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83" r:id="rId16"/>
    <p:sldId id="276" r:id="rId17"/>
    <p:sldId id="285" r:id="rId18"/>
    <p:sldId id="284" r:id="rId19"/>
    <p:sldId id="277" r:id="rId20"/>
    <p:sldId id="279" r:id="rId21"/>
    <p:sldId id="280" r:id="rId22"/>
    <p:sldId id="281" r:id="rId23"/>
    <p:sldId id="282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" y="0"/>
            <a:ext cx="12188951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15923" y="777240"/>
            <a:ext cx="10360660" cy="5303520"/>
          </a:xfrm>
          <a:custGeom>
            <a:avLst/>
            <a:gdLst/>
            <a:ahLst/>
            <a:cxnLst/>
            <a:rect l="l" t="t" r="r" b="b"/>
            <a:pathLst>
              <a:path w="10360660" h="5303520">
                <a:moveTo>
                  <a:pt x="10360152" y="0"/>
                </a:moveTo>
                <a:lnTo>
                  <a:pt x="0" y="0"/>
                </a:lnTo>
                <a:lnTo>
                  <a:pt x="0" y="5303520"/>
                </a:lnTo>
                <a:lnTo>
                  <a:pt x="10360152" y="5303520"/>
                </a:lnTo>
                <a:lnTo>
                  <a:pt x="10360152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3096" y="1188211"/>
            <a:ext cx="5305806" cy="789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0254" y="1713737"/>
            <a:ext cx="10051491" cy="4207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nd.org.uk/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eadspac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" y="0"/>
            <a:ext cx="12189460" cy="6858000"/>
            <a:chOff x="1523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3" y="0"/>
              <a:ext cx="1218895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5923" y="777240"/>
              <a:ext cx="6115685" cy="5303520"/>
            </a:xfrm>
            <a:custGeom>
              <a:avLst/>
              <a:gdLst/>
              <a:ahLst/>
              <a:cxnLst/>
              <a:rect l="l" t="t" r="r" b="b"/>
              <a:pathLst>
                <a:path w="6115684" h="5303520">
                  <a:moveTo>
                    <a:pt x="6115558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6115558" y="5303520"/>
                  </a:lnTo>
                  <a:lnTo>
                    <a:pt x="6115558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68727" y="2055621"/>
            <a:ext cx="2693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Gadugi"/>
                <a:cs typeface="Gadugi"/>
              </a:rPr>
              <a:t>SOUL</a:t>
            </a:r>
            <a:r>
              <a:rPr b="1" spc="-200" dirty="0">
                <a:latin typeface="Gadugi"/>
                <a:cs typeface="Gadugi"/>
              </a:rPr>
              <a:t> </a:t>
            </a:r>
            <a:r>
              <a:rPr b="1" spc="-10" dirty="0">
                <a:latin typeface="Gadugi"/>
                <a:cs typeface="Gadugi"/>
              </a:rPr>
              <a:t>SPACE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63773" y="2958236"/>
            <a:ext cx="2875027" cy="1243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02590">
              <a:lnSpc>
                <a:spcPct val="154100"/>
              </a:lnSpc>
              <a:spcBef>
                <a:spcPts val="95"/>
              </a:spcBef>
            </a:pPr>
            <a:r>
              <a:rPr sz="1300" spc="-55" dirty="0">
                <a:latin typeface="Arial MT"/>
                <a:cs typeface="Arial MT"/>
              </a:rPr>
              <a:t>Presented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By:</a:t>
            </a:r>
            <a:endParaRPr lang="en-US" sz="1300" spc="-25" dirty="0">
              <a:latin typeface="Arial MT"/>
              <a:cs typeface="Arial MT"/>
            </a:endParaRPr>
          </a:p>
          <a:p>
            <a:pPr marL="12700" marR="402590">
              <a:lnSpc>
                <a:spcPct val="154100"/>
              </a:lnSpc>
              <a:spcBef>
                <a:spcPts val="95"/>
              </a:spcBef>
            </a:pPr>
            <a:r>
              <a:rPr lang="en-US" sz="1300" spc="-25" dirty="0">
                <a:latin typeface="Arial MT"/>
                <a:cs typeface="Arial MT"/>
              </a:rPr>
              <a:t>Aayush Raj </a:t>
            </a:r>
            <a:r>
              <a:rPr lang="en-US" sz="1300" spc="-25" dirty="0" err="1">
                <a:latin typeface="Arial MT"/>
                <a:cs typeface="Arial MT"/>
              </a:rPr>
              <a:t>Patrabansh</a:t>
            </a:r>
            <a:endParaRPr lang="en-US" sz="1300" spc="-25" dirty="0">
              <a:latin typeface="Arial MT"/>
              <a:cs typeface="Arial MT"/>
            </a:endParaRPr>
          </a:p>
          <a:p>
            <a:pPr marL="12700" marR="402590">
              <a:lnSpc>
                <a:spcPct val="154100"/>
              </a:lnSpc>
              <a:spcBef>
                <a:spcPts val="95"/>
              </a:spcBef>
            </a:pPr>
            <a:r>
              <a:rPr lang="en-US" sz="1300" spc="-25" dirty="0">
                <a:latin typeface="Arial MT"/>
                <a:cs typeface="Arial MT"/>
              </a:rPr>
              <a:t>Krish Khanal</a:t>
            </a:r>
          </a:p>
          <a:p>
            <a:pPr marL="12700" marR="402590">
              <a:lnSpc>
                <a:spcPct val="154100"/>
              </a:lnSpc>
              <a:spcBef>
                <a:spcPts val="95"/>
              </a:spcBef>
            </a:pPr>
            <a:r>
              <a:rPr lang="en-US" sz="1300" spc="-25" dirty="0" err="1">
                <a:latin typeface="Arial MT"/>
                <a:cs typeface="Arial MT"/>
              </a:rPr>
              <a:t>Samarpan</a:t>
            </a:r>
            <a:r>
              <a:rPr lang="en-US" sz="1300" spc="-25" dirty="0">
                <a:latin typeface="Arial MT"/>
                <a:cs typeface="Arial MT"/>
              </a:rPr>
              <a:t> Karki</a:t>
            </a:r>
            <a:endParaRPr sz="1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C345211-E93A-4C30-360F-4589FB3C3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7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8000"/>
            <a:chOff x="0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5924" y="777240"/>
              <a:ext cx="10360660" cy="5303520"/>
            </a:xfrm>
            <a:custGeom>
              <a:avLst/>
              <a:gdLst/>
              <a:ahLst/>
              <a:cxnLst/>
              <a:rect l="l" t="t" r="r" b="b"/>
              <a:pathLst>
                <a:path w="10360660" h="5303520">
                  <a:moveTo>
                    <a:pt x="10360152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10360152" y="5303520"/>
                  </a:lnTo>
                  <a:lnTo>
                    <a:pt x="10360152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7533" rIns="0" bIns="0" rtlCol="0">
            <a:spAutoFit/>
          </a:bodyPr>
          <a:lstStyle/>
          <a:p>
            <a:pPr marL="1188085">
              <a:lnSpc>
                <a:spcPct val="100000"/>
              </a:lnSpc>
              <a:spcBef>
                <a:spcPts val="100"/>
              </a:spcBef>
            </a:pPr>
            <a:r>
              <a:rPr dirty="0"/>
              <a:t>Issue</a:t>
            </a:r>
            <a:r>
              <a:rPr spc="-175" dirty="0"/>
              <a:t> </a:t>
            </a:r>
            <a:r>
              <a:rPr spc="-10" dirty="0"/>
              <a:t>Tracking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5704" y="2257171"/>
            <a:ext cx="4876165" cy="321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1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Purpose: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ts val="1710"/>
              </a:lnSpc>
            </a:pPr>
            <a:r>
              <a:rPr sz="1500" spc="-35" dirty="0">
                <a:latin typeface="Arial MT"/>
                <a:cs typeface="Arial MT"/>
              </a:rPr>
              <a:t>Efficiently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70" dirty="0">
                <a:latin typeface="Arial MT"/>
                <a:cs typeface="Arial MT"/>
              </a:rPr>
              <a:t>organize,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prioritize,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spc="-60" dirty="0">
                <a:latin typeface="Arial MT"/>
                <a:cs typeface="Arial MT"/>
              </a:rPr>
              <a:t>and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resolve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tasks.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85" dirty="0">
                <a:latin typeface="Arial MT"/>
                <a:cs typeface="Arial MT"/>
              </a:rPr>
              <a:t>Key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Features: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Arial MT"/>
              <a:cs typeface="Arial MT"/>
            </a:endParaRPr>
          </a:p>
          <a:p>
            <a:pPr marL="79375" indent="-74930">
              <a:lnSpc>
                <a:spcPct val="100000"/>
              </a:lnSpc>
              <a:buSzPct val="93333"/>
              <a:buChar char="•"/>
              <a:tabLst>
                <a:tab pos="79375" algn="l"/>
              </a:tabLst>
            </a:pPr>
            <a:r>
              <a:rPr sz="1500" spc="-60" dirty="0">
                <a:latin typeface="Arial MT"/>
                <a:cs typeface="Arial MT"/>
              </a:rPr>
              <a:t>Categorized</a:t>
            </a:r>
            <a:r>
              <a:rPr sz="1500" spc="-80" dirty="0">
                <a:latin typeface="Arial MT"/>
                <a:cs typeface="Arial MT"/>
              </a:rPr>
              <a:t> </a:t>
            </a:r>
            <a:r>
              <a:rPr sz="1500" spc="-85" dirty="0">
                <a:latin typeface="Arial MT"/>
                <a:cs typeface="Arial MT"/>
              </a:rPr>
              <a:t>issues: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0" dirty="0">
                <a:latin typeface="Arial MT"/>
                <a:cs typeface="Arial MT"/>
              </a:rPr>
              <a:t>Bugs,</a:t>
            </a:r>
            <a:r>
              <a:rPr sz="1500" spc="-60" dirty="0">
                <a:latin typeface="Arial MT"/>
                <a:cs typeface="Arial MT"/>
              </a:rPr>
              <a:t> Stories, </a:t>
            </a:r>
            <a:r>
              <a:rPr sz="1500" spc="-20" dirty="0">
                <a:latin typeface="Arial MT"/>
                <a:cs typeface="Arial MT"/>
              </a:rPr>
              <a:t>Tasks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 MT"/>
              <a:buChar char="•"/>
            </a:pPr>
            <a:endParaRPr sz="1500">
              <a:latin typeface="Arial MT"/>
              <a:cs typeface="Arial MT"/>
            </a:endParaRPr>
          </a:p>
          <a:p>
            <a:pPr marL="79375" indent="-74930">
              <a:lnSpc>
                <a:spcPct val="100000"/>
              </a:lnSpc>
              <a:buSzPct val="93333"/>
              <a:buChar char="•"/>
              <a:tabLst>
                <a:tab pos="79375" algn="l"/>
              </a:tabLst>
            </a:pPr>
            <a:r>
              <a:rPr sz="1500" spc="-75" dirty="0">
                <a:latin typeface="Arial MT"/>
                <a:cs typeface="Arial MT"/>
              </a:rPr>
              <a:t>Set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priorities: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60" dirty="0">
                <a:latin typeface="Arial MT"/>
                <a:cs typeface="Arial MT"/>
              </a:rPr>
              <a:t>High,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Medium,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spc="-25" dirty="0">
                <a:latin typeface="Arial MT"/>
                <a:cs typeface="Arial MT"/>
              </a:rPr>
              <a:t>Low</a:t>
            </a:r>
            <a:endParaRPr sz="1500">
              <a:latin typeface="Arial MT"/>
              <a:cs typeface="Arial MT"/>
            </a:endParaRPr>
          </a:p>
          <a:p>
            <a:pPr marL="12700" marR="943610" indent="-8255">
              <a:lnSpc>
                <a:spcPts val="3620"/>
              </a:lnSpc>
              <a:spcBef>
                <a:spcPts val="415"/>
              </a:spcBef>
              <a:buSzPct val="93333"/>
              <a:buChar char="•"/>
              <a:tabLst>
                <a:tab pos="79375" algn="l"/>
              </a:tabLst>
            </a:pPr>
            <a:r>
              <a:rPr sz="1500" spc="-85" dirty="0">
                <a:latin typeface="Arial MT"/>
                <a:cs typeface="Arial MT"/>
              </a:rPr>
              <a:t>	Assign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60" dirty="0">
                <a:latin typeface="Arial MT"/>
                <a:cs typeface="Arial MT"/>
              </a:rPr>
              <a:t>tasks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5" dirty="0">
                <a:latin typeface="Arial MT"/>
                <a:cs typeface="Arial MT"/>
              </a:rPr>
              <a:t> team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45" dirty="0">
                <a:latin typeface="Arial MT"/>
                <a:cs typeface="Arial MT"/>
              </a:rPr>
              <a:t>members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30" dirty="0">
                <a:latin typeface="Arial MT"/>
                <a:cs typeface="Arial MT"/>
              </a:rPr>
              <a:t>accountability </a:t>
            </a:r>
            <a:r>
              <a:rPr sz="1500" spc="-75" dirty="0">
                <a:latin typeface="Arial MT"/>
                <a:cs typeface="Arial MT"/>
              </a:rPr>
              <a:t>Tracking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Process:</a:t>
            </a:r>
            <a:endParaRPr sz="1500">
              <a:latin typeface="Arial MT"/>
              <a:cs typeface="Arial MT"/>
            </a:endParaRPr>
          </a:p>
          <a:p>
            <a:pPr marL="79375" indent="-74930">
              <a:lnSpc>
                <a:spcPct val="100000"/>
              </a:lnSpc>
              <a:spcBef>
                <a:spcPts val="1410"/>
              </a:spcBef>
              <a:buSzPct val="93333"/>
              <a:buChar char="•"/>
              <a:tabLst>
                <a:tab pos="79375" algn="l"/>
              </a:tabLst>
            </a:pPr>
            <a:r>
              <a:rPr sz="1500" spc="-75" dirty="0">
                <a:latin typeface="Arial MT"/>
                <a:cs typeface="Arial MT"/>
              </a:rPr>
              <a:t>Kanban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spc="-55" dirty="0">
                <a:latin typeface="Arial MT"/>
                <a:cs typeface="Arial MT"/>
              </a:rPr>
              <a:t>Board:</a:t>
            </a:r>
            <a:r>
              <a:rPr sz="1500" spc="-100" dirty="0">
                <a:latin typeface="Arial MT"/>
                <a:cs typeface="Arial MT"/>
              </a:rPr>
              <a:t> </a:t>
            </a:r>
            <a:r>
              <a:rPr sz="1500" spc="-75" dirty="0">
                <a:latin typeface="Arial MT"/>
                <a:cs typeface="Arial MT"/>
              </a:rPr>
              <a:t>Visualize</a:t>
            </a:r>
            <a:r>
              <a:rPr sz="1500" spc="-90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task </a:t>
            </a:r>
            <a:r>
              <a:rPr sz="1500" dirty="0">
                <a:latin typeface="Arial MT"/>
                <a:cs typeface="Arial MT"/>
              </a:rPr>
              <a:t>flow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20" dirty="0">
                <a:latin typeface="Arial MT"/>
                <a:cs typeface="Arial MT"/>
              </a:rPr>
              <a:t>(To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5" dirty="0">
                <a:latin typeface="Arial MT"/>
                <a:cs typeface="Arial MT"/>
              </a:rPr>
              <a:t>Do,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spc="-60" dirty="0">
                <a:latin typeface="Arial MT"/>
                <a:cs typeface="Arial MT"/>
              </a:rPr>
              <a:t>In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75" dirty="0">
                <a:latin typeface="Arial MT"/>
                <a:cs typeface="Arial MT"/>
              </a:rPr>
              <a:t>Progress,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Done)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" y="0"/>
            <a:ext cx="12189460" cy="6858000"/>
            <a:chOff x="1524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" y="0"/>
              <a:ext cx="1218895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5923" y="777240"/>
              <a:ext cx="10360660" cy="5303520"/>
            </a:xfrm>
            <a:custGeom>
              <a:avLst/>
              <a:gdLst/>
              <a:ahLst/>
              <a:cxnLst/>
              <a:rect l="l" t="t" r="r" b="b"/>
              <a:pathLst>
                <a:path w="10360660" h="5303520">
                  <a:moveTo>
                    <a:pt x="10360152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10360152" y="5303520"/>
                  </a:lnTo>
                  <a:lnTo>
                    <a:pt x="103601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1860">
              <a:lnSpc>
                <a:spcPct val="100000"/>
              </a:lnSpc>
              <a:spcBef>
                <a:spcPts val="100"/>
              </a:spcBef>
            </a:pPr>
            <a:r>
              <a:rPr dirty="0"/>
              <a:t>Issue</a:t>
            </a:r>
            <a:r>
              <a:rPr spc="-150" dirty="0"/>
              <a:t> </a:t>
            </a:r>
            <a:r>
              <a:rPr spc="-30" dirty="0"/>
              <a:t>Tracking</a:t>
            </a:r>
            <a:r>
              <a:rPr spc="-155" dirty="0"/>
              <a:t> </a:t>
            </a:r>
            <a:r>
              <a:rPr dirty="0"/>
              <a:t>In</a:t>
            </a:r>
            <a:r>
              <a:rPr spc="-150" dirty="0"/>
              <a:t> </a:t>
            </a:r>
            <a:r>
              <a:rPr spc="-20" dirty="0"/>
              <a:t>Jira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9325" y="2162136"/>
            <a:ext cx="8086725" cy="366534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CED9C70-1A55-ABE1-252D-14AF2E385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419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Risk</a:t>
            </a:r>
            <a:r>
              <a:rPr spc="-105" dirty="0"/>
              <a:t> </a:t>
            </a:r>
            <a:r>
              <a:rPr dirty="0"/>
              <a:t>Management</a:t>
            </a:r>
            <a:r>
              <a:rPr spc="-120" dirty="0"/>
              <a:t> </a:t>
            </a:r>
            <a:r>
              <a:rPr spc="60" dirty="0"/>
              <a:t>in</a:t>
            </a:r>
            <a:r>
              <a:rPr spc="-100" dirty="0"/>
              <a:t> </a:t>
            </a:r>
            <a:r>
              <a:rPr spc="-20" dirty="0"/>
              <a:t>Jira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9550" y="2226690"/>
            <a:ext cx="3778885" cy="33242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530"/>
              </a:spcBef>
            </a:pPr>
            <a:r>
              <a:rPr sz="1800" spc="-125" dirty="0">
                <a:latin typeface="Arial MT"/>
                <a:cs typeface="Arial MT"/>
              </a:rPr>
              <a:t>As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we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develop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our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45" dirty="0">
                <a:latin typeface="Arial MT"/>
                <a:cs typeface="Arial MT"/>
              </a:rPr>
              <a:t>mental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health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app, </a:t>
            </a:r>
            <a:r>
              <a:rPr sz="1800" spc="-45" dirty="0">
                <a:latin typeface="Arial MT"/>
                <a:cs typeface="Arial MT"/>
              </a:rPr>
              <a:t>it's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65" dirty="0">
                <a:latin typeface="Arial MT"/>
                <a:cs typeface="Arial MT"/>
              </a:rPr>
              <a:t>essential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identify</a:t>
            </a:r>
            <a:r>
              <a:rPr sz="1800" spc="-65" dirty="0">
                <a:latin typeface="Arial MT"/>
                <a:cs typeface="Arial MT"/>
              </a:rPr>
              <a:t> and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mitigate </a:t>
            </a:r>
            <a:r>
              <a:rPr sz="1800" spc="-20" dirty="0">
                <a:latin typeface="Arial MT"/>
                <a:cs typeface="Arial MT"/>
              </a:rPr>
              <a:t>potential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65" dirty="0">
                <a:latin typeface="Arial MT"/>
                <a:cs typeface="Arial MT"/>
              </a:rPr>
              <a:t>risks.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Our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risk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management </a:t>
            </a:r>
            <a:r>
              <a:rPr sz="1800" spc="-55" dirty="0">
                <a:latin typeface="Arial MT"/>
                <a:cs typeface="Arial MT"/>
              </a:rPr>
              <a:t>plan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80" dirty="0">
                <a:latin typeface="Arial MT"/>
                <a:cs typeface="Arial MT"/>
              </a:rPr>
              <a:t>aims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65" dirty="0">
                <a:latin typeface="Arial MT"/>
                <a:cs typeface="Arial MT"/>
              </a:rPr>
              <a:t> ensure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65" dirty="0">
                <a:latin typeface="Arial MT"/>
                <a:cs typeface="Arial MT"/>
              </a:rPr>
              <a:t>user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trust,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maintain </a:t>
            </a:r>
            <a:r>
              <a:rPr sz="1800" spc="-55" dirty="0">
                <a:latin typeface="Arial MT"/>
                <a:cs typeface="Arial MT"/>
              </a:rPr>
              <a:t>high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90" dirty="0">
                <a:latin typeface="Arial MT"/>
                <a:cs typeface="Arial MT"/>
              </a:rPr>
              <a:t>engagement,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comply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all </a:t>
            </a:r>
            <a:r>
              <a:rPr sz="1800" spc="-45" dirty="0">
                <a:latin typeface="Arial MT"/>
                <a:cs typeface="Arial MT"/>
              </a:rPr>
              <a:t>relevant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regulations.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5" dirty="0">
                <a:latin typeface="Arial MT"/>
                <a:cs typeface="Arial MT"/>
              </a:rPr>
              <a:t>We’ve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identified </a:t>
            </a:r>
            <a:r>
              <a:rPr sz="1800" spc="-75" dirty="0">
                <a:latin typeface="Arial MT"/>
                <a:cs typeface="Arial MT"/>
              </a:rPr>
              <a:t>key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risks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60" dirty="0">
                <a:latin typeface="Arial MT"/>
                <a:cs typeface="Arial MT"/>
              </a:rPr>
              <a:t>strategies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in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75" dirty="0">
                <a:latin typeface="Arial MT"/>
                <a:cs typeface="Arial MT"/>
              </a:rPr>
              <a:t>place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to </a:t>
            </a:r>
            <a:r>
              <a:rPr sz="1800" spc="-70" dirty="0">
                <a:latin typeface="Arial MT"/>
                <a:cs typeface="Arial MT"/>
              </a:rPr>
              <a:t>address</a:t>
            </a:r>
            <a:r>
              <a:rPr sz="1800" spc="-100" dirty="0">
                <a:latin typeface="Arial MT"/>
                <a:cs typeface="Arial MT"/>
              </a:rPr>
              <a:t> each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one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effectively."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</a:tabLst>
            </a:pPr>
            <a:r>
              <a:rPr sz="1800" spc="-65" dirty="0">
                <a:solidFill>
                  <a:srgbClr val="172B4D"/>
                </a:solidFill>
                <a:latin typeface="Arial MT"/>
                <a:cs typeface="Arial MT"/>
              </a:rPr>
              <a:t>Compliance</a:t>
            </a:r>
            <a:r>
              <a:rPr sz="1800" spc="-8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172B4D"/>
                </a:solidFill>
                <a:latin typeface="Arial MT"/>
                <a:cs typeface="Arial MT"/>
              </a:rPr>
              <a:t>and</a:t>
            </a:r>
            <a:r>
              <a:rPr sz="1800" spc="-6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172B4D"/>
                </a:solidFill>
                <a:latin typeface="Arial MT"/>
                <a:cs typeface="Arial MT"/>
              </a:rPr>
              <a:t>Legal</a:t>
            </a:r>
            <a:r>
              <a:rPr sz="1800" spc="-7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72B4D"/>
                </a:solidFill>
                <a:latin typeface="Arial MT"/>
                <a:cs typeface="Arial MT"/>
              </a:rPr>
              <a:t>Risk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65"/>
              </a:spcBef>
              <a:buChar char="•"/>
              <a:tabLst>
                <a:tab pos="240665" algn="l"/>
              </a:tabLst>
            </a:pPr>
            <a:r>
              <a:rPr sz="1800" spc="-60" dirty="0">
                <a:solidFill>
                  <a:srgbClr val="172B4D"/>
                </a:solidFill>
                <a:latin typeface="Arial MT"/>
                <a:cs typeface="Arial MT"/>
              </a:rPr>
              <a:t>Data</a:t>
            </a:r>
            <a:r>
              <a:rPr sz="1800" spc="-8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75" dirty="0">
                <a:solidFill>
                  <a:srgbClr val="172B4D"/>
                </a:solidFill>
                <a:latin typeface="Arial MT"/>
                <a:cs typeface="Arial MT"/>
              </a:rPr>
              <a:t>Privacy</a:t>
            </a:r>
            <a:r>
              <a:rPr sz="1800" spc="-9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72B4D"/>
                </a:solidFill>
                <a:latin typeface="Arial MT"/>
                <a:cs typeface="Arial MT"/>
              </a:rPr>
              <a:t>risk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</a:tabLst>
            </a:pPr>
            <a:r>
              <a:rPr sz="1800" spc="-55" dirty="0">
                <a:solidFill>
                  <a:srgbClr val="172B4D"/>
                </a:solidFill>
                <a:latin typeface="Arial MT"/>
                <a:cs typeface="Arial MT"/>
              </a:rPr>
              <a:t>Funding</a:t>
            </a:r>
            <a:r>
              <a:rPr sz="1800" spc="-8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72B4D"/>
                </a:solidFill>
                <a:latin typeface="Arial MT"/>
                <a:cs typeface="Arial MT"/>
              </a:rPr>
              <a:t>Shortfalls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70"/>
              </a:spcBef>
              <a:buChar char="•"/>
              <a:tabLst>
                <a:tab pos="240665" algn="l"/>
              </a:tabLst>
            </a:pPr>
            <a:r>
              <a:rPr sz="1800" spc="-50" dirty="0">
                <a:solidFill>
                  <a:srgbClr val="172B4D"/>
                </a:solidFill>
                <a:latin typeface="Arial MT"/>
                <a:cs typeface="Arial MT"/>
              </a:rPr>
              <a:t>Market</a:t>
            </a:r>
            <a:r>
              <a:rPr sz="1800" spc="-6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72B4D"/>
                </a:solidFill>
                <a:latin typeface="Arial MT"/>
                <a:cs typeface="Arial MT"/>
              </a:rPr>
              <a:t>Competition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7881" y="2124583"/>
            <a:ext cx="2953385" cy="202247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85"/>
              </a:spcBef>
              <a:buChar char="•"/>
              <a:tabLst>
                <a:tab pos="240665" algn="l"/>
              </a:tabLst>
            </a:pPr>
            <a:r>
              <a:rPr sz="1800" spc="-60" dirty="0">
                <a:solidFill>
                  <a:srgbClr val="172B4D"/>
                </a:solidFill>
                <a:latin typeface="Arial MT"/>
                <a:cs typeface="Arial MT"/>
              </a:rPr>
              <a:t>Negative</a:t>
            </a:r>
            <a:r>
              <a:rPr sz="1800" spc="-8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172B4D"/>
                </a:solidFill>
                <a:latin typeface="Arial MT"/>
                <a:cs typeface="Arial MT"/>
              </a:rPr>
              <a:t>User</a:t>
            </a:r>
            <a:r>
              <a:rPr sz="1800" spc="-8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72B4D"/>
                </a:solidFill>
                <a:latin typeface="Arial MT"/>
                <a:cs typeface="Arial MT"/>
              </a:rPr>
              <a:t>Review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980"/>
              </a:spcBef>
              <a:buChar char="•"/>
              <a:tabLst>
                <a:tab pos="240665" algn="l"/>
              </a:tabLst>
            </a:pPr>
            <a:r>
              <a:rPr sz="1800" spc="-95" dirty="0">
                <a:solidFill>
                  <a:srgbClr val="172B4D"/>
                </a:solidFill>
                <a:latin typeface="Arial MT"/>
                <a:cs typeface="Arial MT"/>
              </a:rPr>
              <a:t>Resource</a:t>
            </a:r>
            <a:r>
              <a:rPr sz="1800" spc="-6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72B4D"/>
                </a:solidFill>
                <a:latin typeface="Arial MT"/>
                <a:cs typeface="Arial MT"/>
              </a:rPr>
              <a:t>Availability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985"/>
              </a:spcBef>
              <a:buChar char="•"/>
              <a:tabLst>
                <a:tab pos="240665" algn="l"/>
              </a:tabLst>
            </a:pPr>
            <a:r>
              <a:rPr sz="1800" spc="-90" dirty="0">
                <a:solidFill>
                  <a:srgbClr val="172B4D"/>
                </a:solidFill>
                <a:latin typeface="Arial MT"/>
                <a:cs typeface="Arial MT"/>
              </a:rPr>
              <a:t>System </a:t>
            </a:r>
            <a:r>
              <a:rPr sz="1800" spc="-10" dirty="0">
                <a:solidFill>
                  <a:srgbClr val="172B4D"/>
                </a:solidFill>
                <a:latin typeface="Arial MT"/>
                <a:cs typeface="Arial MT"/>
              </a:rPr>
              <a:t>Downtime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985"/>
              </a:spcBef>
              <a:buChar char="•"/>
              <a:tabLst>
                <a:tab pos="240665" algn="l"/>
              </a:tabLst>
            </a:pPr>
            <a:r>
              <a:rPr sz="1800" spc="-105" dirty="0">
                <a:solidFill>
                  <a:srgbClr val="172B4D"/>
                </a:solidFill>
                <a:latin typeface="Arial MT"/>
                <a:cs typeface="Arial MT"/>
              </a:rPr>
              <a:t>Technical</a:t>
            </a:r>
            <a:r>
              <a:rPr sz="1800" spc="-3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172B4D"/>
                </a:solidFill>
                <a:latin typeface="Arial MT"/>
                <a:cs typeface="Arial MT"/>
              </a:rPr>
              <a:t>Performance</a:t>
            </a:r>
            <a:r>
              <a:rPr sz="1800" spc="-85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172B4D"/>
                </a:solidFill>
                <a:latin typeface="Arial MT"/>
                <a:cs typeface="Arial MT"/>
              </a:rPr>
              <a:t>Issue</a:t>
            </a:r>
            <a:endParaRPr sz="1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985"/>
              </a:spcBef>
              <a:buChar char="•"/>
              <a:tabLst>
                <a:tab pos="240665" algn="l"/>
              </a:tabLst>
            </a:pPr>
            <a:r>
              <a:rPr sz="1800" spc="-70" dirty="0">
                <a:solidFill>
                  <a:srgbClr val="172B4D"/>
                </a:solidFill>
                <a:latin typeface="Arial MT"/>
                <a:cs typeface="Arial MT"/>
              </a:rPr>
              <a:t>User</a:t>
            </a:r>
            <a:r>
              <a:rPr sz="1800" spc="-90" dirty="0">
                <a:solidFill>
                  <a:srgbClr val="172B4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72B4D"/>
                </a:solidFill>
                <a:latin typeface="Arial MT"/>
                <a:cs typeface="Arial MT"/>
              </a:rPr>
              <a:t>Engagement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B041BA-53F6-DE0A-910D-AE158B254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4" r="-2" b="-2"/>
          <a:stretch/>
        </p:blipFill>
        <p:spPr>
          <a:xfrm>
            <a:off x="321730" y="321732"/>
            <a:ext cx="5674897" cy="3017405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0A12892-49CC-4FD2-C069-6202C27D4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99" r="-2" b="-2"/>
          <a:stretch/>
        </p:blipFill>
        <p:spPr>
          <a:xfrm>
            <a:off x="321730" y="3510853"/>
            <a:ext cx="5674897" cy="278995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8E1308B-D595-7687-D576-D4895BB517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93" r="19" b="1"/>
          <a:stretch/>
        </p:blipFill>
        <p:spPr>
          <a:xfrm>
            <a:off x="6195373" y="321733"/>
            <a:ext cx="5674897" cy="59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" y="0"/>
            <a:ext cx="12189460" cy="6858000"/>
            <a:chOff x="1524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" y="0"/>
              <a:ext cx="1218895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5923" y="777240"/>
              <a:ext cx="10360660" cy="5303520"/>
            </a:xfrm>
            <a:custGeom>
              <a:avLst/>
              <a:gdLst/>
              <a:ahLst/>
              <a:cxnLst/>
              <a:rect l="l" t="t" r="r" b="b"/>
              <a:pathLst>
                <a:path w="10360660" h="5303520">
                  <a:moveTo>
                    <a:pt x="10360152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10360152" y="5303520"/>
                  </a:lnTo>
                  <a:lnTo>
                    <a:pt x="10360152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4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Prototyping</a:t>
            </a:r>
            <a:r>
              <a:rPr spc="-155" dirty="0"/>
              <a:t> </a:t>
            </a:r>
            <a:r>
              <a:rPr spc="-130" dirty="0"/>
              <a:t>Of</a:t>
            </a:r>
            <a:r>
              <a:rPr spc="-114" dirty="0"/>
              <a:t> </a:t>
            </a:r>
            <a:r>
              <a:rPr dirty="0"/>
              <a:t>Soul</a:t>
            </a:r>
            <a:r>
              <a:rPr spc="-120" dirty="0"/>
              <a:t> </a:t>
            </a:r>
            <a:r>
              <a:rPr spc="-10" dirty="0"/>
              <a:t>Space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79550" y="2136165"/>
            <a:ext cx="6478905" cy="351917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300" spc="-10" dirty="0">
                <a:latin typeface="Arial MT"/>
                <a:cs typeface="Arial MT"/>
              </a:rPr>
              <a:t>Content:</a:t>
            </a:r>
            <a:endParaRPr sz="1300">
              <a:latin typeface="Arial MT"/>
              <a:cs typeface="Arial MT"/>
            </a:endParaRPr>
          </a:p>
          <a:p>
            <a:pPr marL="136525" indent="-135255">
              <a:lnSpc>
                <a:spcPct val="100000"/>
              </a:lnSpc>
              <a:spcBef>
                <a:spcPts val="735"/>
              </a:spcBef>
              <a:buSzPct val="88461"/>
              <a:buAutoNum type="arabicPeriod"/>
              <a:tabLst>
                <a:tab pos="136525" algn="l"/>
              </a:tabLst>
            </a:pPr>
            <a:r>
              <a:rPr sz="1300" spc="-70" dirty="0">
                <a:latin typeface="Arial MT"/>
                <a:cs typeface="Arial MT"/>
              </a:rPr>
              <a:t>Focus</a:t>
            </a:r>
            <a:r>
              <a:rPr sz="1300" spc="-7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Area:</a:t>
            </a:r>
            <a:endParaRPr sz="13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730"/>
              </a:spcBef>
              <a:buSzPct val="88461"/>
              <a:buAutoNum type="arabicPeriod"/>
              <a:tabLst>
                <a:tab pos="756285" algn="l"/>
              </a:tabLst>
            </a:pPr>
            <a:r>
              <a:rPr sz="1300" spc="-50" dirty="0">
                <a:latin typeface="Arial MT"/>
                <a:cs typeface="Arial MT"/>
              </a:rPr>
              <a:t>Currently,</a:t>
            </a:r>
            <a:r>
              <a:rPr sz="1300" spc="-5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we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60" dirty="0">
                <a:latin typeface="Arial MT"/>
                <a:cs typeface="Arial MT"/>
              </a:rPr>
              <a:t>have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35" dirty="0">
                <a:latin typeface="Arial MT"/>
                <a:cs typeface="Arial MT"/>
              </a:rPr>
              <a:t>developed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the</a:t>
            </a:r>
            <a:r>
              <a:rPr sz="1300" spc="-40" dirty="0">
                <a:latin typeface="Arial MT"/>
                <a:cs typeface="Arial MT"/>
              </a:rPr>
              <a:t> Login</a:t>
            </a:r>
            <a:r>
              <a:rPr sz="1300" spc="-90" dirty="0">
                <a:latin typeface="Arial MT"/>
                <a:cs typeface="Arial MT"/>
              </a:rPr>
              <a:t> </a:t>
            </a:r>
            <a:r>
              <a:rPr sz="1300" spc="-80" dirty="0">
                <a:latin typeface="Arial MT"/>
                <a:cs typeface="Arial MT"/>
              </a:rPr>
              <a:t>Screens</a:t>
            </a:r>
            <a:r>
              <a:rPr sz="1300" spc="-70" dirty="0">
                <a:latin typeface="Arial MT"/>
                <a:cs typeface="Arial MT"/>
              </a:rPr>
              <a:t> </a:t>
            </a:r>
            <a:r>
              <a:rPr sz="1300" spc="-114" dirty="0">
                <a:latin typeface="Arial MT"/>
                <a:cs typeface="Arial MT"/>
              </a:rPr>
              <a:t>as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the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first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spc="-40" dirty="0">
                <a:latin typeface="Arial MT"/>
                <a:cs typeface="Arial MT"/>
              </a:rPr>
              <a:t>step</a:t>
            </a:r>
            <a:r>
              <a:rPr sz="1300" spc="-6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of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prototyping.</a:t>
            </a:r>
            <a:endParaRPr sz="1300">
              <a:latin typeface="Arial MT"/>
              <a:cs typeface="Arial MT"/>
            </a:endParaRPr>
          </a:p>
          <a:p>
            <a:pPr marL="136525" lvl="1" indent="-135255">
              <a:lnSpc>
                <a:spcPct val="100000"/>
              </a:lnSpc>
              <a:spcBef>
                <a:spcPts val="730"/>
              </a:spcBef>
              <a:buSzPct val="88461"/>
              <a:buAutoNum type="arabicPeriod"/>
              <a:tabLst>
                <a:tab pos="136525" algn="l"/>
              </a:tabLst>
            </a:pPr>
            <a:r>
              <a:rPr sz="1300" spc="-10" dirty="0">
                <a:latin typeface="Arial MT"/>
                <a:cs typeface="Arial MT"/>
              </a:rPr>
              <a:t>Details:</a:t>
            </a:r>
            <a:endParaRPr sz="1300">
              <a:latin typeface="Arial MT"/>
              <a:cs typeface="Arial MT"/>
            </a:endParaRPr>
          </a:p>
          <a:p>
            <a:pPr marL="756285" lvl="2" indent="-28638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756285" algn="l"/>
              </a:tabLst>
            </a:pPr>
            <a:r>
              <a:rPr sz="1300" spc="-45" dirty="0">
                <a:latin typeface="Arial MT"/>
                <a:cs typeface="Arial MT"/>
              </a:rPr>
              <a:t>User</a:t>
            </a:r>
            <a:r>
              <a:rPr sz="1300" spc="-80" dirty="0">
                <a:latin typeface="Arial MT"/>
                <a:cs typeface="Arial MT"/>
              </a:rPr>
              <a:t> </a:t>
            </a:r>
            <a:r>
              <a:rPr sz="1300" spc="-50" dirty="0">
                <a:latin typeface="Arial MT"/>
                <a:cs typeface="Arial MT"/>
              </a:rPr>
              <a:t>Login:</a:t>
            </a:r>
            <a:r>
              <a:rPr sz="1300" spc="-100" dirty="0">
                <a:latin typeface="Arial MT"/>
                <a:cs typeface="Arial MT"/>
              </a:rPr>
              <a:t> </a:t>
            </a:r>
            <a:r>
              <a:rPr sz="1300" spc="-75" dirty="0">
                <a:latin typeface="Arial MT"/>
                <a:cs typeface="Arial MT"/>
              </a:rPr>
              <a:t>A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60" dirty="0">
                <a:latin typeface="Arial MT"/>
                <a:cs typeface="Arial MT"/>
              </a:rPr>
              <a:t>secure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35" dirty="0">
                <a:latin typeface="Arial MT"/>
                <a:cs typeface="Arial MT"/>
              </a:rPr>
              <a:t>interface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60" dirty="0">
                <a:latin typeface="Arial MT"/>
                <a:cs typeface="Arial MT"/>
              </a:rPr>
              <a:t>users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100" dirty="0">
                <a:latin typeface="Arial MT"/>
                <a:cs typeface="Arial MT"/>
              </a:rPr>
              <a:t>access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their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accounts.</a:t>
            </a:r>
            <a:endParaRPr sz="1300">
              <a:latin typeface="Arial MT"/>
              <a:cs typeface="Arial MT"/>
            </a:endParaRPr>
          </a:p>
          <a:p>
            <a:pPr marL="756285" lvl="2" indent="-28638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756285" algn="l"/>
              </a:tabLst>
            </a:pPr>
            <a:r>
              <a:rPr sz="1300" spc="-65" dirty="0">
                <a:latin typeface="Arial MT"/>
                <a:cs typeface="Arial MT"/>
              </a:rPr>
              <a:t>Role</a:t>
            </a:r>
            <a:r>
              <a:rPr sz="1300" spc="-7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Differentiation:</a:t>
            </a:r>
            <a:r>
              <a:rPr sz="1300" spc="-90" dirty="0">
                <a:latin typeface="Arial MT"/>
                <a:cs typeface="Arial MT"/>
              </a:rPr>
              <a:t> </a:t>
            </a:r>
            <a:r>
              <a:rPr sz="1300" spc="-60" dirty="0">
                <a:latin typeface="Arial MT"/>
                <a:cs typeface="Arial MT"/>
              </a:rPr>
              <a:t>Separate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options</a:t>
            </a:r>
            <a:r>
              <a:rPr sz="1300" spc="-1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45" dirty="0">
                <a:latin typeface="Arial MT"/>
                <a:cs typeface="Arial MT"/>
              </a:rPr>
              <a:t>regular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60" dirty="0">
                <a:latin typeface="Arial MT"/>
                <a:cs typeface="Arial MT"/>
              </a:rPr>
              <a:t>users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50" dirty="0">
                <a:latin typeface="Arial MT"/>
                <a:cs typeface="Arial MT"/>
              </a:rPr>
              <a:t>and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therapists.</a:t>
            </a:r>
            <a:endParaRPr sz="1300">
              <a:latin typeface="Arial MT"/>
              <a:cs typeface="Arial MT"/>
            </a:endParaRPr>
          </a:p>
          <a:p>
            <a:pPr marL="756285" lvl="2" indent="-286385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756285" algn="l"/>
              </a:tabLst>
            </a:pPr>
            <a:r>
              <a:rPr sz="1300" spc="-45" dirty="0">
                <a:latin typeface="Arial MT"/>
                <a:cs typeface="Arial MT"/>
              </a:rPr>
              <a:t>User</a:t>
            </a:r>
            <a:r>
              <a:rPr sz="1300" spc="-70" dirty="0">
                <a:latin typeface="Arial MT"/>
                <a:cs typeface="Arial MT"/>
              </a:rPr>
              <a:t> </a:t>
            </a:r>
            <a:r>
              <a:rPr sz="1300" spc="-65" dirty="0">
                <a:latin typeface="Arial MT"/>
                <a:cs typeface="Arial MT"/>
              </a:rPr>
              <a:t>Experience:</a:t>
            </a:r>
            <a:r>
              <a:rPr sz="1300" spc="-85" dirty="0">
                <a:latin typeface="Arial MT"/>
                <a:cs typeface="Arial MT"/>
              </a:rPr>
              <a:t> </a:t>
            </a:r>
            <a:r>
              <a:rPr sz="1300" spc="-60" dirty="0">
                <a:latin typeface="Arial MT"/>
                <a:cs typeface="Arial MT"/>
              </a:rPr>
              <a:t>Simple</a:t>
            </a:r>
            <a:r>
              <a:rPr sz="1300" spc="5" dirty="0">
                <a:latin typeface="Arial MT"/>
                <a:cs typeface="Arial MT"/>
              </a:rPr>
              <a:t> </a:t>
            </a:r>
            <a:r>
              <a:rPr sz="1300" spc="-55" dirty="0">
                <a:latin typeface="Arial MT"/>
                <a:cs typeface="Arial MT"/>
              </a:rPr>
              <a:t>design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85" dirty="0">
                <a:latin typeface="Arial MT"/>
                <a:cs typeface="Arial MT"/>
              </a:rPr>
              <a:t>easy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navigation.</a:t>
            </a:r>
            <a:endParaRPr sz="1300">
              <a:latin typeface="Arial MT"/>
              <a:cs typeface="Arial MT"/>
            </a:endParaRPr>
          </a:p>
          <a:p>
            <a:pPr marL="136525" lvl="1" indent="-135255">
              <a:lnSpc>
                <a:spcPct val="100000"/>
              </a:lnSpc>
              <a:spcBef>
                <a:spcPts val="730"/>
              </a:spcBef>
              <a:buSzPct val="88461"/>
              <a:buAutoNum type="arabicPeriod"/>
              <a:tabLst>
                <a:tab pos="136525" algn="l"/>
              </a:tabLst>
            </a:pPr>
            <a:r>
              <a:rPr sz="1300" spc="-30" dirty="0">
                <a:latin typeface="Arial MT"/>
                <a:cs typeface="Arial MT"/>
              </a:rPr>
              <a:t>Future</a:t>
            </a:r>
            <a:r>
              <a:rPr sz="1300" spc="-7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Steps:</a:t>
            </a:r>
            <a:endParaRPr sz="1300">
              <a:latin typeface="Arial MT"/>
              <a:cs typeface="Arial MT"/>
            </a:endParaRPr>
          </a:p>
          <a:p>
            <a:pPr marL="756285" lvl="2" indent="-286385">
              <a:lnSpc>
                <a:spcPct val="100000"/>
              </a:lnSpc>
              <a:spcBef>
                <a:spcPts val="735"/>
              </a:spcBef>
              <a:buAutoNum type="arabicPeriod"/>
              <a:tabLst>
                <a:tab pos="756285" algn="l"/>
              </a:tabLst>
            </a:pPr>
            <a:r>
              <a:rPr sz="1300" spc="-75" dirty="0">
                <a:latin typeface="Arial MT"/>
                <a:cs typeface="Arial MT"/>
              </a:rPr>
              <a:t>Expand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prototypes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to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35" dirty="0">
                <a:latin typeface="Arial MT"/>
                <a:cs typeface="Arial MT"/>
              </a:rPr>
              <a:t>include </a:t>
            </a:r>
            <a:r>
              <a:rPr sz="1300" spc="-10" dirty="0">
                <a:latin typeface="Arial MT"/>
                <a:cs typeface="Arial MT"/>
              </a:rPr>
              <a:t>Mood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-75" dirty="0">
                <a:latin typeface="Arial MT"/>
                <a:cs typeface="Arial MT"/>
              </a:rPr>
              <a:t>Tracking,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70" dirty="0">
                <a:latin typeface="Arial MT"/>
                <a:cs typeface="Arial MT"/>
              </a:rPr>
              <a:t>Journaling,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60" dirty="0">
                <a:latin typeface="Arial MT"/>
                <a:cs typeface="Arial MT"/>
              </a:rPr>
              <a:t>and</a:t>
            </a:r>
            <a:r>
              <a:rPr sz="1300" spc="-55" dirty="0">
                <a:latin typeface="Arial MT"/>
                <a:cs typeface="Arial MT"/>
              </a:rPr>
              <a:t> </a:t>
            </a:r>
            <a:r>
              <a:rPr sz="1300" spc="-45" dirty="0">
                <a:latin typeface="Arial MT"/>
                <a:cs typeface="Arial MT"/>
              </a:rPr>
              <a:t>Therapist </a:t>
            </a:r>
            <a:r>
              <a:rPr sz="1300" spc="-10" dirty="0">
                <a:latin typeface="Arial MT"/>
                <a:cs typeface="Arial MT"/>
              </a:rPr>
              <a:t>Dashboard.</a:t>
            </a:r>
            <a:endParaRPr sz="1300">
              <a:latin typeface="Arial MT"/>
              <a:cs typeface="Arial MT"/>
            </a:endParaRPr>
          </a:p>
          <a:p>
            <a:pPr marL="12700" marR="1079500" lvl="2" indent="743585">
              <a:lnSpc>
                <a:spcPts val="2290"/>
              </a:lnSpc>
              <a:spcBef>
                <a:spcPts val="200"/>
              </a:spcBef>
              <a:buAutoNum type="arabicPeriod"/>
              <a:tabLst>
                <a:tab pos="756285" algn="l"/>
              </a:tabLst>
            </a:pPr>
            <a:r>
              <a:rPr sz="1300" spc="-35" dirty="0">
                <a:latin typeface="Arial MT"/>
                <a:cs typeface="Arial MT"/>
              </a:rPr>
              <a:t>Collect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spc="-45" dirty="0">
                <a:latin typeface="Arial MT"/>
                <a:cs typeface="Arial MT"/>
              </a:rPr>
              <a:t>feedback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from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spc="-45" dirty="0">
                <a:latin typeface="Arial MT"/>
                <a:cs typeface="Arial MT"/>
              </a:rPr>
              <a:t>team members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55" dirty="0">
                <a:latin typeface="Arial MT"/>
                <a:cs typeface="Arial MT"/>
              </a:rPr>
              <a:t>and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spc="-25" dirty="0">
                <a:latin typeface="Arial MT"/>
                <a:cs typeface="Arial MT"/>
              </a:rPr>
              <a:t>improve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spc="-40" dirty="0">
                <a:latin typeface="Arial MT"/>
                <a:cs typeface="Arial MT"/>
              </a:rPr>
              <a:t>navigation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flow. Outcome: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300" spc="-70" dirty="0">
                <a:latin typeface="Arial MT"/>
                <a:cs typeface="Arial MT"/>
              </a:rPr>
              <a:t>The</a:t>
            </a:r>
            <a:r>
              <a:rPr sz="1300" spc="-35" dirty="0">
                <a:latin typeface="Arial MT"/>
                <a:cs typeface="Arial MT"/>
              </a:rPr>
              <a:t> </a:t>
            </a:r>
            <a:r>
              <a:rPr sz="1300" spc="-30" dirty="0">
                <a:latin typeface="Arial MT"/>
                <a:cs typeface="Arial MT"/>
              </a:rPr>
              <a:t>login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70" dirty="0">
                <a:latin typeface="Arial MT"/>
                <a:cs typeface="Arial MT"/>
              </a:rPr>
              <a:t>screens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-45" dirty="0">
                <a:latin typeface="Arial MT"/>
                <a:cs typeface="Arial MT"/>
              </a:rPr>
              <a:t>set</a:t>
            </a:r>
            <a:r>
              <a:rPr sz="1300" spc="-55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the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spc="-20" dirty="0">
                <a:latin typeface="Arial MT"/>
                <a:cs typeface="Arial MT"/>
              </a:rPr>
              <a:t>groundwork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for</a:t>
            </a:r>
            <a:r>
              <a:rPr sz="1300" spc="-25" dirty="0">
                <a:latin typeface="Arial MT"/>
                <a:cs typeface="Arial MT"/>
              </a:rPr>
              <a:t> </a:t>
            </a:r>
            <a:r>
              <a:rPr sz="1300" spc="-45" dirty="0">
                <a:latin typeface="Arial MT"/>
                <a:cs typeface="Arial MT"/>
              </a:rPr>
              <a:t>user </a:t>
            </a:r>
            <a:r>
              <a:rPr sz="1300" spc="-30" dirty="0">
                <a:latin typeface="Arial MT"/>
                <a:cs typeface="Arial MT"/>
              </a:rPr>
              <a:t>authentication</a:t>
            </a:r>
            <a:r>
              <a:rPr sz="1300" spc="-50" dirty="0">
                <a:latin typeface="Arial MT"/>
                <a:cs typeface="Arial MT"/>
              </a:rPr>
              <a:t> </a:t>
            </a:r>
            <a:r>
              <a:rPr sz="1300" spc="-60" dirty="0">
                <a:latin typeface="Arial MT"/>
                <a:cs typeface="Arial MT"/>
              </a:rPr>
              <a:t>and</a:t>
            </a:r>
            <a:r>
              <a:rPr sz="1300" spc="-45" dirty="0">
                <a:latin typeface="Arial MT"/>
                <a:cs typeface="Arial MT"/>
              </a:rPr>
              <a:t> </a:t>
            </a:r>
            <a:r>
              <a:rPr sz="1300" dirty="0">
                <a:latin typeface="Arial MT"/>
                <a:cs typeface="Arial MT"/>
              </a:rPr>
              <a:t>role-</a:t>
            </a:r>
            <a:r>
              <a:rPr sz="1300" spc="-60" dirty="0">
                <a:latin typeface="Arial MT"/>
                <a:cs typeface="Arial MT"/>
              </a:rPr>
              <a:t>based</a:t>
            </a:r>
            <a:r>
              <a:rPr sz="1300" spc="-30" dirty="0">
                <a:latin typeface="Arial MT"/>
                <a:cs typeface="Arial MT"/>
              </a:rPr>
              <a:t> </a:t>
            </a:r>
            <a:r>
              <a:rPr sz="1300" spc="-10" dirty="0">
                <a:latin typeface="Arial MT"/>
                <a:cs typeface="Arial MT"/>
              </a:rPr>
              <a:t>access.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4A7FAC0-D759-33D3-7072-7B773DB844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229083"/>
            <a:ext cx="3292524" cy="185204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2CCDF27-63FF-A671-0BC3-AFB9D6FFCF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15" y="3777596"/>
            <a:ext cx="3279025" cy="184445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15AFE02-5521-AD4E-163F-C965484105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676" y="1678784"/>
            <a:ext cx="6184580" cy="349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7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785F1EB-BA8C-6E99-54C0-167F6ADC2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46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1" cy="68579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0508" y="258826"/>
            <a:ext cx="2661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Login</a:t>
            </a:r>
            <a:r>
              <a:rPr spc="-185" dirty="0"/>
              <a:t> </a:t>
            </a:r>
            <a:r>
              <a:rPr spc="40" dirty="0"/>
              <a:t>Screen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BA39C57-AD6E-3285-6B1D-090F3BBA8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" y="0"/>
            <a:ext cx="12189460" cy="6858000"/>
            <a:chOff x="1524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" y="0"/>
              <a:ext cx="1218895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4400" y="777240"/>
              <a:ext cx="10361930" cy="5303520"/>
            </a:xfrm>
            <a:custGeom>
              <a:avLst/>
              <a:gdLst/>
              <a:ahLst/>
              <a:cxnLst/>
              <a:rect l="l" t="t" r="r" b="b"/>
              <a:pathLst>
                <a:path w="10361930" h="5303520">
                  <a:moveTo>
                    <a:pt x="10361676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10361676" y="5303520"/>
                  </a:lnTo>
                  <a:lnTo>
                    <a:pt x="10361676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5976" rIns="0" bIns="0" rtlCol="0">
            <a:spAutoFit/>
          </a:bodyPr>
          <a:lstStyle/>
          <a:p>
            <a:pPr marL="1621155">
              <a:lnSpc>
                <a:spcPct val="100000"/>
              </a:lnSpc>
              <a:spcBef>
                <a:spcPts val="100"/>
              </a:spcBef>
            </a:pPr>
            <a:r>
              <a:rPr b="1" spc="-75" dirty="0">
                <a:latin typeface="Georgia"/>
                <a:cs typeface="Georgia"/>
              </a:rPr>
              <a:t>Agenda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2733" y="1963801"/>
            <a:ext cx="3275711" cy="36534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16448" y="2327910"/>
            <a:ext cx="4486275" cy="32569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92710" indent="-88900">
              <a:lnSpc>
                <a:spcPct val="100000"/>
              </a:lnSpc>
              <a:spcBef>
                <a:spcPts val="480"/>
              </a:spcBef>
              <a:buSzPct val="94444"/>
              <a:buChar char="•"/>
              <a:tabLst>
                <a:tab pos="92710" algn="l"/>
              </a:tabLst>
            </a:pPr>
            <a:r>
              <a:rPr sz="1800" spc="-10" dirty="0">
                <a:latin typeface="Arial MT"/>
                <a:cs typeface="Arial MT"/>
              </a:rPr>
              <a:t>Introduction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spcBef>
                <a:spcPts val="385"/>
              </a:spcBef>
              <a:buSzPct val="94444"/>
              <a:buChar char="•"/>
              <a:tabLst>
                <a:tab pos="92710" algn="l"/>
              </a:tabLst>
            </a:pPr>
            <a:r>
              <a:rPr sz="1800" spc="-45" dirty="0">
                <a:latin typeface="Arial MT"/>
                <a:cs typeface="Arial MT"/>
              </a:rPr>
              <a:t>Project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Overview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spcBef>
                <a:spcPts val="385"/>
              </a:spcBef>
              <a:buSzPct val="94444"/>
              <a:buChar char="•"/>
              <a:tabLst>
                <a:tab pos="92710" algn="l"/>
              </a:tabLst>
            </a:pPr>
            <a:r>
              <a:rPr sz="1800" spc="-25" dirty="0">
                <a:latin typeface="Arial MT"/>
                <a:cs typeface="Arial MT"/>
              </a:rPr>
              <a:t>Work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55" dirty="0">
                <a:latin typeface="Arial MT"/>
                <a:cs typeface="Arial MT"/>
              </a:rPr>
              <a:t>Breakdown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Structure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spcBef>
                <a:spcPts val="385"/>
              </a:spcBef>
              <a:buSzPct val="94444"/>
              <a:buChar char="•"/>
              <a:tabLst>
                <a:tab pos="92710" algn="l"/>
              </a:tabLst>
            </a:pPr>
            <a:r>
              <a:rPr sz="1800" spc="-155" dirty="0">
                <a:latin typeface="Arial MT"/>
                <a:cs typeface="Arial MT"/>
              </a:rPr>
              <a:t>Jira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Implementation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and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60" dirty="0">
                <a:latin typeface="Arial MT"/>
                <a:cs typeface="Arial MT"/>
              </a:rPr>
              <a:t>Dashboard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Overview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spcBef>
                <a:spcPts val="385"/>
              </a:spcBef>
              <a:buSzPct val="94444"/>
              <a:buChar char="•"/>
              <a:tabLst>
                <a:tab pos="92710" algn="l"/>
              </a:tabLst>
            </a:pPr>
            <a:r>
              <a:rPr sz="1800" spc="-100" dirty="0">
                <a:latin typeface="Arial MT"/>
                <a:cs typeface="Arial MT"/>
              </a:rPr>
              <a:t>Issue</a:t>
            </a:r>
            <a:r>
              <a:rPr sz="1800" spc="-95" dirty="0">
                <a:latin typeface="Arial MT"/>
                <a:cs typeface="Arial MT"/>
              </a:rPr>
              <a:t> </a:t>
            </a:r>
            <a:r>
              <a:rPr sz="1800" spc="-90" dirty="0">
                <a:latin typeface="Arial MT"/>
                <a:cs typeface="Arial MT"/>
              </a:rPr>
              <a:t>Tracking</a:t>
            </a:r>
            <a:r>
              <a:rPr sz="1800" spc="-1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in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Jira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spcBef>
                <a:spcPts val="385"/>
              </a:spcBef>
              <a:buSzPct val="94444"/>
              <a:buChar char="•"/>
              <a:tabLst>
                <a:tab pos="92710" algn="l"/>
              </a:tabLst>
            </a:pPr>
            <a:r>
              <a:rPr sz="1800" spc="-105" dirty="0">
                <a:latin typeface="Arial MT"/>
                <a:cs typeface="Arial MT"/>
              </a:rPr>
              <a:t>Risk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80" dirty="0">
                <a:latin typeface="Arial MT"/>
                <a:cs typeface="Arial MT"/>
              </a:rPr>
              <a:t>Management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Strategies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spcBef>
                <a:spcPts val="384"/>
              </a:spcBef>
              <a:buSzPct val="94444"/>
              <a:buChar char="•"/>
              <a:tabLst>
                <a:tab pos="92710" algn="l"/>
              </a:tabLst>
            </a:pPr>
            <a:r>
              <a:rPr sz="1800" spc="-30" dirty="0">
                <a:latin typeface="Arial MT"/>
                <a:cs typeface="Arial MT"/>
              </a:rPr>
              <a:t>Prototyping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70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Wireframes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spcBef>
                <a:spcPts val="380"/>
              </a:spcBef>
              <a:buSzPct val="94444"/>
              <a:buChar char="•"/>
              <a:tabLst>
                <a:tab pos="92710" algn="l"/>
              </a:tabLst>
            </a:pPr>
            <a:r>
              <a:rPr sz="1800" spc="-40" dirty="0">
                <a:latin typeface="Arial MT"/>
                <a:cs typeface="Arial MT"/>
              </a:rPr>
              <a:t>Working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Demo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spcBef>
                <a:spcPts val="385"/>
              </a:spcBef>
              <a:buSzPct val="94444"/>
              <a:buChar char="•"/>
              <a:tabLst>
                <a:tab pos="92710" algn="l"/>
              </a:tabLst>
            </a:pPr>
            <a:r>
              <a:rPr sz="1800" spc="-10" dirty="0">
                <a:latin typeface="Arial MT"/>
                <a:cs typeface="Arial MT"/>
              </a:rPr>
              <a:t>Conclusion</a:t>
            </a:r>
            <a:endParaRPr sz="1800">
              <a:latin typeface="Arial MT"/>
              <a:cs typeface="Arial MT"/>
            </a:endParaRPr>
          </a:p>
          <a:p>
            <a:pPr marL="92710" indent="-88900">
              <a:lnSpc>
                <a:spcPct val="100000"/>
              </a:lnSpc>
              <a:spcBef>
                <a:spcPts val="385"/>
              </a:spcBef>
              <a:buSzPct val="94444"/>
              <a:buChar char="•"/>
              <a:tabLst>
                <a:tab pos="92710" algn="l"/>
              </a:tabLst>
            </a:pPr>
            <a:r>
              <a:rPr sz="1800" spc="-25" dirty="0">
                <a:latin typeface="Arial MT"/>
                <a:cs typeface="Arial MT"/>
              </a:rPr>
              <a:t>Q&amp;A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875030" marR="5080" indent="-862965" algn="l" rtl="0">
              <a:lnSpc>
                <a:spcPct val="90000"/>
              </a:lnSpc>
              <a:spcBef>
                <a:spcPct val="0"/>
              </a:spcBef>
            </a:pPr>
            <a:r>
              <a:rPr lang="en-US" sz="48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Working</a:t>
            </a:r>
            <a:r>
              <a:rPr lang="en-US" sz="4800" kern="1200" spc="-2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spc="-6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  <a:r>
              <a:rPr lang="en-US" sz="4800" kern="1200" spc="-2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of 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Soul</a:t>
            </a:r>
            <a:r>
              <a:rPr lang="en-US" sz="4800" kern="1200" spc="-135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spc="-1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Space</a:t>
            </a:r>
            <a:endParaRPr lang="en-US" sz="4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3C4DBA07-AD12-5755-38CF-4C801E3B7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56" y="1550889"/>
            <a:ext cx="6408836" cy="360496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2426" y="789508"/>
            <a:ext cx="23272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9525" marR="5080" indent="-2540" algn="ctr">
              <a:lnSpc>
                <a:spcPct val="80000"/>
              </a:lnSpc>
              <a:spcBef>
                <a:spcPts val="765"/>
              </a:spcBef>
            </a:pPr>
            <a:r>
              <a:rPr dirty="0"/>
              <a:t>Our</a:t>
            </a:r>
            <a:r>
              <a:rPr spc="-140" dirty="0"/>
              <a:t> </a:t>
            </a:r>
            <a:r>
              <a:rPr spc="-70" dirty="0"/>
              <a:t>mental</a:t>
            </a:r>
            <a:r>
              <a:rPr spc="-155" dirty="0"/>
              <a:t> </a:t>
            </a:r>
            <a:r>
              <a:rPr spc="-70" dirty="0"/>
              <a:t>health</a:t>
            </a:r>
            <a:r>
              <a:rPr spc="-160" dirty="0"/>
              <a:t> </a:t>
            </a:r>
            <a:r>
              <a:rPr spc="-90" dirty="0"/>
              <a:t>app</a:t>
            </a:r>
            <a:r>
              <a:rPr spc="-150" dirty="0"/>
              <a:t> </a:t>
            </a:r>
            <a:r>
              <a:rPr spc="-25" dirty="0"/>
              <a:t>project</a:t>
            </a:r>
            <a:r>
              <a:rPr spc="-135" dirty="0"/>
              <a:t> </a:t>
            </a:r>
            <a:r>
              <a:rPr spc="-165" dirty="0"/>
              <a:t>has</a:t>
            </a:r>
            <a:r>
              <a:rPr spc="-150" dirty="0"/>
              <a:t> </a:t>
            </a:r>
            <a:r>
              <a:rPr spc="-100" dirty="0"/>
              <a:t>been</a:t>
            </a:r>
            <a:r>
              <a:rPr spc="-140" dirty="0"/>
              <a:t> </a:t>
            </a:r>
            <a:r>
              <a:rPr spc="-240" dirty="0"/>
              <a:t>a</a:t>
            </a:r>
            <a:r>
              <a:rPr spc="-145" dirty="0"/>
              <a:t> </a:t>
            </a:r>
            <a:r>
              <a:rPr spc="-80" dirty="0"/>
              <a:t>significant</a:t>
            </a:r>
            <a:r>
              <a:rPr spc="-150" dirty="0"/>
              <a:t> </a:t>
            </a:r>
            <a:r>
              <a:rPr spc="-80" dirty="0"/>
              <a:t>step</a:t>
            </a:r>
            <a:r>
              <a:rPr spc="-130" dirty="0"/>
              <a:t> </a:t>
            </a:r>
            <a:r>
              <a:rPr spc="-10" dirty="0"/>
              <a:t>toward </a:t>
            </a:r>
            <a:r>
              <a:rPr spc="-90" dirty="0"/>
              <a:t>creating</a:t>
            </a:r>
            <a:r>
              <a:rPr spc="-135" dirty="0"/>
              <a:t> accessible</a:t>
            </a:r>
            <a:r>
              <a:rPr spc="-114" dirty="0"/>
              <a:t> </a:t>
            </a:r>
            <a:r>
              <a:rPr spc="-25" dirty="0"/>
              <a:t>tools</a:t>
            </a:r>
            <a:r>
              <a:rPr spc="-110" dirty="0"/>
              <a:t> </a:t>
            </a:r>
            <a:r>
              <a:rPr dirty="0"/>
              <a:t>for</a:t>
            </a:r>
            <a:r>
              <a:rPr spc="-135" dirty="0"/>
              <a:t> </a:t>
            </a:r>
            <a:r>
              <a:rPr spc="-50" dirty="0"/>
              <a:t>emotional</a:t>
            </a:r>
            <a:r>
              <a:rPr spc="-130" dirty="0"/>
              <a:t> </a:t>
            </a:r>
            <a:r>
              <a:rPr spc="-10" dirty="0"/>
              <a:t>well-</a:t>
            </a:r>
            <a:r>
              <a:rPr spc="-100" dirty="0"/>
              <a:t>being.</a:t>
            </a:r>
            <a:r>
              <a:rPr spc="-120" dirty="0"/>
              <a:t> </a:t>
            </a:r>
            <a:r>
              <a:rPr spc="-150" dirty="0"/>
              <a:t>We</a:t>
            </a:r>
            <a:r>
              <a:rPr spc="-120" dirty="0"/>
              <a:t> </a:t>
            </a:r>
            <a:r>
              <a:rPr spc="-10" dirty="0"/>
              <a:t>successfully </a:t>
            </a:r>
            <a:r>
              <a:rPr spc="-60" dirty="0"/>
              <a:t>developed</a:t>
            </a:r>
            <a:r>
              <a:rPr spc="-140" dirty="0"/>
              <a:t> </a:t>
            </a:r>
            <a:r>
              <a:rPr spc="-240" dirty="0"/>
              <a:t>a</a:t>
            </a:r>
            <a:r>
              <a:rPr spc="-150" dirty="0"/>
              <a:t> </a:t>
            </a:r>
            <a:r>
              <a:rPr spc="-45" dirty="0"/>
              <a:t>functional</a:t>
            </a:r>
            <a:r>
              <a:rPr spc="-120" dirty="0"/>
              <a:t> </a:t>
            </a:r>
            <a:r>
              <a:rPr spc="-10" dirty="0"/>
              <a:t>prototype</a:t>
            </a:r>
            <a:r>
              <a:rPr spc="-130" dirty="0"/>
              <a:t> </a:t>
            </a:r>
            <a:r>
              <a:rPr spc="-85" dirty="0"/>
              <a:t>focusing</a:t>
            </a:r>
            <a:r>
              <a:rPr spc="-120" dirty="0"/>
              <a:t> </a:t>
            </a:r>
            <a:r>
              <a:rPr spc="-35" dirty="0"/>
              <a:t>on</a:t>
            </a:r>
            <a:r>
              <a:rPr spc="-135" dirty="0"/>
              <a:t> </a:t>
            </a:r>
            <a:r>
              <a:rPr spc="-120" dirty="0"/>
              <a:t>secure </a:t>
            </a:r>
            <a:r>
              <a:rPr spc="-10" dirty="0"/>
              <a:t>role-based </a:t>
            </a:r>
            <a:r>
              <a:rPr spc="-90" dirty="0"/>
              <a:t>login,</a:t>
            </a:r>
            <a:r>
              <a:rPr spc="-120" dirty="0"/>
              <a:t> </a:t>
            </a:r>
            <a:r>
              <a:rPr spc="-65" dirty="0"/>
              <a:t>setting</a:t>
            </a:r>
            <a:r>
              <a:rPr spc="-130" dirty="0"/>
              <a:t> </a:t>
            </a:r>
            <a:r>
              <a:rPr spc="-30" dirty="0"/>
              <a:t>the</a:t>
            </a:r>
            <a:r>
              <a:rPr spc="-125" dirty="0"/>
              <a:t> </a:t>
            </a:r>
            <a:r>
              <a:rPr spc="-30" dirty="0"/>
              <a:t>foundation</a:t>
            </a:r>
            <a:r>
              <a:rPr spc="-130" dirty="0"/>
              <a:t> </a:t>
            </a:r>
            <a:r>
              <a:rPr dirty="0"/>
              <a:t>for</a:t>
            </a:r>
            <a:r>
              <a:rPr spc="-130" dirty="0"/>
              <a:t> </a:t>
            </a:r>
            <a:r>
              <a:rPr spc="-80" dirty="0"/>
              <a:t>features</a:t>
            </a:r>
            <a:r>
              <a:rPr spc="-130" dirty="0"/>
              <a:t> </a:t>
            </a:r>
            <a:r>
              <a:rPr spc="-80" dirty="0"/>
              <a:t>like</a:t>
            </a:r>
            <a:r>
              <a:rPr spc="-130" dirty="0"/>
              <a:t> </a:t>
            </a:r>
            <a:r>
              <a:rPr spc="-25" dirty="0"/>
              <a:t>Mood</a:t>
            </a:r>
            <a:r>
              <a:rPr spc="-140" dirty="0"/>
              <a:t> </a:t>
            </a:r>
            <a:r>
              <a:rPr spc="-135" dirty="0"/>
              <a:t>Tracking</a:t>
            </a:r>
            <a:r>
              <a:rPr spc="-130" dirty="0"/>
              <a:t> </a:t>
            </a:r>
            <a:r>
              <a:rPr spc="-25" dirty="0"/>
              <a:t>and </a:t>
            </a:r>
            <a:r>
              <a:rPr spc="-140" dirty="0"/>
              <a:t>Journaling.</a:t>
            </a:r>
            <a:r>
              <a:rPr spc="-110" dirty="0"/>
              <a:t> </a:t>
            </a:r>
            <a:r>
              <a:rPr spc="-85" dirty="0"/>
              <a:t>Through</a:t>
            </a:r>
            <a:r>
              <a:rPr spc="-105" dirty="0"/>
              <a:t> </a:t>
            </a:r>
            <a:r>
              <a:rPr spc="-40" dirty="0"/>
              <a:t>effective</a:t>
            </a:r>
            <a:r>
              <a:rPr spc="-114" dirty="0"/>
              <a:t> </a:t>
            </a:r>
            <a:r>
              <a:rPr spc="-45" dirty="0"/>
              <a:t>teamwork</a:t>
            </a:r>
            <a:r>
              <a:rPr spc="-140" dirty="0"/>
              <a:t> </a:t>
            </a:r>
            <a:r>
              <a:rPr spc="-100" dirty="0"/>
              <a:t>and</a:t>
            </a:r>
            <a:r>
              <a:rPr spc="-120" dirty="0"/>
              <a:t> </a:t>
            </a:r>
            <a:r>
              <a:rPr spc="-105" dirty="0"/>
              <a:t>Agile</a:t>
            </a:r>
            <a:r>
              <a:rPr spc="-140" dirty="0"/>
              <a:t> </a:t>
            </a:r>
            <a:r>
              <a:rPr spc="-105" dirty="0"/>
              <a:t>practices,</a:t>
            </a:r>
            <a:r>
              <a:rPr spc="-110" dirty="0"/>
              <a:t> </a:t>
            </a:r>
            <a:r>
              <a:rPr spc="-25" dirty="0"/>
              <a:t>we </a:t>
            </a:r>
            <a:r>
              <a:rPr spc="-105" dirty="0"/>
              <a:t>navigated</a:t>
            </a:r>
            <a:r>
              <a:rPr spc="-150" dirty="0"/>
              <a:t> </a:t>
            </a:r>
            <a:r>
              <a:rPr spc="-135" dirty="0"/>
              <a:t>challenges</a:t>
            </a:r>
            <a:r>
              <a:rPr spc="-130" dirty="0"/>
              <a:t> </a:t>
            </a:r>
            <a:r>
              <a:rPr spc="-100" dirty="0"/>
              <a:t>and</a:t>
            </a:r>
            <a:r>
              <a:rPr spc="-150" dirty="0"/>
              <a:t> </a:t>
            </a:r>
            <a:r>
              <a:rPr spc="-80" dirty="0"/>
              <a:t>learned</a:t>
            </a:r>
            <a:r>
              <a:rPr spc="-130" dirty="0"/>
              <a:t> </a:t>
            </a:r>
            <a:r>
              <a:rPr spc="-25" dirty="0"/>
              <a:t>the</a:t>
            </a:r>
            <a:r>
              <a:rPr spc="-130" dirty="0"/>
              <a:t> </a:t>
            </a:r>
            <a:r>
              <a:rPr spc="-114" dirty="0"/>
              <a:t>value</a:t>
            </a:r>
            <a:r>
              <a:rPr spc="-130" dirty="0"/>
              <a:t> </a:t>
            </a:r>
            <a:r>
              <a:rPr dirty="0"/>
              <a:t>of</a:t>
            </a:r>
            <a:r>
              <a:rPr spc="-130" dirty="0"/>
              <a:t> </a:t>
            </a:r>
            <a:r>
              <a:rPr spc="-105" dirty="0"/>
              <a:t>user</a:t>
            </a:r>
            <a:r>
              <a:rPr spc="-114" dirty="0"/>
              <a:t> </a:t>
            </a:r>
            <a:r>
              <a:rPr spc="-90" dirty="0"/>
              <a:t>feedback</a:t>
            </a:r>
            <a:r>
              <a:rPr spc="-130" dirty="0"/>
              <a:t> </a:t>
            </a:r>
            <a:r>
              <a:rPr spc="-25" dirty="0"/>
              <a:t>in </a:t>
            </a:r>
            <a:r>
              <a:rPr spc="-60" dirty="0"/>
              <a:t>refining</a:t>
            </a:r>
            <a:r>
              <a:rPr spc="-165" dirty="0"/>
              <a:t> </a:t>
            </a:r>
            <a:r>
              <a:rPr dirty="0"/>
              <a:t>our</a:t>
            </a:r>
            <a:r>
              <a:rPr spc="-130" dirty="0"/>
              <a:t> </a:t>
            </a:r>
            <a:r>
              <a:rPr spc="-125" dirty="0"/>
              <a:t>design.</a:t>
            </a:r>
            <a:r>
              <a:rPr spc="-135" dirty="0"/>
              <a:t> </a:t>
            </a:r>
            <a:r>
              <a:rPr spc="-65" dirty="0"/>
              <a:t>Moving</a:t>
            </a:r>
            <a:r>
              <a:rPr spc="-145" dirty="0"/>
              <a:t> </a:t>
            </a:r>
            <a:r>
              <a:rPr spc="-35" dirty="0"/>
              <a:t>forward,</a:t>
            </a:r>
            <a:r>
              <a:rPr spc="-145" dirty="0"/>
              <a:t> </a:t>
            </a:r>
            <a:r>
              <a:rPr dirty="0"/>
              <a:t>our</a:t>
            </a:r>
            <a:r>
              <a:rPr spc="-155" dirty="0"/>
              <a:t> </a:t>
            </a:r>
            <a:r>
              <a:rPr spc="-75" dirty="0"/>
              <a:t>next</a:t>
            </a:r>
            <a:r>
              <a:rPr spc="-145" dirty="0"/>
              <a:t> </a:t>
            </a:r>
            <a:r>
              <a:rPr spc="-105" dirty="0"/>
              <a:t>steps</a:t>
            </a:r>
            <a:r>
              <a:rPr spc="-135" dirty="0"/>
              <a:t> </a:t>
            </a:r>
            <a:r>
              <a:rPr spc="-10" dirty="0"/>
              <a:t>include </a:t>
            </a:r>
            <a:r>
              <a:rPr spc="-65" dirty="0"/>
              <a:t>completing</a:t>
            </a:r>
            <a:r>
              <a:rPr spc="-145" dirty="0"/>
              <a:t> </a:t>
            </a:r>
            <a:r>
              <a:rPr spc="-55" dirty="0"/>
              <a:t>feature</a:t>
            </a:r>
            <a:r>
              <a:rPr spc="-130" dirty="0"/>
              <a:t> </a:t>
            </a:r>
            <a:r>
              <a:rPr spc="-75" dirty="0"/>
              <a:t>development,</a:t>
            </a:r>
            <a:r>
              <a:rPr spc="-125" dirty="0"/>
              <a:t> </a:t>
            </a:r>
            <a:r>
              <a:rPr spc="-65" dirty="0"/>
              <a:t>conducting</a:t>
            </a:r>
            <a:r>
              <a:rPr spc="-105" dirty="0"/>
              <a:t> </a:t>
            </a:r>
            <a:r>
              <a:rPr spc="-60" dirty="0"/>
              <a:t>usability</a:t>
            </a:r>
            <a:r>
              <a:rPr spc="-110" dirty="0"/>
              <a:t> </a:t>
            </a:r>
            <a:r>
              <a:rPr spc="-90" dirty="0"/>
              <a:t>testing,</a:t>
            </a:r>
            <a:r>
              <a:rPr spc="-114" dirty="0"/>
              <a:t> </a:t>
            </a:r>
            <a:r>
              <a:rPr spc="-25" dirty="0"/>
              <a:t>and </a:t>
            </a:r>
            <a:r>
              <a:rPr spc="-70" dirty="0"/>
              <a:t>preparing</a:t>
            </a:r>
            <a:r>
              <a:rPr spc="-130" dirty="0"/>
              <a:t> </a:t>
            </a:r>
            <a:r>
              <a:rPr spc="-40" dirty="0"/>
              <a:t>the</a:t>
            </a:r>
            <a:r>
              <a:rPr spc="-125" dirty="0"/>
              <a:t> </a:t>
            </a:r>
            <a:r>
              <a:rPr spc="-85" dirty="0"/>
              <a:t>app</a:t>
            </a:r>
            <a:r>
              <a:rPr spc="-145" dirty="0"/>
              <a:t> </a:t>
            </a:r>
            <a:r>
              <a:rPr dirty="0"/>
              <a:t>for</a:t>
            </a:r>
            <a:r>
              <a:rPr spc="-125" dirty="0"/>
              <a:t> </a:t>
            </a:r>
            <a:r>
              <a:rPr spc="-60" dirty="0"/>
              <a:t>deployment.</a:t>
            </a:r>
            <a:r>
              <a:rPr spc="-130" dirty="0"/>
              <a:t> </a:t>
            </a:r>
            <a:r>
              <a:rPr spc="-114" dirty="0"/>
              <a:t>This</a:t>
            </a:r>
            <a:r>
              <a:rPr spc="-125" dirty="0"/>
              <a:t> </a:t>
            </a:r>
            <a:r>
              <a:rPr spc="-25" dirty="0"/>
              <a:t>project</a:t>
            </a:r>
            <a:r>
              <a:rPr spc="-114" dirty="0"/>
              <a:t> </a:t>
            </a:r>
            <a:r>
              <a:rPr spc="-165" dirty="0"/>
              <a:t>has</a:t>
            </a:r>
            <a:r>
              <a:rPr spc="-130" dirty="0"/>
              <a:t> </a:t>
            </a:r>
            <a:r>
              <a:rPr spc="-85" dirty="0"/>
              <a:t>deepened</a:t>
            </a:r>
            <a:r>
              <a:rPr spc="-140" dirty="0"/>
              <a:t> </a:t>
            </a:r>
            <a:r>
              <a:rPr spc="-25" dirty="0"/>
              <a:t>our </a:t>
            </a:r>
            <a:r>
              <a:rPr spc="-75" dirty="0"/>
              <a:t>understanding</a:t>
            </a:r>
            <a:r>
              <a:rPr spc="-125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dirty="0"/>
              <a:t>how</a:t>
            </a:r>
            <a:r>
              <a:rPr spc="-155" dirty="0"/>
              <a:t> </a:t>
            </a:r>
            <a:r>
              <a:rPr spc="-70" dirty="0"/>
              <a:t>technology</a:t>
            </a:r>
            <a:r>
              <a:rPr spc="-130" dirty="0"/>
              <a:t> </a:t>
            </a:r>
            <a:r>
              <a:rPr spc="-160" dirty="0"/>
              <a:t>can</a:t>
            </a:r>
            <a:r>
              <a:rPr spc="-135" dirty="0"/>
              <a:t> </a:t>
            </a:r>
            <a:r>
              <a:rPr spc="-10" dirty="0"/>
              <a:t>support</a:t>
            </a:r>
            <a:r>
              <a:rPr spc="-95" dirty="0"/>
              <a:t> </a:t>
            </a:r>
            <a:r>
              <a:rPr spc="-70" dirty="0"/>
              <a:t>mental</a:t>
            </a:r>
            <a:r>
              <a:rPr spc="-155" dirty="0"/>
              <a:t> </a:t>
            </a:r>
            <a:r>
              <a:rPr spc="-85" dirty="0"/>
              <a:t>health,</a:t>
            </a:r>
            <a:r>
              <a:rPr spc="-150" dirty="0"/>
              <a:t> </a:t>
            </a:r>
            <a:r>
              <a:rPr spc="-25" dirty="0"/>
              <a:t>and </a:t>
            </a:r>
            <a:r>
              <a:rPr spc="-55" dirty="0"/>
              <a:t>we</a:t>
            </a:r>
            <a:r>
              <a:rPr spc="-145" dirty="0"/>
              <a:t> </a:t>
            </a:r>
            <a:r>
              <a:rPr spc="-114" dirty="0"/>
              <a:t>are</a:t>
            </a:r>
            <a:r>
              <a:rPr spc="-155" dirty="0"/>
              <a:t> </a:t>
            </a:r>
            <a:r>
              <a:rPr spc="-150" dirty="0"/>
              <a:t>eager</a:t>
            </a:r>
            <a:r>
              <a:rPr spc="-155" dirty="0"/>
              <a:t> </a:t>
            </a:r>
            <a:r>
              <a:rPr dirty="0"/>
              <a:t>to</a:t>
            </a:r>
            <a:r>
              <a:rPr spc="-140" dirty="0"/>
              <a:t> </a:t>
            </a:r>
            <a:r>
              <a:rPr spc="-45" dirty="0"/>
              <a:t>continue</a:t>
            </a:r>
            <a:r>
              <a:rPr spc="-130" dirty="0"/>
              <a:t> </a:t>
            </a:r>
            <a:r>
              <a:rPr spc="-45" dirty="0"/>
              <a:t>improving</a:t>
            </a:r>
            <a:r>
              <a:rPr spc="-145" dirty="0"/>
              <a:t> </a:t>
            </a:r>
            <a:r>
              <a:rPr spc="-105" dirty="0"/>
              <a:t>and</a:t>
            </a:r>
            <a:r>
              <a:rPr spc="-140" dirty="0"/>
              <a:t> </a:t>
            </a:r>
            <a:r>
              <a:rPr spc="-114" dirty="0"/>
              <a:t>expanding</a:t>
            </a:r>
            <a:r>
              <a:rPr spc="-150" dirty="0"/>
              <a:t> </a:t>
            </a:r>
            <a:r>
              <a:rPr dirty="0"/>
              <a:t>our</a:t>
            </a:r>
            <a:r>
              <a:rPr spc="-125" dirty="0"/>
              <a:t> </a:t>
            </a:r>
            <a:r>
              <a:rPr spc="-90" dirty="0"/>
              <a:t>app</a:t>
            </a:r>
            <a:r>
              <a:rPr spc="-140" dirty="0"/>
              <a:t> </a:t>
            </a:r>
            <a:r>
              <a:rPr dirty="0"/>
              <a:t>to</a:t>
            </a:r>
            <a:r>
              <a:rPr spc="-140" dirty="0"/>
              <a:t> </a:t>
            </a:r>
            <a:r>
              <a:rPr spc="-20" dirty="0"/>
              <a:t>make </a:t>
            </a:r>
            <a:r>
              <a:rPr spc="-240" dirty="0"/>
              <a:t>a</a:t>
            </a:r>
            <a:r>
              <a:rPr spc="-145" dirty="0"/>
              <a:t> </a:t>
            </a:r>
            <a:r>
              <a:rPr spc="-85" dirty="0"/>
              <a:t>meaningful</a:t>
            </a:r>
            <a:r>
              <a:rPr spc="-145" dirty="0"/>
              <a:t> </a:t>
            </a:r>
            <a:r>
              <a:rPr spc="-10" dirty="0"/>
              <a:t>impact.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" y="0"/>
            <a:ext cx="12189460" cy="6858000"/>
            <a:chOff x="1524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" y="0"/>
              <a:ext cx="1218895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5923" y="777240"/>
              <a:ext cx="10360660" cy="5303520"/>
            </a:xfrm>
            <a:custGeom>
              <a:avLst/>
              <a:gdLst/>
              <a:ahLst/>
              <a:cxnLst/>
              <a:rect l="l" t="t" r="r" b="b"/>
              <a:pathLst>
                <a:path w="10360660" h="5303520">
                  <a:moveTo>
                    <a:pt x="10360152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10360152" y="5303520"/>
                  </a:lnTo>
                  <a:lnTo>
                    <a:pt x="10360152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92117" y="2978912"/>
            <a:ext cx="42062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5" dirty="0"/>
              <a:t>Any</a:t>
            </a:r>
            <a:r>
              <a:rPr sz="4400" spc="-200" dirty="0"/>
              <a:t> </a:t>
            </a:r>
            <a:r>
              <a:rPr sz="4400" spc="-10" dirty="0"/>
              <a:t>Questions??</a:t>
            </a:r>
            <a:endParaRPr sz="4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9821" y="789508"/>
            <a:ext cx="43726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Additional</a:t>
            </a:r>
            <a:r>
              <a:rPr spc="-190" dirty="0"/>
              <a:t> </a:t>
            </a:r>
            <a:r>
              <a:rPr spc="-10" dirty="0"/>
              <a:t>Resources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3139" y="1690877"/>
            <a:ext cx="9743440" cy="4062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85" dirty="0">
                <a:latin typeface="Arial MT"/>
                <a:cs typeface="Arial MT"/>
              </a:rPr>
              <a:t>Books</a:t>
            </a:r>
            <a:r>
              <a:rPr sz="2600" spc="-165" dirty="0">
                <a:latin typeface="Arial MT"/>
                <a:cs typeface="Arial MT"/>
              </a:rPr>
              <a:t> </a:t>
            </a:r>
            <a:r>
              <a:rPr sz="2600" spc="-235" dirty="0">
                <a:latin typeface="Arial MT"/>
                <a:cs typeface="Arial MT"/>
              </a:rPr>
              <a:t>&amp;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Articles:</a:t>
            </a:r>
            <a:endParaRPr sz="2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i="1" spc="-200" dirty="0">
                <a:latin typeface="Arial"/>
                <a:cs typeface="Arial"/>
              </a:rPr>
              <a:t>The</a:t>
            </a:r>
            <a:r>
              <a:rPr sz="2600" i="1" spc="-130" dirty="0">
                <a:latin typeface="Arial"/>
                <a:cs typeface="Arial"/>
              </a:rPr>
              <a:t> </a:t>
            </a:r>
            <a:r>
              <a:rPr sz="2600" i="1" spc="-150" dirty="0">
                <a:latin typeface="Arial"/>
                <a:cs typeface="Arial"/>
              </a:rPr>
              <a:t>Design</a:t>
            </a:r>
            <a:r>
              <a:rPr sz="2600" i="1" spc="-14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of</a:t>
            </a:r>
            <a:r>
              <a:rPr sz="2600" i="1" spc="-130" dirty="0">
                <a:latin typeface="Arial"/>
                <a:cs typeface="Arial"/>
              </a:rPr>
              <a:t> </a:t>
            </a:r>
            <a:r>
              <a:rPr sz="2600" i="1" spc="-175" dirty="0">
                <a:latin typeface="Arial"/>
                <a:cs typeface="Arial"/>
              </a:rPr>
              <a:t>Everyday</a:t>
            </a:r>
            <a:r>
              <a:rPr sz="2600" i="1" spc="-160" dirty="0">
                <a:latin typeface="Arial"/>
                <a:cs typeface="Arial"/>
              </a:rPr>
              <a:t> </a:t>
            </a:r>
            <a:r>
              <a:rPr sz="2600" i="1" spc="-150" dirty="0">
                <a:latin typeface="Arial"/>
                <a:cs typeface="Arial"/>
              </a:rPr>
              <a:t>Things</a:t>
            </a:r>
            <a:r>
              <a:rPr sz="2600" i="1" spc="-120" dirty="0">
                <a:latin typeface="Arial"/>
                <a:cs typeface="Arial"/>
              </a:rPr>
              <a:t> </a:t>
            </a:r>
            <a:r>
              <a:rPr sz="2600" spc="-80" dirty="0">
                <a:latin typeface="Arial MT"/>
                <a:cs typeface="Arial MT"/>
              </a:rPr>
              <a:t>–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40" dirty="0">
                <a:latin typeface="Arial MT"/>
                <a:cs typeface="Arial MT"/>
              </a:rPr>
              <a:t>Don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Norman</a:t>
            </a:r>
            <a:endParaRPr sz="2600">
              <a:latin typeface="Arial MT"/>
              <a:cs typeface="Arial MT"/>
            </a:endParaRPr>
          </a:p>
          <a:p>
            <a:pPr marL="12700" marR="5080" lvl="1" indent="687070">
              <a:lnSpc>
                <a:spcPts val="3190"/>
              </a:lnSpc>
              <a:spcBef>
                <a:spcPts val="105"/>
              </a:spcBef>
              <a:buFont typeface="Arial MT"/>
              <a:buChar char="•"/>
              <a:tabLst>
                <a:tab pos="699770" algn="l"/>
              </a:tabLst>
            </a:pPr>
            <a:r>
              <a:rPr sz="2600" i="1" spc="-110" dirty="0">
                <a:latin typeface="Arial"/>
                <a:cs typeface="Arial"/>
              </a:rPr>
              <a:t>Mental</a:t>
            </a:r>
            <a:r>
              <a:rPr sz="2600" i="1" spc="-135" dirty="0">
                <a:latin typeface="Arial"/>
                <a:cs typeface="Arial"/>
              </a:rPr>
              <a:t> </a:t>
            </a:r>
            <a:r>
              <a:rPr sz="2600" i="1" spc="-110" dirty="0">
                <a:latin typeface="Arial"/>
                <a:cs typeface="Arial"/>
              </a:rPr>
              <a:t>Health</a:t>
            </a:r>
            <a:r>
              <a:rPr sz="2600" i="1" spc="-135" dirty="0">
                <a:latin typeface="Arial"/>
                <a:cs typeface="Arial"/>
              </a:rPr>
              <a:t> </a:t>
            </a:r>
            <a:r>
              <a:rPr sz="2600" i="1" spc="-140" dirty="0">
                <a:latin typeface="Arial"/>
                <a:cs typeface="Arial"/>
              </a:rPr>
              <a:t>and</a:t>
            </a:r>
            <a:r>
              <a:rPr sz="2600" i="1" spc="-120" dirty="0">
                <a:latin typeface="Arial"/>
                <a:cs typeface="Arial"/>
              </a:rPr>
              <a:t> </a:t>
            </a:r>
            <a:r>
              <a:rPr sz="2600" i="1" spc="-175" dirty="0">
                <a:latin typeface="Arial"/>
                <a:cs typeface="Arial"/>
              </a:rPr>
              <a:t>Technology:</a:t>
            </a:r>
            <a:r>
              <a:rPr sz="2600" i="1" spc="-145" dirty="0">
                <a:latin typeface="Arial"/>
                <a:cs typeface="Arial"/>
              </a:rPr>
              <a:t> </a:t>
            </a:r>
            <a:r>
              <a:rPr sz="2600" i="1" spc="-195" dirty="0">
                <a:latin typeface="Arial"/>
                <a:cs typeface="Arial"/>
              </a:rPr>
              <a:t>Trends</a:t>
            </a:r>
            <a:r>
              <a:rPr sz="2600" i="1" spc="-140" dirty="0">
                <a:latin typeface="Arial"/>
                <a:cs typeface="Arial"/>
              </a:rPr>
              <a:t> and</a:t>
            </a:r>
            <a:r>
              <a:rPr sz="2600" i="1" spc="-125" dirty="0">
                <a:latin typeface="Arial"/>
                <a:cs typeface="Arial"/>
              </a:rPr>
              <a:t> </a:t>
            </a:r>
            <a:r>
              <a:rPr sz="2600" i="1" spc="-105" dirty="0">
                <a:latin typeface="Arial"/>
                <a:cs typeface="Arial"/>
              </a:rPr>
              <a:t>Applications</a:t>
            </a:r>
            <a:r>
              <a:rPr sz="2600" i="1" spc="-135" dirty="0">
                <a:latin typeface="Arial"/>
                <a:cs typeface="Arial"/>
              </a:rPr>
              <a:t> </a:t>
            </a:r>
            <a:r>
              <a:rPr sz="2600" spc="-80" dirty="0">
                <a:latin typeface="Arial MT"/>
                <a:cs typeface="Arial MT"/>
              </a:rPr>
              <a:t>–</a:t>
            </a:r>
            <a:r>
              <a:rPr sz="2600" spc="-120" dirty="0">
                <a:latin typeface="Arial MT"/>
                <a:cs typeface="Arial MT"/>
              </a:rPr>
              <a:t> </a:t>
            </a:r>
            <a:r>
              <a:rPr sz="2600" spc="-370" dirty="0">
                <a:latin typeface="Arial MT"/>
                <a:cs typeface="Arial MT"/>
              </a:rPr>
              <a:t>P.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spc="-35" dirty="0">
                <a:latin typeface="Arial MT"/>
                <a:cs typeface="Arial MT"/>
              </a:rPr>
              <a:t>Michael </a:t>
            </a:r>
            <a:r>
              <a:rPr sz="2600" spc="-10" dirty="0">
                <a:latin typeface="Arial MT"/>
                <a:cs typeface="Arial MT"/>
              </a:rPr>
              <a:t>Websites:</a:t>
            </a:r>
            <a:endParaRPr sz="2600">
              <a:latin typeface="Arial MT"/>
              <a:cs typeface="Arial MT"/>
            </a:endParaRPr>
          </a:p>
          <a:p>
            <a:pPr marL="241300" indent="-228600">
              <a:lnSpc>
                <a:spcPts val="3065"/>
              </a:lnSpc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600" u="sng" spc="-7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Arial MT"/>
                <a:cs typeface="Arial MT"/>
                <a:hlinkClick r:id="rId3"/>
              </a:rPr>
              <a:t>Mind.org</a:t>
            </a:r>
            <a:r>
              <a:rPr sz="2600" spc="-150" dirty="0">
                <a:solidFill>
                  <a:srgbClr val="467885"/>
                </a:solidFill>
                <a:latin typeface="Arial MT"/>
                <a:cs typeface="Arial MT"/>
              </a:rPr>
              <a:t> </a:t>
            </a:r>
            <a:r>
              <a:rPr sz="2600" spc="-80" dirty="0">
                <a:latin typeface="Arial MT"/>
                <a:cs typeface="Arial MT"/>
              </a:rPr>
              <a:t>–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spc="-65" dirty="0">
                <a:latin typeface="Arial MT"/>
                <a:cs typeface="Arial MT"/>
              </a:rPr>
              <a:t>Mental</a:t>
            </a:r>
            <a:r>
              <a:rPr sz="2600" spc="-160" dirty="0">
                <a:latin typeface="Arial MT"/>
                <a:cs typeface="Arial MT"/>
              </a:rPr>
              <a:t> </a:t>
            </a:r>
            <a:r>
              <a:rPr sz="2600" spc="-65" dirty="0">
                <a:latin typeface="Arial MT"/>
                <a:cs typeface="Arial MT"/>
              </a:rPr>
              <a:t>health</a:t>
            </a:r>
            <a:r>
              <a:rPr sz="2600" spc="-12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support</a:t>
            </a:r>
            <a:endParaRPr sz="2600">
              <a:latin typeface="Arial MT"/>
              <a:cs typeface="Arial MT"/>
            </a:endParaRPr>
          </a:p>
          <a:p>
            <a:pPr marL="12700" marR="4215765" indent="228600">
              <a:lnSpc>
                <a:spcPts val="3190"/>
              </a:lnSpc>
              <a:spcBef>
                <a:spcPts val="110"/>
              </a:spcBef>
              <a:buClr>
                <a:srgbClr val="000000"/>
              </a:buClr>
              <a:buChar char="•"/>
              <a:tabLst>
                <a:tab pos="241300" algn="l"/>
              </a:tabLst>
            </a:pPr>
            <a:r>
              <a:rPr sz="2600" u="sng" spc="-12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Arial MT"/>
                <a:cs typeface="Arial MT"/>
                <a:hlinkClick r:id="rId4"/>
              </a:rPr>
              <a:t>Headspace.com</a:t>
            </a:r>
            <a:r>
              <a:rPr sz="2600" spc="-145" dirty="0">
                <a:solidFill>
                  <a:srgbClr val="467885"/>
                </a:solidFill>
                <a:latin typeface="Arial MT"/>
                <a:cs typeface="Arial MT"/>
              </a:rPr>
              <a:t> </a:t>
            </a:r>
            <a:r>
              <a:rPr sz="2600" spc="-80" dirty="0">
                <a:latin typeface="Arial MT"/>
                <a:cs typeface="Arial MT"/>
              </a:rPr>
              <a:t>–</a:t>
            </a:r>
            <a:r>
              <a:rPr sz="2600" spc="-120" dirty="0">
                <a:latin typeface="Arial MT"/>
                <a:cs typeface="Arial MT"/>
              </a:rPr>
              <a:t> </a:t>
            </a:r>
            <a:r>
              <a:rPr sz="2600" spc="-65" dirty="0">
                <a:latin typeface="Arial MT"/>
                <a:cs typeface="Arial MT"/>
              </a:rPr>
              <a:t>Guided</a:t>
            </a:r>
            <a:r>
              <a:rPr sz="2600" spc="-13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meditations </a:t>
            </a:r>
            <a:r>
              <a:rPr sz="2600" spc="-10" dirty="0">
                <a:latin typeface="Arial MT"/>
                <a:cs typeface="Arial MT"/>
              </a:rPr>
              <a:t>Tools:</a:t>
            </a:r>
            <a:endParaRPr sz="2600">
              <a:latin typeface="Arial MT"/>
              <a:cs typeface="Arial MT"/>
            </a:endParaRPr>
          </a:p>
          <a:p>
            <a:pPr marL="241300" indent="-228600">
              <a:lnSpc>
                <a:spcPts val="3065"/>
              </a:lnSpc>
              <a:buChar char="•"/>
              <a:tabLst>
                <a:tab pos="241300" algn="l"/>
              </a:tabLst>
            </a:pPr>
            <a:r>
              <a:rPr sz="2600" spc="-220" dirty="0">
                <a:latin typeface="Arial MT"/>
                <a:cs typeface="Arial MT"/>
              </a:rPr>
              <a:t>Jira:</a:t>
            </a:r>
            <a:r>
              <a:rPr sz="2600" spc="-150" dirty="0">
                <a:latin typeface="Arial MT"/>
                <a:cs typeface="Arial MT"/>
              </a:rPr>
              <a:t> </a:t>
            </a:r>
            <a:r>
              <a:rPr sz="2600" spc="-235" dirty="0">
                <a:latin typeface="Arial MT"/>
                <a:cs typeface="Arial MT"/>
              </a:rPr>
              <a:t>Task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management</a:t>
            </a:r>
            <a:endParaRPr sz="2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Char char="•"/>
              <a:tabLst>
                <a:tab pos="241300" algn="l"/>
              </a:tabLst>
            </a:pPr>
            <a:r>
              <a:rPr sz="2600" spc="-80" dirty="0">
                <a:latin typeface="Arial MT"/>
                <a:cs typeface="Arial MT"/>
              </a:rPr>
              <a:t>Power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spc="-114" dirty="0">
                <a:latin typeface="Arial MT"/>
                <a:cs typeface="Arial MT"/>
              </a:rPr>
              <a:t>Apps,</a:t>
            </a:r>
            <a:r>
              <a:rPr sz="2600" spc="-135" dirty="0">
                <a:latin typeface="Arial MT"/>
                <a:cs typeface="Arial MT"/>
              </a:rPr>
              <a:t> </a:t>
            </a:r>
            <a:r>
              <a:rPr sz="2600" spc="-114" dirty="0">
                <a:latin typeface="Arial MT"/>
                <a:cs typeface="Arial MT"/>
              </a:rPr>
              <a:t>Justinmind:</a:t>
            </a:r>
            <a:r>
              <a:rPr sz="2600" spc="-14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Prototyping</a:t>
            </a:r>
            <a:endParaRPr sz="2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5"/>
              </a:spcBef>
              <a:buChar char="•"/>
              <a:tabLst>
                <a:tab pos="241300" algn="l"/>
              </a:tabLst>
            </a:pPr>
            <a:r>
              <a:rPr sz="2600" spc="-140" dirty="0">
                <a:latin typeface="Arial MT"/>
                <a:cs typeface="Arial MT"/>
              </a:rPr>
              <a:t>Figma: </a:t>
            </a:r>
            <a:r>
              <a:rPr sz="2600" spc="-105" dirty="0">
                <a:latin typeface="Arial MT"/>
                <a:cs typeface="Arial MT"/>
              </a:rPr>
              <a:t>UI/UX</a:t>
            </a:r>
            <a:r>
              <a:rPr sz="2600" spc="-14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design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8000"/>
            <a:chOff x="0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5924" y="777240"/>
              <a:ext cx="10360660" cy="5303520"/>
            </a:xfrm>
            <a:custGeom>
              <a:avLst/>
              <a:gdLst/>
              <a:ahLst/>
              <a:cxnLst/>
              <a:rect l="l" t="t" r="r" b="b"/>
              <a:pathLst>
                <a:path w="10360660" h="5303520">
                  <a:moveTo>
                    <a:pt x="10360152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10360152" y="5303520"/>
                  </a:lnTo>
                  <a:lnTo>
                    <a:pt x="10360152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7533" rIns="0" bIns="0" rtlCol="0">
            <a:spAutoFit/>
          </a:bodyPr>
          <a:lstStyle/>
          <a:p>
            <a:pPr marL="1238885">
              <a:lnSpc>
                <a:spcPct val="100000"/>
              </a:lnSpc>
              <a:spcBef>
                <a:spcPts val="100"/>
              </a:spcBef>
            </a:pPr>
            <a:r>
              <a:rPr b="1" spc="-140" dirty="0">
                <a:latin typeface="Georgia"/>
                <a:cs typeface="Georgia"/>
              </a:rPr>
              <a:t>Introduction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435222" y="2263139"/>
            <a:ext cx="5321935" cy="1818639"/>
            <a:chOff x="3435222" y="2263139"/>
            <a:chExt cx="5321935" cy="1818639"/>
          </a:xfrm>
        </p:grpSpPr>
        <p:sp>
          <p:nvSpPr>
            <p:cNvPr id="7" name="object 7"/>
            <p:cNvSpPr/>
            <p:nvPr/>
          </p:nvSpPr>
          <p:spPr>
            <a:xfrm>
              <a:off x="3435222" y="2263139"/>
              <a:ext cx="1818639" cy="1818639"/>
            </a:xfrm>
            <a:custGeom>
              <a:avLst/>
              <a:gdLst/>
              <a:ahLst/>
              <a:cxnLst/>
              <a:rect l="l" t="t" r="r" b="b"/>
              <a:pathLst>
                <a:path w="1818639" h="1818639">
                  <a:moveTo>
                    <a:pt x="909319" y="0"/>
                  </a:moveTo>
                  <a:lnTo>
                    <a:pt x="861031" y="1260"/>
                  </a:lnTo>
                  <a:lnTo>
                    <a:pt x="813398" y="5000"/>
                  </a:lnTo>
                  <a:lnTo>
                    <a:pt x="766484" y="11156"/>
                  </a:lnTo>
                  <a:lnTo>
                    <a:pt x="720351" y="19666"/>
                  </a:lnTo>
                  <a:lnTo>
                    <a:pt x="675063" y="30466"/>
                  </a:lnTo>
                  <a:lnTo>
                    <a:pt x="630683" y="43494"/>
                  </a:lnTo>
                  <a:lnTo>
                    <a:pt x="587273" y="58687"/>
                  </a:lnTo>
                  <a:lnTo>
                    <a:pt x="544896" y="75982"/>
                  </a:lnTo>
                  <a:lnTo>
                    <a:pt x="503616" y="95316"/>
                  </a:lnTo>
                  <a:lnTo>
                    <a:pt x="463494" y="116627"/>
                  </a:lnTo>
                  <a:lnTo>
                    <a:pt x="424594" y="139850"/>
                  </a:lnTo>
                  <a:lnTo>
                    <a:pt x="386979" y="164925"/>
                  </a:lnTo>
                  <a:lnTo>
                    <a:pt x="350711" y="191787"/>
                  </a:lnTo>
                  <a:lnTo>
                    <a:pt x="315854" y="220374"/>
                  </a:lnTo>
                  <a:lnTo>
                    <a:pt x="282470" y="250622"/>
                  </a:lnTo>
                  <a:lnTo>
                    <a:pt x="250622" y="282470"/>
                  </a:lnTo>
                  <a:lnTo>
                    <a:pt x="220374" y="315854"/>
                  </a:lnTo>
                  <a:lnTo>
                    <a:pt x="191787" y="350711"/>
                  </a:lnTo>
                  <a:lnTo>
                    <a:pt x="164925" y="386979"/>
                  </a:lnTo>
                  <a:lnTo>
                    <a:pt x="139850" y="424594"/>
                  </a:lnTo>
                  <a:lnTo>
                    <a:pt x="116627" y="463494"/>
                  </a:lnTo>
                  <a:lnTo>
                    <a:pt x="95316" y="503616"/>
                  </a:lnTo>
                  <a:lnTo>
                    <a:pt x="75982" y="544896"/>
                  </a:lnTo>
                  <a:lnTo>
                    <a:pt x="58687" y="587273"/>
                  </a:lnTo>
                  <a:lnTo>
                    <a:pt x="43494" y="630683"/>
                  </a:lnTo>
                  <a:lnTo>
                    <a:pt x="30466" y="675063"/>
                  </a:lnTo>
                  <a:lnTo>
                    <a:pt x="19666" y="720351"/>
                  </a:lnTo>
                  <a:lnTo>
                    <a:pt x="11156" y="766484"/>
                  </a:lnTo>
                  <a:lnTo>
                    <a:pt x="5000" y="813398"/>
                  </a:lnTo>
                  <a:lnTo>
                    <a:pt x="1260" y="861031"/>
                  </a:lnTo>
                  <a:lnTo>
                    <a:pt x="0" y="909320"/>
                  </a:lnTo>
                  <a:lnTo>
                    <a:pt x="1260" y="957608"/>
                  </a:lnTo>
                  <a:lnTo>
                    <a:pt x="5000" y="1005240"/>
                  </a:lnTo>
                  <a:lnTo>
                    <a:pt x="11156" y="1052152"/>
                  </a:lnTo>
                  <a:lnTo>
                    <a:pt x="19666" y="1098282"/>
                  </a:lnTo>
                  <a:lnTo>
                    <a:pt x="30466" y="1143567"/>
                  </a:lnTo>
                  <a:lnTo>
                    <a:pt x="43494" y="1187943"/>
                  </a:lnTo>
                  <a:lnTo>
                    <a:pt x="58687" y="1231349"/>
                  </a:lnTo>
                  <a:lnTo>
                    <a:pt x="75982" y="1273722"/>
                  </a:lnTo>
                  <a:lnTo>
                    <a:pt x="95316" y="1314997"/>
                  </a:lnTo>
                  <a:lnTo>
                    <a:pt x="116627" y="1355114"/>
                  </a:lnTo>
                  <a:lnTo>
                    <a:pt x="139850" y="1394008"/>
                  </a:lnTo>
                  <a:lnTo>
                    <a:pt x="164925" y="1431618"/>
                  </a:lnTo>
                  <a:lnTo>
                    <a:pt x="191787" y="1467879"/>
                  </a:lnTo>
                  <a:lnTo>
                    <a:pt x="220374" y="1502731"/>
                  </a:lnTo>
                  <a:lnTo>
                    <a:pt x="250622" y="1536108"/>
                  </a:lnTo>
                  <a:lnTo>
                    <a:pt x="282470" y="1567950"/>
                  </a:lnTo>
                  <a:lnTo>
                    <a:pt x="315854" y="1598193"/>
                  </a:lnTo>
                  <a:lnTo>
                    <a:pt x="350711" y="1626773"/>
                  </a:lnTo>
                  <a:lnTo>
                    <a:pt x="386979" y="1653630"/>
                  </a:lnTo>
                  <a:lnTo>
                    <a:pt x="424594" y="1678698"/>
                  </a:lnTo>
                  <a:lnTo>
                    <a:pt x="463494" y="1701916"/>
                  </a:lnTo>
                  <a:lnTo>
                    <a:pt x="503616" y="1723222"/>
                  </a:lnTo>
                  <a:lnTo>
                    <a:pt x="544896" y="1742551"/>
                  </a:lnTo>
                  <a:lnTo>
                    <a:pt x="587273" y="1759841"/>
                  </a:lnTo>
                  <a:lnTo>
                    <a:pt x="630683" y="1775030"/>
                  </a:lnTo>
                  <a:lnTo>
                    <a:pt x="675063" y="1788055"/>
                  </a:lnTo>
                  <a:lnTo>
                    <a:pt x="720351" y="1798852"/>
                  </a:lnTo>
                  <a:lnTo>
                    <a:pt x="766484" y="1807359"/>
                  </a:lnTo>
                  <a:lnTo>
                    <a:pt x="813398" y="1813514"/>
                  </a:lnTo>
                  <a:lnTo>
                    <a:pt x="861031" y="1817252"/>
                  </a:lnTo>
                  <a:lnTo>
                    <a:pt x="909319" y="1818513"/>
                  </a:lnTo>
                  <a:lnTo>
                    <a:pt x="957608" y="1817252"/>
                  </a:lnTo>
                  <a:lnTo>
                    <a:pt x="1005240" y="1813514"/>
                  </a:lnTo>
                  <a:lnTo>
                    <a:pt x="1052152" y="1807359"/>
                  </a:lnTo>
                  <a:lnTo>
                    <a:pt x="1098282" y="1798852"/>
                  </a:lnTo>
                  <a:lnTo>
                    <a:pt x="1143567" y="1788055"/>
                  </a:lnTo>
                  <a:lnTo>
                    <a:pt x="1187943" y="1775030"/>
                  </a:lnTo>
                  <a:lnTo>
                    <a:pt x="1231349" y="1759841"/>
                  </a:lnTo>
                  <a:lnTo>
                    <a:pt x="1273722" y="1742551"/>
                  </a:lnTo>
                  <a:lnTo>
                    <a:pt x="1314997" y="1723222"/>
                  </a:lnTo>
                  <a:lnTo>
                    <a:pt x="1355114" y="1701916"/>
                  </a:lnTo>
                  <a:lnTo>
                    <a:pt x="1394008" y="1678698"/>
                  </a:lnTo>
                  <a:lnTo>
                    <a:pt x="1431618" y="1653630"/>
                  </a:lnTo>
                  <a:lnTo>
                    <a:pt x="1467879" y="1626773"/>
                  </a:lnTo>
                  <a:lnTo>
                    <a:pt x="1502731" y="1598193"/>
                  </a:lnTo>
                  <a:lnTo>
                    <a:pt x="1536108" y="1567950"/>
                  </a:lnTo>
                  <a:lnTo>
                    <a:pt x="1567950" y="1536108"/>
                  </a:lnTo>
                  <a:lnTo>
                    <a:pt x="1598193" y="1502731"/>
                  </a:lnTo>
                  <a:lnTo>
                    <a:pt x="1626773" y="1467879"/>
                  </a:lnTo>
                  <a:lnTo>
                    <a:pt x="1653630" y="1431618"/>
                  </a:lnTo>
                  <a:lnTo>
                    <a:pt x="1678698" y="1394008"/>
                  </a:lnTo>
                  <a:lnTo>
                    <a:pt x="1701916" y="1355114"/>
                  </a:lnTo>
                  <a:lnTo>
                    <a:pt x="1723222" y="1314997"/>
                  </a:lnTo>
                  <a:lnTo>
                    <a:pt x="1742551" y="1273722"/>
                  </a:lnTo>
                  <a:lnTo>
                    <a:pt x="1759841" y="1231349"/>
                  </a:lnTo>
                  <a:lnTo>
                    <a:pt x="1775030" y="1187943"/>
                  </a:lnTo>
                  <a:lnTo>
                    <a:pt x="1788055" y="1143567"/>
                  </a:lnTo>
                  <a:lnTo>
                    <a:pt x="1798852" y="1098282"/>
                  </a:lnTo>
                  <a:lnTo>
                    <a:pt x="1807359" y="1052152"/>
                  </a:lnTo>
                  <a:lnTo>
                    <a:pt x="1813514" y="1005240"/>
                  </a:lnTo>
                  <a:lnTo>
                    <a:pt x="1817252" y="957608"/>
                  </a:lnTo>
                  <a:lnTo>
                    <a:pt x="1818513" y="909320"/>
                  </a:lnTo>
                  <a:lnTo>
                    <a:pt x="1817252" y="861031"/>
                  </a:lnTo>
                  <a:lnTo>
                    <a:pt x="1813514" y="813398"/>
                  </a:lnTo>
                  <a:lnTo>
                    <a:pt x="1807359" y="766484"/>
                  </a:lnTo>
                  <a:lnTo>
                    <a:pt x="1798852" y="720351"/>
                  </a:lnTo>
                  <a:lnTo>
                    <a:pt x="1788055" y="675063"/>
                  </a:lnTo>
                  <a:lnTo>
                    <a:pt x="1775030" y="630683"/>
                  </a:lnTo>
                  <a:lnTo>
                    <a:pt x="1759841" y="587273"/>
                  </a:lnTo>
                  <a:lnTo>
                    <a:pt x="1742551" y="544896"/>
                  </a:lnTo>
                  <a:lnTo>
                    <a:pt x="1723222" y="503616"/>
                  </a:lnTo>
                  <a:lnTo>
                    <a:pt x="1701916" y="463494"/>
                  </a:lnTo>
                  <a:lnTo>
                    <a:pt x="1678698" y="424594"/>
                  </a:lnTo>
                  <a:lnTo>
                    <a:pt x="1653630" y="386979"/>
                  </a:lnTo>
                  <a:lnTo>
                    <a:pt x="1626773" y="350711"/>
                  </a:lnTo>
                  <a:lnTo>
                    <a:pt x="1598193" y="315854"/>
                  </a:lnTo>
                  <a:lnTo>
                    <a:pt x="1567950" y="282470"/>
                  </a:lnTo>
                  <a:lnTo>
                    <a:pt x="1536108" y="250622"/>
                  </a:lnTo>
                  <a:lnTo>
                    <a:pt x="1502731" y="220374"/>
                  </a:lnTo>
                  <a:lnTo>
                    <a:pt x="1467879" y="191787"/>
                  </a:lnTo>
                  <a:lnTo>
                    <a:pt x="1431618" y="164925"/>
                  </a:lnTo>
                  <a:lnTo>
                    <a:pt x="1394008" y="139850"/>
                  </a:lnTo>
                  <a:lnTo>
                    <a:pt x="1355114" y="116627"/>
                  </a:lnTo>
                  <a:lnTo>
                    <a:pt x="1314997" y="95316"/>
                  </a:lnTo>
                  <a:lnTo>
                    <a:pt x="1273722" y="75982"/>
                  </a:lnTo>
                  <a:lnTo>
                    <a:pt x="1231349" y="58687"/>
                  </a:lnTo>
                  <a:lnTo>
                    <a:pt x="1187943" y="43494"/>
                  </a:lnTo>
                  <a:lnTo>
                    <a:pt x="1143567" y="30466"/>
                  </a:lnTo>
                  <a:lnTo>
                    <a:pt x="1098282" y="19666"/>
                  </a:lnTo>
                  <a:lnTo>
                    <a:pt x="1052152" y="11156"/>
                  </a:lnTo>
                  <a:lnTo>
                    <a:pt x="1005240" y="5000"/>
                  </a:lnTo>
                  <a:lnTo>
                    <a:pt x="957608" y="1260"/>
                  </a:lnTo>
                  <a:lnTo>
                    <a:pt x="909319" y="0"/>
                  </a:lnTo>
                  <a:close/>
                </a:path>
              </a:pathLst>
            </a:custGeom>
            <a:solidFill>
              <a:srgbClr val="F8E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80982" y="2746055"/>
              <a:ext cx="730885" cy="858519"/>
            </a:xfrm>
            <a:custGeom>
              <a:avLst/>
              <a:gdLst/>
              <a:ahLst/>
              <a:cxnLst/>
              <a:rect l="l" t="t" r="r" b="b"/>
              <a:pathLst>
                <a:path w="730885" h="858520">
                  <a:moveTo>
                    <a:pt x="347218" y="0"/>
                  </a:moveTo>
                  <a:lnTo>
                    <a:pt x="298434" y="0"/>
                  </a:lnTo>
                  <a:lnTo>
                    <a:pt x="250063" y="7619"/>
                  </a:lnTo>
                  <a:lnTo>
                    <a:pt x="202933" y="21589"/>
                  </a:lnTo>
                  <a:lnTo>
                    <a:pt x="157871" y="44449"/>
                  </a:lnTo>
                  <a:lnTo>
                    <a:pt x="116751" y="72389"/>
                  </a:lnTo>
                  <a:lnTo>
                    <a:pt x="81157" y="106679"/>
                  </a:lnTo>
                  <a:lnTo>
                    <a:pt x="51484" y="144779"/>
                  </a:lnTo>
                  <a:lnTo>
                    <a:pt x="28127" y="187959"/>
                  </a:lnTo>
                  <a:lnTo>
                    <a:pt x="11482" y="233679"/>
                  </a:lnTo>
                  <a:lnTo>
                    <a:pt x="1942" y="281939"/>
                  </a:lnTo>
                  <a:lnTo>
                    <a:pt x="106" y="327659"/>
                  </a:lnTo>
                  <a:lnTo>
                    <a:pt x="0" y="334009"/>
                  </a:lnTo>
                  <a:lnTo>
                    <a:pt x="3698" y="382269"/>
                  </a:lnTo>
                  <a:lnTo>
                    <a:pt x="14867" y="430529"/>
                  </a:lnTo>
                  <a:lnTo>
                    <a:pt x="33081" y="476249"/>
                  </a:lnTo>
                  <a:lnTo>
                    <a:pt x="58011" y="518159"/>
                  </a:lnTo>
                  <a:lnTo>
                    <a:pt x="89329" y="557529"/>
                  </a:lnTo>
                  <a:lnTo>
                    <a:pt x="126707" y="590549"/>
                  </a:lnTo>
                  <a:lnTo>
                    <a:pt x="126707" y="858519"/>
                  </a:lnTo>
                  <a:lnTo>
                    <a:pt x="466287" y="858520"/>
                  </a:lnTo>
                  <a:lnTo>
                    <a:pt x="466287" y="731520"/>
                  </a:lnTo>
                  <a:lnTo>
                    <a:pt x="518944" y="731520"/>
                  </a:lnTo>
                  <a:lnTo>
                    <a:pt x="568108" y="721360"/>
                  </a:lnTo>
                  <a:lnTo>
                    <a:pt x="609212" y="693420"/>
                  </a:lnTo>
                  <a:lnTo>
                    <a:pt x="636346" y="651510"/>
                  </a:lnTo>
                  <a:lnTo>
                    <a:pt x="645749" y="603250"/>
                  </a:lnTo>
                  <a:lnTo>
                    <a:pt x="645749" y="538480"/>
                  </a:lnTo>
                  <a:lnTo>
                    <a:pt x="693032" y="538480"/>
                  </a:lnTo>
                  <a:lnTo>
                    <a:pt x="712644" y="532130"/>
                  </a:lnTo>
                  <a:lnTo>
                    <a:pt x="726614" y="515620"/>
                  </a:lnTo>
                  <a:lnTo>
                    <a:pt x="728562" y="504190"/>
                  </a:lnTo>
                  <a:lnTo>
                    <a:pt x="204080" y="504189"/>
                  </a:lnTo>
                  <a:lnTo>
                    <a:pt x="197968" y="457199"/>
                  </a:lnTo>
                  <a:lnTo>
                    <a:pt x="184200" y="431799"/>
                  </a:lnTo>
                  <a:lnTo>
                    <a:pt x="169625" y="421639"/>
                  </a:lnTo>
                  <a:lnTo>
                    <a:pt x="161095" y="417829"/>
                  </a:lnTo>
                  <a:lnTo>
                    <a:pt x="145077" y="411479"/>
                  </a:lnTo>
                  <a:lnTo>
                    <a:pt x="124827" y="397509"/>
                  </a:lnTo>
                  <a:lnTo>
                    <a:pt x="105786" y="375919"/>
                  </a:lnTo>
                  <a:lnTo>
                    <a:pt x="92320" y="344169"/>
                  </a:lnTo>
                  <a:lnTo>
                    <a:pt x="92320" y="339089"/>
                  </a:lnTo>
                  <a:lnTo>
                    <a:pt x="82245" y="317499"/>
                  </a:lnTo>
                  <a:lnTo>
                    <a:pt x="79424" y="295909"/>
                  </a:lnTo>
                  <a:lnTo>
                    <a:pt x="83857" y="273049"/>
                  </a:lnTo>
                  <a:lnTo>
                    <a:pt x="95543" y="252729"/>
                  </a:lnTo>
                  <a:lnTo>
                    <a:pt x="93394" y="245109"/>
                  </a:lnTo>
                  <a:lnTo>
                    <a:pt x="92320" y="237489"/>
                  </a:lnTo>
                  <a:lnTo>
                    <a:pt x="92320" y="229869"/>
                  </a:lnTo>
                  <a:lnTo>
                    <a:pt x="96719" y="205739"/>
                  </a:lnTo>
                  <a:lnTo>
                    <a:pt x="108976" y="184149"/>
                  </a:lnTo>
                  <a:lnTo>
                    <a:pt x="127681" y="167639"/>
                  </a:lnTo>
                  <a:lnTo>
                    <a:pt x="151424" y="158749"/>
                  </a:lnTo>
                  <a:lnTo>
                    <a:pt x="162489" y="138429"/>
                  </a:lnTo>
                  <a:lnTo>
                    <a:pt x="178692" y="123189"/>
                  </a:lnTo>
                  <a:lnTo>
                    <a:pt x="198724" y="113029"/>
                  </a:lnTo>
                  <a:lnTo>
                    <a:pt x="221274" y="109219"/>
                  </a:lnTo>
                  <a:lnTo>
                    <a:pt x="241125" y="109219"/>
                  </a:lnTo>
                  <a:lnTo>
                    <a:pt x="249097" y="101599"/>
                  </a:lnTo>
                  <a:lnTo>
                    <a:pt x="261438" y="93979"/>
                  </a:lnTo>
                  <a:lnTo>
                    <a:pt x="275190" y="88899"/>
                  </a:lnTo>
                  <a:lnTo>
                    <a:pt x="290050" y="86359"/>
                  </a:lnTo>
                  <a:lnTo>
                    <a:pt x="543402" y="86360"/>
                  </a:lnTo>
                  <a:lnTo>
                    <a:pt x="528900" y="72390"/>
                  </a:lnTo>
                  <a:lnTo>
                    <a:pt x="487780" y="44450"/>
                  </a:lnTo>
                  <a:lnTo>
                    <a:pt x="442718" y="21590"/>
                  </a:lnTo>
                  <a:lnTo>
                    <a:pt x="395588" y="7620"/>
                  </a:lnTo>
                  <a:lnTo>
                    <a:pt x="347218" y="0"/>
                  </a:lnTo>
                  <a:close/>
                </a:path>
                <a:path w="730885" h="858520">
                  <a:moveTo>
                    <a:pt x="232504" y="347979"/>
                  </a:moveTo>
                  <a:lnTo>
                    <a:pt x="196558" y="347979"/>
                  </a:lnTo>
                  <a:lnTo>
                    <a:pt x="203005" y="354329"/>
                  </a:lnTo>
                  <a:lnTo>
                    <a:pt x="215901" y="361949"/>
                  </a:lnTo>
                  <a:lnTo>
                    <a:pt x="223591" y="367029"/>
                  </a:lnTo>
                  <a:lnTo>
                    <a:pt x="249432" y="396239"/>
                  </a:lnTo>
                  <a:lnTo>
                    <a:pt x="253513" y="504189"/>
                  </a:lnTo>
                  <a:lnTo>
                    <a:pt x="272856" y="504189"/>
                  </a:lnTo>
                  <a:lnTo>
                    <a:pt x="272772" y="422909"/>
                  </a:lnTo>
                  <a:lnTo>
                    <a:pt x="257811" y="370839"/>
                  </a:lnTo>
                  <a:lnTo>
                    <a:pt x="234237" y="349249"/>
                  </a:lnTo>
                  <a:lnTo>
                    <a:pt x="232504" y="347979"/>
                  </a:lnTo>
                  <a:close/>
                </a:path>
                <a:path w="730885" h="858520">
                  <a:moveTo>
                    <a:pt x="549993" y="92710"/>
                  </a:moveTo>
                  <a:lnTo>
                    <a:pt x="392911" y="92710"/>
                  </a:lnTo>
                  <a:lnTo>
                    <a:pt x="409332" y="95250"/>
                  </a:lnTo>
                  <a:lnTo>
                    <a:pt x="425183" y="102870"/>
                  </a:lnTo>
                  <a:lnTo>
                    <a:pt x="438616" y="113030"/>
                  </a:lnTo>
                  <a:lnTo>
                    <a:pt x="449228" y="125730"/>
                  </a:lnTo>
                  <a:lnTo>
                    <a:pt x="456616" y="140970"/>
                  </a:lnTo>
                  <a:lnTo>
                    <a:pt x="460914" y="140970"/>
                  </a:lnTo>
                  <a:lnTo>
                    <a:pt x="489576" y="146050"/>
                  </a:lnTo>
                  <a:lnTo>
                    <a:pt x="512899" y="162560"/>
                  </a:lnTo>
                  <a:lnTo>
                    <a:pt x="528766" y="185420"/>
                  </a:lnTo>
                  <a:lnTo>
                    <a:pt x="535063" y="214630"/>
                  </a:lnTo>
                  <a:lnTo>
                    <a:pt x="535063" y="217170"/>
                  </a:lnTo>
                  <a:lnTo>
                    <a:pt x="551501" y="229870"/>
                  </a:lnTo>
                  <a:lnTo>
                    <a:pt x="563406" y="246380"/>
                  </a:lnTo>
                  <a:lnTo>
                    <a:pt x="570274" y="265430"/>
                  </a:lnTo>
                  <a:lnTo>
                    <a:pt x="571600" y="285750"/>
                  </a:lnTo>
                  <a:lnTo>
                    <a:pt x="560820" y="312420"/>
                  </a:lnTo>
                  <a:lnTo>
                    <a:pt x="542585" y="334010"/>
                  </a:lnTo>
                  <a:lnTo>
                    <a:pt x="518709" y="346710"/>
                  </a:lnTo>
                  <a:lnTo>
                    <a:pt x="491004" y="351790"/>
                  </a:lnTo>
                  <a:lnTo>
                    <a:pt x="395362" y="351790"/>
                  </a:lnTo>
                  <a:lnTo>
                    <a:pt x="366549" y="356870"/>
                  </a:lnTo>
                  <a:lnTo>
                    <a:pt x="342975" y="373379"/>
                  </a:lnTo>
                  <a:lnTo>
                    <a:pt x="327057" y="396239"/>
                  </a:lnTo>
                  <a:lnTo>
                    <a:pt x="321214" y="424179"/>
                  </a:lnTo>
                  <a:lnTo>
                    <a:pt x="321214" y="504189"/>
                  </a:lnTo>
                  <a:lnTo>
                    <a:pt x="728562" y="504190"/>
                  </a:lnTo>
                  <a:lnTo>
                    <a:pt x="730510" y="492760"/>
                  </a:lnTo>
                  <a:lnTo>
                    <a:pt x="719898" y="464820"/>
                  </a:lnTo>
                  <a:lnTo>
                    <a:pt x="645749" y="336550"/>
                  </a:lnTo>
                  <a:lnTo>
                    <a:pt x="645749" y="332740"/>
                  </a:lnTo>
                  <a:lnTo>
                    <a:pt x="643709" y="281940"/>
                  </a:lnTo>
                  <a:lnTo>
                    <a:pt x="634169" y="233680"/>
                  </a:lnTo>
                  <a:lnTo>
                    <a:pt x="617524" y="187960"/>
                  </a:lnTo>
                  <a:lnTo>
                    <a:pt x="594167" y="144780"/>
                  </a:lnTo>
                  <a:lnTo>
                    <a:pt x="564494" y="106680"/>
                  </a:lnTo>
                  <a:lnTo>
                    <a:pt x="549993" y="92710"/>
                  </a:lnTo>
                  <a:close/>
                </a:path>
                <a:path w="730885" h="858520">
                  <a:moveTo>
                    <a:pt x="141752" y="208279"/>
                  </a:moveTo>
                  <a:lnTo>
                    <a:pt x="137454" y="209549"/>
                  </a:lnTo>
                  <a:lnTo>
                    <a:pt x="131006" y="215899"/>
                  </a:lnTo>
                  <a:lnTo>
                    <a:pt x="128857" y="220979"/>
                  </a:lnTo>
                  <a:lnTo>
                    <a:pt x="131006" y="224789"/>
                  </a:lnTo>
                  <a:lnTo>
                    <a:pt x="132853" y="233679"/>
                  </a:lnTo>
                  <a:lnTo>
                    <a:pt x="154244" y="274319"/>
                  </a:lnTo>
                  <a:lnTo>
                    <a:pt x="169692" y="284479"/>
                  </a:lnTo>
                  <a:lnTo>
                    <a:pt x="171271" y="295909"/>
                  </a:lnTo>
                  <a:lnTo>
                    <a:pt x="174259" y="307339"/>
                  </a:lnTo>
                  <a:lnTo>
                    <a:pt x="178457" y="318769"/>
                  </a:lnTo>
                  <a:lnTo>
                    <a:pt x="183662" y="328929"/>
                  </a:lnTo>
                  <a:lnTo>
                    <a:pt x="177634" y="336549"/>
                  </a:lnTo>
                  <a:lnTo>
                    <a:pt x="170901" y="341629"/>
                  </a:lnTo>
                  <a:lnTo>
                    <a:pt x="163563" y="347979"/>
                  </a:lnTo>
                  <a:lnTo>
                    <a:pt x="155722" y="353059"/>
                  </a:lnTo>
                  <a:lnTo>
                    <a:pt x="152498" y="354329"/>
                  </a:lnTo>
                  <a:lnTo>
                    <a:pt x="150349" y="359409"/>
                  </a:lnTo>
                  <a:lnTo>
                    <a:pt x="149274" y="363219"/>
                  </a:lnTo>
                  <a:lnTo>
                    <a:pt x="149274" y="368299"/>
                  </a:lnTo>
                  <a:lnTo>
                    <a:pt x="151424" y="372109"/>
                  </a:lnTo>
                  <a:lnTo>
                    <a:pt x="160021" y="375919"/>
                  </a:lnTo>
                  <a:lnTo>
                    <a:pt x="164319" y="375919"/>
                  </a:lnTo>
                  <a:lnTo>
                    <a:pt x="167543" y="373379"/>
                  </a:lnTo>
                  <a:lnTo>
                    <a:pt x="175401" y="367029"/>
                  </a:lnTo>
                  <a:lnTo>
                    <a:pt x="182856" y="361949"/>
                  </a:lnTo>
                  <a:lnTo>
                    <a:pt x="189908" y="355599"/>
                  </a:lnTo>
                  <a:lnTo>
                    <a:pt x="196558" y="347979"/>
                  </a:lnTo>
                  <a:lnTo>
                    <a:pt x="232504" y="347979"/>
                  </a:lnTo>
                  <a:lnTo>
                    <a:pt x="225572" y="342899"/>
                  </a:lnTo>
                  <a:lnTo>
                    <a:pt x="219158" y="339089"/>
                  </a:lnTo>
                  <a:lnTo>
                    <a:pt x="212946" y="334009"/>
                  </a:lnTo>
                  <a:lnTo>
                    <a:pt x="207136" y="328929"/>
                  </a:lnTo>
                  <a:lnTo>
                    <a:pt x="201931" y="322579"/>
                  </a:lnTo>
                  <a:lnTo>
                    <a:pt x="198707" y="318769"/>
                  </a:lnTo>
                  <a:lnTo>
                    <a:pt x="194408" y="307339"/>
                  </a:lnTo>
                  <a:lnTo>
                    <a:pt x="214289" y="302259"/>
                  </a:lnTo>
                  <a:lnTo>
                    <a:pt x="240617" y="302259"/>
                  </a:lnTo>
                  <a:lnTo>
                    <a:pt x="245990" y="298449"/>
                  </a:lnTo>
                  <a:lnTo>
                    <a:pt x="245990" y="290829"/>
                  </a:lnTo>
                  <a:lnTo>
                    <a:pt x="247065" y="284479"/>
                  </a:lnTo>
                  <a:lnTo>
                    <a:pt x="245990" y="283209"/>
                  </a:lnTo>
                  <a:lnTo>
                    <a:pt x="187961" y="283209"/>
                  </a:lnTo>
                  <a:lnTo>
                    <a:pt x="187961" y="278129"/>
                  </a:lnTo>
                  <a:lnTo>
                    <a:pt x="186886" y="276859"/>
                  </a:lnTo>
                  <a:lnTo>
                    <a:pt x="186634" y="270509"/>
                  </a:lnTo>
                  <a:lnTo>
                    <a:pt x="187289" y="262889"/>
                  </a:lnTo>
                  <a:lnTo>
                    <a:pt x="188338" y="256539"/>
                  </a:lnTo>
                  <a:lnTo>
                    <a:pt x="167543" y="256539"/>
                  </a:lnTo>
                  <a:lnTo>
                    <a:pt x="163244" y="252729"/>
                  </a:lnTo>
                  <a:lnTo>
                    <a:pt x="162170" y="248919"/>
                  </a:lnTo>
                  <a:lnTo>
                    <a:pt x="159164" y="242569"/>
                  </a:lnTo>
                  <a:lnTo>
                    <a:pt x="156662" y="234949"/>
                  </a:lnTo>
                  <a:lnTo>
                    <a:pt x="154765" y="227329"/>
                  </a:lnTo>
                  <a:lnTo>
                    <a:pt x="153573" y="220979"/>
                  </a:lnTo>
                  <a:lnTo>
                    <a:pt x="152498" y="215899"/>
                  </a:lnTo>
                  <a:lnTo>
                    <a:pt x="149274" y="212089"/>
                  </a:lnTo>
                  <a:lnTo>
                    <a:pt x="146051" y="210819"/>
                  </a:lnTo>
                  <a:lnTo>
                    <a:pt x="141752" y="208279"/>
                  </a:lnTo>
                  <a:close/>
                </a:path>
                <a:path w="730885" h="858520">
                  <a:moveTo>
                    <a:pt x="400452" y="217170"/>
                  </a:moveTo>
                  <a:lnTo>
                    <a:pt x="364198" y="217170"/>
                  </a:lnTo>
                  <a:lnTo>
                    <a:pt x="375465" y="228600"/>
                  </a:lnTo>
                  <a:lnTo>
                    <a:pt x="388243" y="238760"/>
                  </a:lnTo>
                  <a:lnTo>
                    <a:pt x="402431" y="246380"/>
                  </a:lnTo>
                  <a:lnTo>
                    <a:pt x="417929" y="251460"/>
                  </a:lnTo>
                  <a:lnTo>
                    <a:pt x="438112" y="262890"/>
                  </a:lnTo>
                  <a:lnTo>
                    <a:pt x="455272" y="276860"/>
                  </a:lnTo>
                  <a:lnTo>
                    <a:pt x="467194" y="293370"/>
                  </a:lnTo>
                  <a:lnTo>
                    <a:pt x="471660" y="313690"/>
                  </a:lnTo>
                  <a:lnTo>
                    <a:pt x="471660" y="318770"/>
                  </a:lnTo>
                  <a:lnTo>
                    <a:pt x="473810" y="323850"/>
                  </a:lnTo>
                  <a:lnTo>
                    <a:pt x="477034" y="326390"/>
                  </a:lnTo>
                  <a:lnTo>
                    <a:pt x="481332" y="327660"/>
                  </a:lnTo>
                  <a:lnTo>
                    <a:pt x="485630" y="327660"/>
                  </a:lnTo>
                  <a:lnTo>
                    <a:pt x="494227" y="323850"/>
                  </a:lnTo>
                  <a:lnTo>
                    <a:pt x="496377" y="318770"/>
                  </a:lnTo>
                  <a:lnTo>
                    <a:pt x="495302" y="313690"/>
                  </a:lnTo>
                  <a:lnTo>
                    <a:pt x="493338" y="297180"/>
                  </a:lnTo>
                  <a:lnTo>
                    <a:pt x="487645" y="280670"/>
                  </a:lnTo>
                  <a:lnTo>
                    <a:pt x="478528" y="266700"/>
                  </a:lnTo>
                  <a:lnTo>
                    <a:pt x="466287" y="255270"/>
                  </a:lnTo>
                  <a:lnTo>
                    <a:pt x="477151" y="252730"/>
                  </a:lnTo>
                  <a:lnTo>
                    <a:pt x="487108" y="248920"/>
                  </a:lnTo>
                  <a:lnTo>
                    <a:pt x="496058" y="242570"/>
                  </a:lnTo>
                  <a:lnTo>
                    <a:pt x="503899" y="234950"/>
                  </a:lnTo>
                  <a:lnTo>
                    <a:pt x="508198" y="229870"/>
                  </a:lnTo>
                  <a:lnTo>
                    <a:pt x="445870" y="229870"/>
                  </a:lnTo>
                  <a:lnTo>
                    <a:pt x="430640" y="228600"/>
                  </a:lnTo>
                  <a:lnTo>
                    <a:pt x="415915" y="224790"/>
                  </a:lnTo>
                  <a:lnTo>
                    <a:pt x="402196" y="218440"/>
                  </a:lnTo>
                  <a:lnTo>
                    <a:pt x="400452" y="217170"/>
                  </a:lnTo>
                  <a:close/>
                </a:path>
                <a:path w="730885" h="858520">
                  <a:moveTo>
                    <a:pt x="399943" y="204470"/>
                  </a:moveTo>
                  <a:lnTo>
                    <a:pt x="257811" y="204469"/>
                  </a:lnTo>
                  <a:lnTo>
                    <a:pt x="263184" y="205739"/>
                  </a:lnTo>
                  <a:lnTo>
                    <a:pt x="271781" y="207009"/>
                  </a:lnTo>
                  <a:lnTo>
                    <a:pt x="277154" y="208279"/>
                  </a:lnTo>
                  <a:lnTo>
                    <a:pt x="298260" y="242569"/>
                  </a:lnTo>
                  <a:lnTo>
                    <a:pt x="298647" y="255269"/>
                  </a:lnTo>
                  <a:lnTo>
                    <a:pt x="296648" y="266699"/>
                  </a:lnTo>
                  <a:lnTo>
                    <a:pt x="292333" y="278129"/>
                  </a:lnTo>
                  <a:lnTo>
                    <a:pt x="285802" y="288289"/>
                  </a:lnTo>
                  <a:lnTo>
                    <a:pt x="277154" y="297179"/>
                  </a:lnTo>
                  <a:lnTo>
                    <a:pt x="272856" y="300989"/>
                  </a:lnTo>
                  <a:lnTo>
                    <a:pt x="271781" y="308609"/>
                  </a:lnTo>
                  <a:lnTo>
                    <a:pt x="280378" y="318769"/>
                  </a:lnTo>
                  <a:lnTo>
                    <a:pt x="286826" y="318769"/>
                  </a:lnTo>
                  <a:lnTo>
                    <a:pt x="292199" y="314959"/>
                  </a:lnTo>
                  <a:lnTo>
                    <a:pt x="297622" y="309879"/>
                  </a:lnTo>
                  <a:lnTo>
                    <a:pt x="302542" y="304799"/>
                  </a:lnTo>
                  <a:lnTo>
                    <a:pt x="306857" y="298449"/>
                  </a:lnTo>
                  <a:lnTo>
                    <a:pt x="310467" y="292099"/>
                  </a:lnTo>
                  <a:lnTo>
                    <a:pt x="311542" y="292099"/>
                  </a:lnTo>
                  <a:lnTo>
                    <a:pt x="351740" y="281940"/>
                  </a:lnTo>
                  <a:lnTo>
                    <a:pt x="369786" y="267970"/>
                  </a:lnTo>
                  <a:lnTo>
                    <a:pt x="320139" y="267969"/>
                  </a:lnTo>
                  <a:lnTo>
                    <a:pt x="322288" y="260349"/>
                  </a:lnTo>
                  <a:lnTo>
                    <a:pt x="322389" y="251459"/>
                  </a:lnTo>
                  <a:lnTo>
                    <a:pt x="322364" y="245109"/>
                  </a:lnTo>
                  <a:lnTo>
                    <a:pt x="321482" y="236219"/>
                  </a:lnTo>
                  <a:lnTo>
                    <a:pt x="319266" y="226059"/>
                  </a:lnTo>
                  <a:lnTo>
                    <a:pt x="315841" y="217169"/>
                  </a:lnTo>
                  <a:lnTo>
                    <a:pt x="400452" y="217170"/>
                  </a:lnTo>
                  <a:lnTo>
                    <a:pt x="389989" y="209550"/>
                  </a:lnTo>
                  <a:lnTo>
                    <a:pt x="399943" y="204470"/>
                  </a:lnTo>
                  <a:close/>
                </a:path>
                <a:path w="730885" h="858520">
                  <a:moveTo>
                    <a:pt x="237393" y="276859"/>
                  </a:moveTo>
                  <a:lnTo>
                    <a:pt x="212677" y="276859"/>
                  </a:lnTo>
                  <a:lnTo>
                    <a:pt x="200218" y="279399"/>
                  </a:lnTo>
                  <a:lnTo>
                    <a:pt x="187961" y="283209"/>
                  </a:lnTo>
                  <a:lnTo>
                    <a:pt x="245990" y="283209"/>
                  </a:lnTo>
                  <a:lnTo>
                    <a:pt x="242766" y="279399"/>
                  </a:lnTo>
                  <a:lnTo>
                    <a:pt x="237393" y="276859"/>
                  </a:lnTo>
                  <a:close/>
                </a:path>
                <a:path w="730885" h="858520">
                  <a:moveTo>
                    <a:pt x="356676" y="254000"/>
                  </a:moveTo>
                  <a:lnTo>
                    <a:pt x="351303" y="256540"/>
                  </a:lnTo>
                  <a:lnTo>
                    <a:pt x="344016" y="260350"/>
                  </a:lnTo>
                  <a:lnTo>
                    <a:pt x="336527" y="264160"/>
                  </a:lnTo>
                  <a:lnTo>
                    <a:pt x="328635" y="266699"/>
                  </a:lnTo>
                  <a:lnTo>
                    <a:pt x="320139" y="267969"/>
                  </a:lnTo>
                  <a:lnTo>
                    <a:pt x="369786" y="267970"/>
                  </a:lnTo>
                  <a:lnTo>
                    <a:pt x="370646" y="265430"/>
                  </a:lnTo>
                  <a:lnTo>
                    <a:pt x="369572" y="262890"/>
                  </a:lnTo>
                  <a:lnTo>
                    <a:pt x="363124" y="255270"/>
                  </a:lnTo>
                  <a:lnTo>
                    <a:pt x="356676" y="254000"/>
                  </a:lnTo>
                  <a:close/>
                </a:path>
                <a:path w="730885" h="858520">
                  <a:moveTo>
                    <a:pt x="196558" y="153669"/>
                  </a:moveTo>
                  <a:lnTo>
                    <a:pt x="192259" y="154939"/>
                  </a:lnTo>
                  <a:lnTo>
                    <a:pt x="185811" y="161289"/>
                  </a:lnTo>
                  <a:lnTo>
                    <a:pt x="184737" y="165099"/>
                  </a:lnTo>
                  <a:lnTo>
                    <a:pt x="185811" y="171449"/>
                  </a:lnTo>
                  <a:lnTo>
                    <a:pt x="186886" y="175259"/>
                  </a:lnTo>
                  <a:lnTo>
                    <a:pt x="190110" y="179069"/>
                  </a:lnTo>
                  <a:lnTo>
                    <a:pt x="195483" y="179069"/>
                  </a:lnTo>
                  <a:lnTo>
                    <a:pt x="204080" y="181609"/>
                  </a:lnTo>
                  <a:lnTo>
                    <a:pt x="210528" y="187959"/>
                  </a:lnTo>
                  <a:lnTo>
                    <a:pt x="214826" y="195579"/>
                  </a:lnTo>
                  <a:lnTo>
                    <a:pt x="214826" y="196849"/>
                  </a:lnTo>
                  <a:lnTo>
                    <a:pt x="200386" y="204469"/>
                  </a:lnTo>
                  <a:lnTo>
                    <a:pt x="187961" y="214629"/>
                  </a:lnTo>
                  <a:lnTo>
                    <a:pt x="177953" y="227329"/>
                  </a:lnTo>
                  <a:lnTo>
                    <a:pt x="168618" y="246379"/>
                  </a:lnTo>
                  <a:lnTo>
                    <a:pt x="167543" y="251459"/>
                  </a:lnTo>
                  <a:lnTo>
                    <a:pt x="167543" y="256539"/>
                  </a:lnTo>
                  <a:lnTo>
                    <a:pt x="188338" y="256539"/>
                  </a:lnTo>
                  <a:lnTo>
                    <a:pt x="188548" y="255269"/>
                  </a:lnTo>
                  <a:lnTo>
                    <a:pt x="190110" y="248919"/>
                  </a:lnTo>
                  <a:lnTo>
                    <a:pt x="225321" y="214629"/>
                  </a:lnTo>
                  <a:lnTo>
                    <a:pt x="243841" y="207009"/>
                  </a:lnTo>
                  <a:lnTo>
                    <a:pt x="248139" y="207009"/>
                  </a:lnTo>
                  <a:lnTo>
                    <a:pt x="253513" y="205739"/>
                  </a:lnTo>
                  <a:lnTo>
                    <a:pt x="256736" y="204469"/>
                  </a:lnTo>
                  <a:lnTo>
                    <a:pt x="399943" y="204470"/>
                  </a:lnTo>
                  <a:lnTo>
                    <a:pt x="402431" y="203200"/>
                  </a:lnTo>
                  <a:lnTo>
                    <a:pt x="413765" y="194310"/>
                  </a:lnTo>
                  <a:lnTo>
                    <a:pt x="335016" y="194310"/>
                  </a:lnTo>
                  <a:lnTo>
                    <a:pt x="293273" y="187959"/>
                  </a:lnTo>
                  <a:lnTo>
                    <a:pt x="294405" y="186689"/>
                  </a:lnTo>
                  <a:lnTo>
                    <a:pt x="237393" y="186689"/>
                  </a:lnTo>
                  <a:lnTo>
                    <a:pt x="231231" y="175259"/>
                  </a:lnTo>
                  <a:lnTo>
                    <a:pt x="222752" y="166369"/>
                  </a:lnTo>
                  <a:lnTo>
                    <a:pt x="212459" y="160019"/>
                  </a:lnTo>
                  <a:lnTo>
                    <a:pt x="200856" y="154939"/>
                  </a:lnTo>
                  <a:lnTo>
                    <a:pt x="196558" y="153669"/>
                  </a:lnTo>
                  <a:close/>
                </a:path>
                <a:path w="730885" h="858520">
                  <a:moveTo>
                    <a:pt x="497451" y="214630"/>
                  </a:moveTo>
                  <a:lnTo>
                    <a:pt x="489929" y="214630"/>
                  </a:lnTo>
                  <a:lnTo>
                    <a:pt x="485630" y="219710"/>
                  </a:lnTo>
                  <a:lnTo>
                    <a:pt x="480022" y="223520"/>
                  </a:lnTo>
                  <a:lnTo>
                    <a:pt x="471392" y="227330"/>
                  </a:lnTo>
                  <a:lnTo>
                    <a:pt x="459940" y="229870"/>
                  </a:lnTo>
                  <a:lnTo>
                    <a:pt x="508198" y="229870"/>
                  </a:lnTo>
                  <a:lnTo>
                    <a:pt x="507123" y="222250"/>
                  </a:lnTo>
                  <a:lnTo>
                    <a:pt x="502824" y="218440"/>
                  </a:lnTo>
                  <a:lnTo>
                    <a:pt x="497451" y="214630"/>
                  </a:lnTo>
                  <a:close/>
                </a:path>
                <a:path w="730885" h="858520">
                  <a:moveTo>
                    <a:pt x="364198" y="217170"/>
                  </a:moveTo>
                  <a:lnTo>
                    <a:pt x="315841" y="217169"/>
                  </a:lnTo>
                  <a:lnTo>
                    <a:pt x="322288" y="218439"/>
                  </a:lnTo>
                  <a:lnTo>
                    <a:pt x="328736" y="218440"/>
                  </a:lnTo>
                  <a:lnTo>
                    <a:pt x="335184" y="219710"/>
                  </a:lnTo>
                  <a:lnTo>
                    <a:pt x="349154" y="219710"/>
                  </a:lnTo>
                  <a:lnTo>
                    <a:pt x="364198" y="217170"/>
                  </a:lnTo>
                  <a:close/>
                </a:path>
                <a:path w="730885" h="858520">
                  <a:moveTo>
                    <a:pt x="422228" y="152400"/>
                  </a:moveTo>
                  <a:lnTo>
                    <a:pt x="414706" y="154940"/>
                  </a:lnTo>
                  <a:lnTo>
                    <a:pt x="411482" y="160020"/>
                  </a:lnTo>
                  <a:lnTo>
                    <a:pt x="393918" y="180340"/>
                  </a:lnTo>
                  <a:lnTo>
                    <a:pt x="368497" y="191770"/>
                  </a:lnTo>
                  <a:lnTo>
                    <a:pt x="335016" y="194310"/>
                  </a:lnTo>
                  <a:lnTo>
                    <a:pt x="413765" y="194310"/>
                  </a:lnTo>
                  <a:lnTo>
                    <a:pt x="423689" y="184150"/>
                  </a:lnTo>
                  <a:lnTo>
                    <a:pt x="431899" y="172720"/>
                  </a:lnTo>
                  <a:lnTo>
                    <a:pt x="435123" y="167640"/>
                  </a:lnTo>
                  <a:lnTo>
                    <a:pt x="432974" y="160020"/>
                  </a:lnTo>
                  <a:lnTo>
                    <a:pt x="422228" y="152400"/>
                  </a:lnTo>
                  <a:close/>
                </a:path>
                <a:path w="730885" h="858520">
                  <a:moveTo>
                    <a:pt x="300796" y="126999"/>
                  </a:moveTo>
                  <a:lnTo>
                    <a:pt x="296497" y="126999"/>
                  </a:lnTo>
                  <a:lnTo>
                    <a:pt x="287900" y="132079"/>
                  </a:lnTo>
                  <a:lnTo>
                    <a:pt x="286826" y="137159"/>
                  </a:lnTo>
                  <a:lnTo>
                    <a:pt x="286826" y="142239"/>
                  </a:lnTo>
                  <a:lnTo>
                    <a:pt x="284710" y="158749"/>
                  </a:lnTo>
                  <a:lnTo>
                    <a:pt x="277154" y="170179"/>
                  </a:lnTo>
                  <a:lnTo>
                    <a:pt x="264762" y="177799"/>
                  </a:lnTo>
                  <a:lnTo>
                    <a:pt x="248139" y="182879"/>
                  </a:lnTo>
                  <a:lnTo>
                    <a:pt x="244916" y="184149"/>
                  </a:lnTo>
                  <a:lnTo>
                    <a:pt x="240617" y="185419"/>
                  </a:lnTo>
                  <a:lnTo>
                    <a:pt x="237393" y="186689"/>
                  </a:lnTo>
                  <a:lnTo>
                    <a:pt x="294405" y="186689"/>
                  </a:lnTo>
                  <a:lnTo>
                    <a:pt x="302324" y="177799"/>
                  </a:lnTo>
                  <a:lnTo>
                    <a:pt x="308452" y="166369"/>
                  </a:lnTo>
                  <a:lnTo>
                    <a:pt x="311559" y="153669"/>
                  </a:lnTo>
                  <a:lnTo>
                    <a:pt x="311542" y="135889"/>
                  </a:lnTo>
                  <a:lnTo>
                    <a:pt x="309393" y="130809"/>
                  </a:lnTo>
                  <a:lnTo>
                    <a:pt x="300796" y="126999"/>
                  </a:lnTo>
                  <a:close/>
                </a:path>
                <a:path w="730885" h="858520">
                  <a:moveTo>
                    <a:pt x="241125" y="109219"/>
                  </a:moveTo>
                  <a:lnTo>
                    <a:pt x="226647" y="109219"/>
                  </a:lnTo>
                  <a:lnTo>
                    <a:pt x="233095" y="110489"/>
                  </a:lnTo>
                  <a:lnTo>
                    <a:pt x="238468" y="111759"/>
                  </a:lnTo>
                  <a:lnTo>
                    <a:pt x="241125" y="109219"/>
                  </a:lnTo>
                  <a:close/>
                </a:path>
                <a:path w="730885" h="858520">
                  <a:moveTo>
                    <a:pt x="543402" y="86360"/>
                  </a:moveTo>
                  <a:lnTo>
                    <a:pt x="305111" y="86359"/>
                  </a:lnTo>
                  <a:lnTo>
                    <a:pt x="319467" y="90170"/>
                  </a:lnTo>
                  <a:lnTo>
                    <a:pt x="332816" y="96520"/>
                  </a:lnTo>
                  <a:lnTo>
                    <a:pt x="344855" y="105410"/>
                  </a:lnTo>
                  <a:lnTo>
                    <a:pt x="360068" y="97790"/>
                  </a:lnTo>
                  <a:lnTo>
                    <a:pt x="376288" y="92710"/>
                  </a:lnTo>
                  <a:lnTo>
                    <a:pt x="549993" y="92710"/>
                  </a:lnTo>
                  <a:lnTo>
                    <a:pt x="543402" y="86360"/>
                  </a:lnTo>
                  <a:close/>
                </a:path>
              </a:pathLst>
            </a:custGeom>
            <a:solidFill>
              <a:srgbClr val="EFC7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38263" y="2263139"/>
              <a:ext cx="1818639" cy="1818639"/>
            </a:xfrm>
            <a:custGeom>
              <a:avLst/>
              <a:gdLst/>
              <a:ahLst/>
              <a:cxnLst/>
              <a:rect l="l" t="t" r="r" b="b"/>
              <a:pathLst>
                <a:path w="1818640" h="1818639">
                  <a:moveTo>
                    <a:pt x="909192" y="0"/>
                  </a:moveTo>
                  <a:lnTo>
                    <a:pt x="860904" y="1260"/>
                  </a:lnTo>
                  <a:lnTo>
                    <a:pt x="813272" y="5000"/>
                  </a:lnTo>
                  <a:lnTo>
                    <a:pt x="766360" y="11156"/>
                  </a:lnTo>
                  <a:lnTo>
                    <a:pt x="720230" y="19666"/>
                  </a:lnTo>
                  <a:lnTo>
                    <a:pt x="674945" y="30466"/>
                  </a:lnTo>
                  <a:lnTo>
                    <a:pt x="630569" y="43494"/>
                  </a:lnTo>
                  <a:lnTo>
                    <a:pt x="587163" y="58687"/>
                  </a:lnTo>
                  <a:lnTo>
                    <a:pt x="544790" y="75982"/>
                  </a:lnTo>
                  <a:lnTo>
                    <a:pt x="503515" y="95316"/>
                  </a:lnTo>
                  <a:lnTo>
                    <a:pt x="463398" y="116627"/>
                  </a:lnTo>
                  <a:lnTo>
                    <a:pt x="424504" y="139850"/>
                  </a:lnTo>
                  <a:lnTo>
                    <a:pt x="386894" y="164925"/>
                  </a:lnTo>
                  <a:lnTo>
                    <a:pt x="350633" y="191787"/>
                  </a:lnTo>
                  <a:lnTo>
                    <a:pt x="315781" y="220374"/>
                  </a:lnTo>
                  <a:lnTo>
                    <a:pt x="282404" y="250622"/>
                  </a:lnTo>
                  <a:lnTo>
                    <a:pt x="250562" y="282470"/>
                  </a:lnTo>
                  <a:lnTo>
                    <a:pt x="220319" y="315854"/>
                  </a:lnTo>
                  <a:lnTo>
                    <a:pt x="191739" y="350711"/>
                  </a:lnTo>
                  <a:lnTo>
                    <a:pt x="164882" y="386979"/>
                  </a:lnTo>
                  <a:lnTo>
                    <a:pt x="139814" y="424594"/>
                  </a:lnTo>
                  <a:lnTo>
                    <a:pt x="116596" y="463494"/>
                  </a:lnTo>
                  <a:lnTo>
                    <a:pt x="95290" y="503616"/>
                  </a:lnTo>
                  <a:lnTo>
                    <a:pt x="75961" y="544896"/>
                  </a:lnTo>
                  <a:lnTo>
                    <a:pt x="58671" y="587273"/>
                  </a:lnTo>
                  <a:lnTo>
                    <a:pt x="43482" y="630683"/>
                  </a:lnTo>
                  <a:lnTo>
                    <a:pt x="30457" y="675063"/>
                  </a:lnTo>
                  <a:lnTo>
                    <a:pt x="19660" y="720351"/>
                  </a:lnTo>
                  <a:lnTo>
                    <a:pt x="11153" y="766484"/>
                  </a:lnTo>
                  <a:lnTo>
                    <a:pt x="4998" y="813398"/>
                  </a:lnTo>
                  <a:lnTo>
                    <a:pt x="1260" y="861031"/>
                  </a:lnTo>
                  <a:lnTo>
                    <a:pt x="0" y="909320"/>
                  </a:lnTo>
                  <a:lnTo>
                    <a:pt x="1260" y="957608"/>
                  </a:lnTo>
                  <a:lnTo>
                    <a:pt x="4998" y="1005240"/>
                  </a:lnTo>
                  <a:lnTo>
                    <a:pt x="11153" y="1052152"/>
                  </a:lnTo>
                  <a:lnTo>
                    <a:pt x="19660" y="1098282"/>
                  </a:lnTo>
                  <a:lnTo>
                    <a:pt x="30457" y="1143567"/>
                  </a:lnTo>
                  <a:lnTo>
                    <a:pt x="43482" y="1187943"/>
                  </a:lnTo>
                  <a:lnTo>
                    <a:pt x="58671" y="1231349"/>
                  </a:lnTo>
                  <a:lnTo>
                    <a:pt x="75961" y="1273722"/>
                  </a:lnTo>
                  <a:lnTo>
                    <a:pt x="95290" y="1314997"/>
                  </a:lnTo>
                  <a:lnTo>
                    <a:pt x="116596" y="1355114"/>
                  </a:lnTo>
                  <a:lnTo>
                    <a:pt x="139814" y="1394008"/>
                  </a:lnTo>
                  <a:lnTo>
                    <a:pt x="164882" y="1431618"/>
                  </a:lnTo>
                  <a:lnTo>
                    <a:pt x="191739" y="1467879"/>
                  </a:lnTo>
                  <a:lnTo>
                    <a:pt x="220319" y="1502731"/>
                  </a:lnTo>
                  <a:lnTo>
                    <a:pt x="250562" y="1536108"/>
                  </a:lnTo>
                  <a:lnTo>
                    <a:pt x="282404" y="1567950"/>
                  </a:lnTo>
                  <a:lnTo>
                    <a:pt x="315781" y="1598193"/>
                  </a:lnTo>
                  <a:lnTo>
                    <a:pt x="350633" y="1626773"/>
                  </a:lnTo>
                  <a:lnTo>
                    <a:pt x="386894" y="1653630"/>
                  </a:lnTo>
                  <a:lnTo>
                    <a:pt x="424504" y="1678698"/>
                  </a:lnTo>
                  <a:lnTo>
                    <a:pt x="463398" y="1701916"/>
                  </a:lnTo>
                  <a:lnTo>
                    <a:pt x="503515" y="1723222"/>
                  </a:lnTo>
                  <a:lnTo>
                    <a:pt x="544790" y="1742551"/>
                  </a:lnTo>
                  <a:lnTo>
                    <a:pt x="587163" y="1759841"/>
                  </a:lnTo>
                  <a:lnTo>
                    <a:pt x="630569" y="1775030"/>
                  </a:lnTo>
                  <a:lnTo>
                    <a:pt x="674945" y="1788055"/>
                  </a:lnTo>
                  <a:lnTo>
                    <a:pt x="720230" y="1798852"/>
                  </a:lnTo>
                  <a:lnTo>
                    <a:pt x="766360" y="1807359"/>
                  </a:lnTo>
                  <a:lnTo>
                    <a:pt x="813272" y="1813514"/>
                  </a:lnTo>
                  <a:lnTo>
                    <a:pt x="860904" y="1817252"/>
                  </a:lnTo>
                  <a:lnTo>
                    <a:pt x="909192" y="1818513"/>
                  </a:lnTo>
                  <a:lnTo>
                    <a:pt x="957481" y="1817252"/>
                  </a:lnTo>
                  <a:lnTo>
                    <a:pt x="1005114" y="1813514"/>
                  </a:lnTo>
                  <a:lnTo>
                    <a:pt x="1052028" y="1807359"/>
                  </a:lnTo>
                  <a:lnTo>
                    <a:pt x="1098161" y="1798852"/>
                  </a:lnTo>
                  <a:lnTo>
                    <a:pt x="1143449" y="1788055"/>
                  </a:lnTo>
                  <a:lnTo>
                    <a:pt x="1187829" y="1775030"/>
                  </a:lnTo>
                  <a:lnTo>
                    <a:pt x="1231239" y="1759841"/>
                  </a:lnTo>
                  <a:lnTo>
                    <a:pt x="1273616" y="1742551"/>
                  </a:lnTo>
                  <a:lnTo>
                    <a:pt x="1314896" y="1723222"/>
                  </a:lnTo>
                  <a:lnTo>
                    <a:pt x="1355018" y="1701916"/>
                  </a:lnTo>
                  <a:lnTo>
                    <a:pt x="1393918" y="1678698"/>
                  </a:lnTo>
                  <a:lnTo>
                    <a:pt x="1431533" y="1653630"/>
                  </a:lnTo>
                  <a:lnTo>
                    <a:pt x="1467801" y="1626773"/>
                  </a:lnTo>
                  <a:lnTo>
                    <a:pt x="1502658" y="1598193"/>
                  </a:lnTo>
                  <a:lnTo>
                    <a:pt x="1536042" y="1567950"/>
                  </a:lnTo>
                  <a:lnTo>
                    <a:pt x="1567890" y="1536108"/>
                  </a:lnTo>
                  <a:lnTo>
                    <a:pt x="1598138" y="1502731"/>
                  </a:lnTo>
                  <a:lnTo>
                    <a:pt x="1626725" y="1467879"/>
                  </a:lnTo>
                  <a:lnTo>
                    <a:pt x="1653587" y="1431618"/>
                  </a:lnTo>
                  <a:lnTo>
                    <a:pt x="1678662" y="1394008"/>
                  </a:lnTo>
                  <a:lnTo>
                    <a:pt x="1701885" y="1355114"/>
                  </a:lnTo>
                  <a:lnTo>
                    <a:pt x="1723196" y="1314997"/>
                  </a:lnTo>
                  <a:lnTo>
                    <a:pt x="1742530" y="1273722"/>
                  </a:lnTo>
                  <a:lnTo>
                    <a:pt x="1759825" y="1231349"/>
                  </a:lnTo>
                  <a:lnTo>
                    <a:pt x="1775018" y="1187943"/>
                  </a:lnTo>
                  <a:lnTo>
                    <a:pt x="1788046" y="1143567"/>
                  </a:lnTo>
                  <a:lnTo>
                    <a:pt x="1798846" y="1098282"/>
                  </a:lnTo>
                  <a:lnTo>
                    <a:pt x="1807356" y="1052152"/>
                  </a:lnTo>
                  <a:lnTo>
                    <a:pt x="1813512" y="1005240"/>
                  </a:lnTo>
                  <a:lnTo>
                    <a:pt x="1817252" y="957608"/>
                  </a:lnTo>
                  <a:lnTo>
                    <a:pt x="1818512" y="909320"/>
                  </a:lnTo>
                  <a:lnTo>
                    <a:pt x="1817252" y="861031"/>
                  </a:lnTo>
                  <a:lnTo>
                    <a:pt x="1813512" y="813398"/>
                  </a:lnTo>
                  <a:lnTo>
                    <a:pt x="1807356" y="766484"/>
                  </a:lnTo>
                  <a:lnTo>
                    <a:pt x="1798846" y="720351"/>
                  </a:lnTo>
                  <a:lnTo>
                    <a:pt x="1788046" y="675063"/>
                  </a:lnTo>
                  <a:lnTo>
                    <a:pt x="1775018" y="630683"/>
                  </a:lnTo>
                  <a:lnTo>
                    <a:pt x="1759825" y="587273"/>
                  </a:lnTo>
                  <a:lnTo>
                    <a:pt x="1742530" y="544896"/>
                  </a:lnTo>
                  <a:lnTo>
                    <a:pt x="1723196" y="503616"/>
                  </a:lnTo>
                  <a:lnTo>
                    <a:pt x="1701885" y="463494"/>
                  </a:lnTo>
                  <a:lnTo>
                    <a:pt x="1678662" y="424594"/>
                  </a:lnTo>
                  <a:lnTo>
                    <a:pt x="1653587" y="386979"/>
                  </a:lnTo>
                  <a:lnTo>
                    <a:pt x="1626725" y="350711"/>
                  </a:lnTo>
                  <a:lnTo>
                    <a:pt x="1598138" y="315854"/>
                  </a:lnTo>
                  <a:lnTo>
                    <a:pt x="1567890" y="282470"/>
                  </a:lnTo>
                  <a:lnTo>
                    <a:pt x="1536042" y="250622"/>
                  </a:lnTo>
                  <a:lnTo>
                    <a:pt x="1502658" y="220374"/>
                  </a:lnTo>
                  <a:lnTo>
                    <a:pt x="1467801" y="191787"/>
                  </a:lnTo>
                  <a:lnTo>
                    <a:pt x="1431533" y="164925"/>
                  </a:lnTo>
                  <a:lnTo>
                    <a:pt x="1393918" y="139850"/>
                  </a:lnTo>
                  <a:lnTo>
                    <a:pt x="1355018" y="116627"/>
                  </a:lnTo>
                  <a:lnTo>
                    <a:pt x="1314896" y="95316"/>
                  </a:lnTo>
                  <a:lnTo>
                    <a:pt x="1273616" y="75982"/>
                  </a:lnTo>
                  <a:lnTo>
                    <a:pt x="1231239" y="58687"/>
                  </a:lnTo>
                  <a:lnTo>
                    <a:pt x="1187829" y="43494"/>
                  </a:lnTo>
                  <a:lnTo>
                    <a:pt x="1143449" y="30466"/>
                  </a:lnTo>
                  <a:lnTo>
                    <a:pt x="1098161" y="19666"/>
                  </a:lnTo>
                  <a:lnTo>
                    <a:pt x="1052028" y="11156"/>
                  </a:lnTo>
                  <a:lnTo>
                    <a:pt x="1005114" y="5000"/>
                  </a:lnTo>
                  <a:lnTo>
                    <a:pt x="957481" y="1260"/>
                  </a:lnTo>
                  <a:lnTo>
                    <a:pt x="909192" y="0"/>
                  </a:lnTo>
                  <a:close/>
                </a:path>
              </a:pathLst>
            </a:custGeom>
            <a:solidFill>
              <a:srgbClr val="F8E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96755" y="2754228"/>
              <a:ext cx="918844" cy="831850"/>
            </a:xfrm>
            <a:custGeom>
              <a:avLst/>
              <a:gdLst/>
              <a:ahLst/>
              <a:cxnLst/>
              <a:rect l="l" t="t" r="r" b="b"/>
              <a:pathLst>
                <a:path w="918845" h="831850">
                  <a:moveTo>
                    <a:pt x="134327" y="234949"/>
                  </a:moveTo>
                  <a:lnTo>
                    <a:pt x="91884" y="241299"/>
                  </a:lnTo>
                  <a:lnTo>
                    <a:pt x="55011" y="260349"/>
                  </a:lnTo>
                  <a:lnTo>
                    <a:pt x="25928" y="289559"/>
                  </a:lnTo>
                  <a:lnTo>
                    <a:pt x="6851" y="326389"/>
                  </a:lnTo>
                  <a:lnTo>
                    <a:pt x="0" y="369569"/>
                  </a:lnTo>
                  <a:lnTo>
                    <a:pt x="6851" y="411479"/>
                  </a:lnTo>
                  <a:lnTo>
                    <a:pt x="25928" y="448309"/>
                  </a:lnTo>
                  <a:lnTo>
                    <a:pt x="55012" y="477519"/>
                  </a:lnTo>
                  <a:lnTo>
                    <a:pt x="91884" y="496569"/>
                  </a:lnTo>
                  <a:lnTo>
                    <a:pt x="134327" y="504189"/>
                  </a:lnTo>
                  <a:lnTo>
                    <a:pt x="161193" y="665479"/>
                  </a:lnTo>
                  <a:lnTo>
                    <a:pt x="132833" y="684529"/>
                  </a:lnTo>
                  <a:lnTo>
                    <a:pt x="114850" y="713739"/>
                  </a:lnTo>
                  <a:lnTo>
                    <a:pt x="108755" y="746759"/>
                  </a:lnTo>
                  <a:lnTo>
                    <a:pt x="116059" y="779779"/>
                  </a:lnTo>
                  <a:lnTo>
                    <a:pt x="135990" y="808989"/>
                  </a:lnTo>
                  <a:lnTo>
                    <a:pt x="164282" y="826769"/>
                  </a:lnTo>
                  <a:lnTo>
                    <a:pt x="197209" y="831849"/>
                  </a:lnTo>
                  <a:lnTo>
                    <a:pt x="231043" y="825499"/>
                  </a:lnTo>
                  <a:lnTo>
                    <a:pt x="257657" y="807719"/>
                  </a:lnTo>
                  <a:lnTo>
                    <a:pt x="270151" y="789939"/>
                  </a:lnTo>
                  <a:lnTo>
                    <a:pt x="142924" y="789939"/>
                  </a:lnTo>
                  <a:lnTo>
                    <a:pt x="142924" y="765809"/>
                  </a:lnTo>
                  <a:lnTo>
                    <a:pt x="173014" y="749299"/>
                  </a:lnTo>
                  <a:lnTo>
                    <a:pt x="179461" y="746759"/>
                  </a:lnTo>
                  <a:lnTo>
                    <a:pt x="186984" y="745489"/>
                  </a:lnTo>
                  <a:lnTo>
                    <a:pt x="282880" y="745489"/>
                  </a:lnTo>
                  <a:lnTo>
                    <a:pt x="282279" y="739139"/>
                  </a:lnTo>
                  <a:lnTo>
                    <a:pt x="192357" y="739139"/>
                  </a:lnTo>
                  <a:lnTo>
                    <a:pt x="167640" y="715009"/>
                  </a:lnTo>
                  <a:lnTo>
                    <a:pt x="169538" y="704849"/>
                  </a:lnTo>
                  <a:lnTo>
                    <a:pt x="174760" y="697229"/>
                  </a:lnTo>
                  <a:lnTo>
                    <a:pt x="182601" y="692149"/>
                  </a:lnTo>
                  <a:lnTo>
                    <a:pt x="192357" y="689609"/>
                  </a:lnTo>
                  <a:lnTo>
                    <a:pt x="338670" y="689609"/>
                  </a:lnTo>
                  <a:lnTo>
                    <a:pt x="348370" y="684529"/>
                  </a:lnTo>
                  <a:lnTo>
                    <a:pt x="253610" y="684529"/>
                  </a:lnTo>
                  <a:lnTo>
                    <a:pt x="242209" y="674369"/>
                  </a:lnTo>
                  <a:lnTo>
                    <a:pt x="229297" y="668019"/>
                  </a:lnTo>
                  <a:lnTo>
                    <a:pt x="215377" y="662939"/>
                  </a:lnTo>
                  <a:lnTo>
                    <a:pt x="200954" y="659129"/>
                  </a:lnTo>
                  <a:lnTo>
                    <a:pt x="174088" y="497839"/>
                  </a:lnTo>
                  <a:lnTo>
                    <a:pt x="192776" y="490219"/>
                  </a:lnTo>
                  <a:lnTo>
                    <a:pt x="209953" y="480059"/>
                  </a:lnTo>
                  <a:lnTo>
                    <a:pt x="225317" y="467359"/>
                  </a:lnTo>
                  <a:lnTo>
                    <a:pt x="238565" y="452119"/>
                  </a:lnTo>
                  <a:lnTo>
                    <a:pt x="334809" y="452119"/>
                  </a:lnTo>
                  <a:lnTo>
                    <a:pt x="313107" y="440689"/>
                  </a:lnTo>
                  <a:lnTo>
                    <a:pt x="207401" y="440689"/>
                  </a:lnTo>
                  <a:lnTo>
                    <a:pt x="56954" y="439419"/>
                  </a:lnTo>
                  <a:lnTo>
                    <a:pt x="60178" y="398779"/>
                  </a:lnTo>
                  <a:lnTo>
                    <a:pt x="101014" y="378459"/>
                  </a:lnTo>
                  <a:lnTo>
                    <a:pt x="108452" y="375919"/>
                  </a:lnTo>
                  <a:lnTo>
                    <a:pt x="124135" y="373379"/>
                  </a:lnTo>
                  <a:lnTo>
                    <a:pt x="266405" y="373379"/>
                  </a:lnTo>
                  <a:lnTo>
                    <a:pt x="266411" y="369569"/>
                  </a:lnTo>
                  <a:lnTo>
                    <a:pt x="265942" y="363219"/>
                  </a:lnTo>
                  <a:lnTo>
                    <a:pt x="132178" y="363219"/>
                  </a:lnTo>
                  <a:lnTo>
                    <a:pt x="117687" y="359409"/>
                  </a:lnTo>
                  <a:lnTo>
                    <a:pt x="105715" y="351789"/>
                  </a:lnTo>
                  <a:lnTo>
                    <a:pt x="97572" y="339089"/>
                  </a:lnTo>
                  <a:lnTo>
                    <a:pt x="94566" y="325119"/>
                  </a:lnTo>
                  <a:lnTo>
                    <a:pt x="98025" y="311149"/>
                  </a:lnTo>
                  <a:lnTo>
                    <a:pt x="106118" y="298449"/>
                  </a:lnTo>
                  <a:lnTo>
                    <a:pt x="117838" y="290829"/>
                  </a:lnTo>
                  <a:lnTo>
                    <a:pt x="132178" y="287019"/>
                  </a:lnTo>
                  <a:lnTo>
                    <a:pt x="248260" y="287019"/>
                  </a:lnTo>
                  <a:lnTo>
                    <a:pt x="274143" y="261619"/>
                  </a:lnTo>
                  <a:lnTo>
                    <a:pt x="213849" y="261619"/>
                  </a:lnTo>
                  <a:lnTo>
                    <a:pt x="195983" y="250189"/>
                  </a:lnTo>
                  <a:lnTo>
                    <a:pt x="176506" y="241299"/>
                  </a:lnTo>
                  <a:lnTo>
                    <a:pt x="155819" y="236219"/>
                  </a:lnTo>
                  <a:lnTo>
                    <a:pt x="134327" y="234949"/>
                  </a:lnTo>
                  <a:close/>
                </a:path>
                <a:path w="918845" h="831850">
                  <a:moveTo>
                    <a:pt x="282880" y="745489"/>
                  </a:moveTo>
                  <a:lnTo>
                    <a:pt x="199879" y="745489"/>
                  </a:lnTo>
                  <a:lnTo>
                    <a:pt x="207401" y="746759"/>
                  </a:lnTo>
                  <a:lnTo>
                    <a:pt x="213849" y="749299"/>
                  </a:lnTo>
                  <a:lnTo>
                    <a:pt x="242864" y="789939"/>
                  </a:lnTo>
                  <a:lnTo>
                    <a:pt x="270151" y="789939"/>
                  </a:lnTo>
                  <a:lnTo>
                    <a:pt x="275506" y="782319"/>
                  </a:lnTo>
                  <a:lnTo>
                    <a:pt x="283481" y="751839"/>
                  </a:lnTo>
                  <a:lnTo>
                    <a:pt x="282880" y="745489"/>
                  </a:lnTo>
                  <a:close/>
                </a:path>
                <a:path w="918845" h="831850">
                  <a:moveTo>
                    <a:pt x="338670" y="689609"/>
                  </a:moveTo>
                  <a:lnTo>
                    <a:pt x="192357" y="689609"/>
                  </a:lnTo>
                  <a:lnTo>
                    <a:pt x="202112" y="692149"/>
                  </a:lnTo>
                  <a:lnTo>
                    <a:pt x="209954" y="697229"/>
                  </a:lnTo>
                  <a:lnTo>
                    <a:pt x="215176" y="704849"/>
                  </a:lnTo>
                  <a:lnTo>
                    <a:pt x="217073" y="715009"/>
                  </a:lnTo>
                  <a:lnTo>
                    <a:pt x="215176" y="723899"/>
                  </a:lnTo>
                  <a:lnTo>
                    <a:pt x="209954" y="731519"/>
                  </a:lnTo>
                  <a:lnTo>
                    <a:pt x="202112" y="737869"/>
                  </a:lnTo>
                  <a:lnTo>
                    <a:pt x="192357" y="739139"/>
                  </a:lnTo>
                  <a:lnTo>
                    <a:pt x="282279" y="739139"/>
                  </a:lnTo>
                  <a:lnTo>
                    <a:pt x="280476" y="720089"/>
                  </a:lnTo>
                  <a:lnTo>
                    <a:pt x="338670" y="689609"/>
                  </a:lnTo>
                  <a:close/>
                </a:path>
                <a:path w="918845" h="831850">
                  <a:moveTo>
                    <a:pt x="620766" y="670559"/>
                  </a:moveTo>
                  <a:lnTo>
                    <a:pt x="375042" y="670559"/>
                  </a:lnTo>
                  <a:lnTo>
                    <a:pt x="408967" y="698499"/>
                  </a:lnTo>
                  <a:lnTo>
                    <a:pt x="447997" y="717549"/>
                  </a:lnTo>
                  <a:lnTo>
                    <a:pt x="489892" y="725169"/>
                  </a:lnTo>
                  <a:lnTo>
                    <a:pt x="532414" y="721359"/>
                  </a:lnTo>
                  <a:lnTo>
                    <a:pt x="573325" y="707389"/>
                  </a:lnTo>
                  <a:lnTo>
                    <a:pt x="610384" y="681989"/>
                  </a:lnTo>
                  <a:lnTo>
                    <a:pt x="620766" y="670559"/>
                  </a:lnTo>
                  <a:close/>
                </a:path>
                <a:path w="918845" h="831850">
                  <a:moveTo>
                    <a:pt x="334809" y="452119"/>
                  </a:moveTo>
                  <a:lnTo>
                    <a:pt x="238565" y="452119"/>
                  </a:lnTo>
                  <a:lnTo>
                    <a:pt x="338505" y="504189"/>
                  </a:lnTo>
                  <a:lnTo>
                    <a:pt x="330026" y="537209"/>
                  </a:lnTo>
                  <a:lnTo>
                    <a:pt x="328699" y="571499"/>
                  </a:lnTo>
                  <a:lnTo>
                    <a:pt x="334425" y="605789"/>
                  </a:lnTo>
                  <a:lnTo>
                    <a:pt x="347102" y="637539"/>
                  </a:lnTo>
                  <a:lnTo>
                    <a:pt x="253610" y="684529"/>
                  </a:lnTo>
                  <a:lnTo>
                    <a:pt x="348370" y="684529"/>
                  </a:lnTo>
                  <a:lnTo>
                    <a:pt x="375042" y="670559"/>
                  </a:lnTo>
                  <a:lnTo>
                    <a:pt x="620766" y="670559"/>
                  </a:lnTo>
                  <a:lnTo>
                    <a:pt x="633455" y="656589"/>
                  </a:lnTo>
                  <a:lnTo>
                    <a:pt x="639915" y="645159"/>
                  </a:lnTo>
                  <a:lnTo>
                    <a:pt x="401908" y="645159"/>
                  </a:lnTo>
                  <a:lnTo>
                    <a:pt x="401908" y="601979"/>
                  </a:lnTo>
                  <a:lnTo>
                    <a:pt x="433340" y="579119"/>
                  </a:lnTo>
                  <a:lnTo>
                    <a:pt x="466385" y="567689"/>
                  </a:lnTo>
                  <a:lnTo>
                    <a:pt x="476056" y="565149"/>
                  </a:lnTo>
                  <a:lnTo>
                    <a:pt x="485728" y="563879"/>
                  </a:lnTo>
                  <a:lnTo>
                    <a:pt x="664775" y="563879"/>
                  </a:lnTo>
                  <a:lnTo>
                    <a:pt x="665190" y="560069"/>
                  </a:lnTo>
                  <a:lnTo>
                    <a:pt x="664971" y="551179"/>
                  </a:lnTo>
                  <a:lnTo>
                    <a:pt x="494325" y="551179"/>
                  </a:lnTo>
                  <a:lnTo>
                    <a:pt x="476224" y="547369"/>
                  </a:lnTo>
                  <a:lnTo>
                    <a:pt x="461549" y="537209"/>
                  </a:lnTo>
                  <a:lnTo>
                    <a:pt x="451709" y="523239"/>
                  </a:lnTo>
                  <a:lnTo>
                    <a:pt x="448116" y="504189"/>
                  </a:lnTo>
                  <a:lnTo>
                    <a:pt x="451709" y="486409"/>
                  </a:lnTo>
                  <a:lnTo>
                    <a:pt x="461549" y="472439"/>
                  </a:lnTo>
                  <a:lnTo>
                    <a:pt x="472555" y="464819"/>
                  </a:lnTo>
                  <a:lnTo>
                    <a:pt x="358923" y="464819"/>
                  </a:lnTo>
                  <a:lnTo>
                    <a:pt x="334809" y="452119"/>
                  </a:lnTo>
                  <a:close/>
                </a:path>
                <a:path w="918845" h="831850">
                  <a:moveTo>
                    <a:pt x="664775" y="563879"/>
                  </a:moveTo>
                  <a:lnTo>
                    <a:pt x="505071" y="563879"/>
                  </a:lnTo>
                  <a:lnTo>
                    <a:pt x="514743" y="565149"/>
                  </a:lnTo>
                  <a:lnTo>
                    <a:pt x="524414" y="567689"/>
                  </a:lnTo>
                  <a:lnTo>
                    <a:pt x="568994" y="584199"/>
                  </a:lnTo>
                  <a:lnTo>
                    <a:pt x="579220" y="591819"/>
                  </a:lnTo>
                  <a:lnTo>
                    <a:pt x="584593" y="595629"/>
                  </a:lnTo>
                  <a:lnTo>
                    <a:pt x="588892" y="603249"/>
                  </a:lnTo>
                  <a:lnTo>
                    <a:pt x="588892" y="609599"/>
                  </a:lnTo>
                  <a:lnTo>
                    <a:pt x="587817" y="645159"/>
                  </a:lnTo>
                  <a:lnTo>
                    <a:pt x="639915" y="645159"/>
                  </a:lnTo>
                  <a:lnTo>
                    <a:pt x="650682" y="626109"/>
                  </a:lnTo>
                  <a:lnTo>
                    <a:pt x="661462" y="594359"/>
                  </a:lnTo>
                  <a:lnTo>
                    <a:pt x="664775" y="563879"/>
                  </a:lnTo>
                  <a:close/>
                </a:path>
                <a:path w="918845" h="831850">
                  <a:moveTo>
                    <a:pt x="627666" y="458469"/>
                  </a:moveTo>
                  <a:lnTo>
                    <a:pt x="495399" y="458469"/>
                  </a:lnTo>
                  <a:lnTo>
                    <a:pt x="513500" y="462279"/>
                  </a:lnTo>
                  <a:lnTo>
                    <a:pt x="528175" y="472439"/>
                  </a:lnTo>
                  <a:lnTo>
                    <a:pt x="538015" y="486409"/>
                  </a:lnTo>
                  <a:lnTo>
                    <a:pt x="541608" y="504189"/>
                  </a:lnTo>
                  <a:lnTo>
                    <a:pt x="537847" y="523239"/>
                  </a:lnTo>
                  <a:lnTo>
                    <a:pt x="527638" y="537209"/>
                  </a:lnTo>
                  <a:lnTo>
                    <a:pt x="512593" y="547369"/>
                  </a:lnTo>
                  <a:lnTo>
                    <a:pt x="494325" y="551179"/>
                  </a:lnTo>
                  <a:lnTo>
                    <a:pt x="664971" y="551179"/>
                  </a:lnTo>
                  <a:lnTo>
                    <a:pt x="664249" y="541019"/>
                  </a:lnTo>
                  <a:lnTo>
                    <a:pt x="662923" y="532129"/>
                  </a:lnTo>
                  <a:lnTo>
                    <a:pt x="660891" y="523239"/>
                  </a:lnTo>
                  <a:lnTo>
                    <a:pt x="737829" y="483869"/>
                  </a:lnTo>
                  <a:lnTo>
                    <a:pt x="644772" y="483869"/>
                  </a:lnTo>
                  <a:lnTo>
                    <a:pt x="634747" y="467359"/>
                  </a:lnTo>
                  <a:lnTo>
                    <a:pt x="627666" y="458469"/>
                  </a:lnTo>
                  <a:close/>
                </a:path>
                <a:path w="918845" h="831850">
                  <a:moveTo>
                    <a:pt x="893740" y="469900"/>
                  </a:moveTo>
                  <a:lnTo>
                    <a:pt x="765129" y="469899"/>
                  </a:lnTo>
                  <a:lnTo>
                    <a:pt x="792901" y="490219"/>
                  </a:lnTo>
                  <a:lnTo>
                    <a:pt x="825308" y="499110"/>
                  </a:lnTo>
                  <a:lnTo>
                    <a:pt x="858520" y="494030"/>
                  </a:lnTo>
                  <a:lnTo>
                    <a:pt x="888710" y="476250"/>
                  </a:lnTo>
                  <a:lnTo>
                    <a:pt x="893740" y="469900"/>
                  </a:lnTo>
                  <a:close/>
                </a:path>
                <a:path w="918845" h="831850">
                  <a:moveTo>
                    <a:pt x="796002" y="266700"/>
                  </a:moveTo>
                  <a:lnTo>
                    <a:pt x="751159" y="266699"/>
                  </a:lnTo>
                  <a:lnTo>
                    <a:pt x="779099" y="342899"/>
                  </a:lnTo>
                  <a:lnTo>
                    <a:pt x="762023" y="355599"/>
                  </a:lnTo>
                  <a:lnTo>
                    <a:pt x="749681" y="372109"/>
                  </a:lnTo>
                  <a:lnTo>
                    <a:pt x="742377" y="392429"/>
                  </a:lnTo>
                  <a:lnTo>
                    <a:pt x="740536" y="411479"/>
                  </a:lnTo>
                  <a:lnTo>
                    <a:pt x="740413" y="420369"/>
                  </a:lnTo>
                  <a:lnTo>
                    <a:pt x="741487" y="426719"/>
                  </a:lnTo>
                  <a:lnTo>
                    <a:pt x="743637" y="433069"/>
                  </a:lnTo>
                  <a:lnTo>
                    <a:pt x="644772" y="483869"/>
                  </a:lnTo>
                  <a:lnTo>
                    <a:pt x="737829" y="483869"/>
                  </a:lnTo>
                  <a:lnTo>
                    <a:pt x="765129" y="469899"/>
                  </a:lnTo>
                  <a:lnTo>
                    <a:pt x="893740" y="469900"/>
                  </a:lnTo>
                  <a:lnTo>
                    <a:pt x="904804" y="455930"/>
                  </a:lnTo>
                  <a:lnTo>
                    <a:pt x="776950" y="455929"/>
                  </a:lnTo>
                  <a:lnTo>
                    <a:pt x="776950" y="433069"/>
                  </a:lnTo>
                  <a:lnTo>
                    <a:pt x="813487" y="412750"/>
                  </a:lnTo>
                  <a:lnTo>
                    <a:pt x="917747" y="412750"/>
                  </a:lnTo>
                  <a:lnTo>
                    <a:pt x="916888" y="406400"/>
                  </a:lnTo>
                  <a:lnTo>
                    <a:pt x="827457" y="406400"/>
                  </a:lnTo>
                  <a:lnTo>
                    <a:pt x="802741" y="382270"/>
                  </a:lnTo>
                  <a:lnTo>
                    <a:pt x="804638" y="372110"/>
                  </a:lnTo>
                  <a:lnTo>
                    <a:pt x="809860" y="364490"/>
                  </a:lnTo>
                  <a:lnTo>
                    <a:pt x="817702" y="359410"/>
                  </a:lnTo>
                  <a:lnTo>
                    <a:pt x="827457" y="356870"/>
                  </a:lnTo>
                  <a:lnTo>
                    <a:pt x="898428" y="356870"/>
                  </a:lnTo>
                  <a:lnTo>
                    <a:pt x="896233" y="353060"/>
                  </a:lnTo>
                  <a:lnTo>
                    <a:pt x="863457" y="332740"/>
                  </a:lnTo>
                  <a:lnTo>
                    <a:pt x="817785" y="325120"/>
                  </a:lnTo>
                  <a:lnTo>
                    <a:pt x="796002" y="266700"/>
                  </a:lnTo>
                  <a:close/>
                </a:path>
                <a:path w="918845" h="831850">
                  <a:moveTo>
                    <a:pt x="510607" y="394969"/>
                  </a:moveTo>
                  <a:lnTo>
                    <a:pt x="467476" y="396239"/>
                  </a:lnTo>
                  <a:lnTo>
                    <a:pt x="426306" y="408939"/>
                  </a:lnTo>
                  <a:lnTo>
                    <a:pt x="389365" y="431799"/>
                  </a:lnTo>
                  <a:lnTo>
                    <a:pt x="358923" y="464819"/>
                  </a:lnTo>
                  <a:lnTo>
                    <a:pt x="472555" y="464819"/>
                  </a:lnTo>
                  <a:lnTo>
                    <a:pt x="476224" y="462279"/>
                  </a:lnTo>
                  <a:lnTo>
                    <a:pt x="494325" y="458469"/>
                  </a:lnTo>
                  <a:lnTo>
                    <a:pt x="627666" y="458469"/>
                  </a:lnTo>
                  <a:lnTo>
                    <a:pt x="622608" y="452119"/>
                  </a:lnTo>
                  <a:lnTo>
                    <a:pt x="608654" y="438149"/>
                  </a:lnTo>
                  <a:lnTo>
                    <a:pt x="593190" y="426719"/>
                  </a:lnTo>
                  <a:lnTo>
                    <a:pt x="604035" y="406399"/>
                  </a:lnTo>
                  <a:lnTo>
                    <a:pt x="553429" y="406399"/>
                  </a:lnTo>
                  <a:lnTo>
                    <a:pt x="510607" y="394969"/>
                  </a:lnTo>
                  <a:close/>
                </a:path>
                <a:path w="918845" h="831850">
                  <a:moveTo>
                    <a:pt x="917747" y="412750"/>
                  </a:moveTo>
                  <a:lnTo>
                    <a:pt x="841427" y="412750"/>
                  </a:lnTo>
                  <a:lnTo>
                    <a:pt x="847875" y="415290"/>
                  </a:lnTo>
                  <a:lnTo>
                    <a:pt x="854138" y="417830"/>
                  </a:lnTo>
                  <a:lnTo>
                    <a:pt x="876890" y="455930"/>
                  </a:lnTo>
                  <a:lnTo>
                    <a:pt x="904804" y="455930"/>
                  </a:lnTo>
                  <a:lnTo>
                    <a:pt x="909833" y="449580"/>
                  </a:lnTo>
                  <a:lnTo>
                    <a:pt x="918262" y="416560"/>
                  </a:lnTo>
                  <a:lnTo>
                    <a:pt x="917747" y="412750"/>
                  </a:lnTo>
                  <a:close/>
                </a:path>
                <a:path w="918845" h="831850">
                  <a:moveTo>
                    <a:pt x="266405" y="373379"/>
                  </a:moveTo>
                  <a:lnTo>
                    <a:pt x="140221" y="373379"/>
                  </a:lnTo>
                  <a:lnTo>
                    <a:pt x="155903" y="375919"/>
                  </a:lnTo>
                  <a:lnTo>
                    <a:pt x="163342" y="378459"/>
                  </a:lnTo>
                  <a:lnTo>
                    <a:pt x="172980" y="380999"/>
                  </a:lnTo>
                  <a:lnTo>
                    <a:pt x="182416" y="384809"/>
                  </a:lnTo>
                  <a:lnTo>
                    <a:pt x="191450" y="389889"/>
                  </a:lnTo>
                  <a:lnTo>
                    <a:pt x="199879" y="396239"/>
                  </a:lnTo>
                  <a:lnTo>
                    <a:pt x="204177" y="398779"/>
                  </a:lnTo>
                  <a:lnTo>
                    <a:pt x="207401" y="406399"/>
                  </a:lnTo>
                  <a:lnTo>
                    <a:pt x="207401" y="440689"/>
                  </a:lnTo>
                  <a:lnTo>
                    <a:pt x="313107" y="440689"/>
                  </a:lnTo>
                  <a:lnTo>
                    <a:pt x="260058" y="412749"/>
                  </a:lnTo>
                  <a:lnTo>
                    <a:pt x="262878" y="402589"/>
                  </a:lnTo>
                  <a:lnTo>
                    <a:pt x="264893" y="392429"/>
                  </a:lnTo>
                  <a:lnTo>
                    <a:pt x="266102" y="380999"/>
                  </a:lnTo>
                  <a:lnTo>
                    <a:pt x="266405" y="373379"/>
                  </a:lnTo>
                  <a:close/>
                </a:path>
                <a:path w="918845" h="831850">
                  <a:moveTo>
                    <a:pt x="856636" y="132080"/>
                  </a:moveTo>
                  <a:lnTo>
                    <a:pt x="488952" y="132079"/>
                  </a:lnTo>
                  <a:lnTo>
                    <a:pt x="588891" y="142239"/>
                  </a:lnTo>
                  <a:lnTo>
                    <a:pt x="593643" y="171449"/>
                  </a:lnTo>
                  <a:lnTo>
                    <a:pt x="604339" y="198119"/>
                  </a:lnTo>
                  <a:lnTo>
                    <a:pt x="620475" y="220979"/>
                  </a:lnTo>
                  <a:lnTo>
                    <a:pt x="641548" y="241299"/>
                  </a:lnTo>
                  <a:lnTo>
                    <a:pt x="553429" y="406399"/>
                  </a:lnTo>
                  <a:lnTo>
                    <a:pt x="604035" y="406399"/>
                  </a:lnTo>
                  <a:lnTo>
                    <a:pt x="681309" y="261619"/>
                  </a:lnTo>
                  <a:lnTo>
                    <a:pt x="794107" y="261620"/>
                  </a:lnTo>
                  <a:lnTo>
                    <a:pt x="789845" y="250190"/>
                  </a:lnTo>
                  <a:lnTo>
                    <a:pt x="823373" y="223520"/>
                  </a:lnTo>
                  <a:lnTo>
                    <a:pt x="836343" y="203200"/>
                  </a:lnTo>
                  <a:lnTo>
                    <a:pt x="647995" y="203199"/>
                  </a:lnTo>
                  <a:lnTo>
                    <a:pt x="647995" y="167639"/>
                  </a:lnTo>
                  <a:lnTo>
                    <a:pt x="651219" y="161289"/>
                  </a:lnTo>
                  <a:lnTo>
                    <a:pt x="655518" y="158749"/>
                  </a:lnTo>
                  <a:lnTo>
                    <a:pt x="663947" y="153669"/>
                  </a:lnTo>
                  <a:lnTo>
                    <a:pt x="672980" y="148589"/>
                  </a:lnTo>
                  <a:lnTo>
                    <a:pt x="692055" y="140969"/>
                  </a:lnTo>
                  <a:lnTo>
                    <a:pt x="715176" y="137159"/>
                  </a:lnTo>
                  <a:lnTo>
                    <a:pt x="856797" y="137160"/>
                  </a:lnTo>
                  <a:lnTo>
                    <a:pt x="856636" y="132080"/>
                  </a:lnTo>
                  <a:close/>
                </a:path>
                <a:path w="918845" h="831850">
                  <a:moveTo>
                    <a:pt x="898428" y="356870"/>
                  </a:moveTo>
                  <a:lnTo>
                    <a:pt x="827457" y="356870"/>
                  </a:lnTo>
                  <a:lnTo>
                    <a:pt x="837213" y="359410"/>
                  </a:lnTo>
                  <a:lnTo>
                    <a:pt x="845054" y="364490"/>
                  </a:lnTo>
                  <a:lnTo>
                    <a:pt x="850276" y="372110"/>
                  </a:lnTo>
                  <a:lnTo>
                    <a:pt x="852173" y="382270"/>
                  </a:lnTo>
                  <a:lnTo>
                    <a:pt x="850276" y="392430"/>
                  </a:lnTo>
                  <a:lnTo>
                    <a:pt x="845054" y="400050"/>
                  </a:lnTo>
                  <a:lnTo>
                    <a:pt x="837213" y="405130"/>
                  </a:lnTo>
                  <a:lnTo>
                    <a:pt x="827457" y="406400"/>
                  </a:lnTo>
                  <a:lnTo>
                    <a:pt x="916888" y="406400"/>
                  </a:lnTo>
                  <a:lnTo>
                    <a:pt x="913796" y="383540"/>
                  </a:lnTo>
                  <a:lnTo>
                    <a:pt x="898428" y="356870"/>
                  </a:lnTo>
                  <a:close/>
                </a:path>
                <a:path w="918845" h="831850">
                  <a:moveTo>
                    <a:pt x="248260" y="287019"/>
                  </a:moveTo>
                  <a:lnTo>
                    <a:pt x="132178" y="287019"/>
                  </a:lnTo>
                  <a:lnTo>
                    <a:pt x="146668" y="290829"/>
                  </a:lnTo>
                  <a:lnTo>
                    <a:pt x="158640" y="298449"/>
                  </a:lnTo>
                  <a:lnTo>
                    <a:pt x="166784" y="311149"/>
                  </a:lnTo>
                  <a:lnTo>
                    <a:pt x="169789" y="325119"/>
                  </a:lnTo>
                  <a:lnTo>
                    <a:pt x="166784" y="339089"/>
                  </a:lnTo>
                  <a:lnTo>
                    <a:pt x="158640" y="351789"/>
                  </a:lnTo>
                  <a:lnTo>
                    <a:pt x="146668" y="359409"/>
                  </a:lnTo>
                  <a:lnTo>
                    <a:pt x="132178" y="363219"/>
                  </a:lnTo>
                  <a:lnTo>
                    <a:pt x="265942" y="363219"/>
                  </a:lnTo>
                  <a:lnTo>
                    <a:pt x="264910" y="349249"/>
                  </a:lnTo>
                  <a:lnTo>
                    <a:pt x="260192" y="330199"/>
                  </a:lnTo>
                  <a:lnTo>
                    <a:pt x="252451" y="311149"/>
                  </a:lnTo>
                  <a:lnTo>
                    <a:pt x="241789" y="293369"/>
                  </a:lnTo>
                  <a:lnTo>
                    <a:pt x="248260" y="287019"/>
                  </a:lnTo>
                  <a:close/>
                </a:path>
                <a:path w="918845" h="831850">
                  <a:moveTo>
                    <a:pt x="794107" y="261620"/>
                  </a:moveTo>
                  <a:lnTo>
                    <a:pt x="681309" y="261619"/>
                  </a:lnTo>
                  <a:lnTo>
                    <a:pt x="691971" y="265429"/>
                  </a:lnTo>
                  <a:lnTo>
                    <a:pt x="702935" y="267969"/>
                  </a:lnTo>
                  <a:lnTo>
                    <a:pt x="714101" y="269239"/>
                  </a:lnTo>
                  <a:lnTo>
                    <a:pt x="738264" y="269239"/>
                  </a:lnTo>
                  <a:lnTo>
                    <a:pt x="751159" y="266699"/>
                  </a:lnTo>
                  <a:lnTo>
                    <a:pt x="796002" y="266700"/>
                  </a:lnTo>
                  <a:lnTo>
                    <a:pt x="794107" y="261620"/>
                  </a:lnTo>
                  <a:close/>
                </a:path>
                <a:path w="918845" h="831850">
                  <a:moveTo>
                    <a:pt x="396534" y="13969"/>
                  </a:moveTo>
                  <a:lnTo>
                    <a:pt x="366814" y="24129"/>
                  </a:lnTo>
                  <a:lnTo>
                    <a:pt x="343340" y="43179"/>
                  </a:lnTo>
                  <a:lnTo>
                    <a:pt x="327926" y="68579"/>
                  </a:lnTo>
                  <a:lnTo>
                    <a:pt x="322385" y="99059"/>
                  </a:lnTo>
                  <a:lnTo>
                    <a:pt x="323175" y="110489"/>
                  </a:lnTo>
                  <a:lnTo>
                    <a:pt x="325475" y="121919"/>
                  </a:lnTo>
                  <a:lnTo>
                    <a:pt x="329186" y="133349"/>
                  </a:lnTo>
                  <a:lnTo>
                    <a:pt x="334206" y="143509"/>
                  </a:lnTo>
                  <a:lnTo>
                    <a:pt x="213849" y="261619"/>
                  </a:lnTo>
                  <a:lnTo>
                    <a:pt x="274143" y="261619"/>
                  </a:lnTo>
                  <a:lnTo>
                    <a:pt x="362146" y="175259"/>
                  </a:lnTo>
                  <a:lnTo>
                    <a:pt x="452602" y="175259"/>
                  </a:lnTo>
                  <a:lnTo>
                    <a:pt x="458107" y="172719"/>
                  </a:lnTo>
                  <a:lnTo>
                    <a:pt x="481429" y="147319"/>
                  </a:lnTo>
                  <a:lnTo>
                    <a:pt x="482235" y="146049"/>
                  </a:lnTo>
                  <a:lnTo>
                    <a:pt x="358922" y="146049"/>
                  </a:lnTo>
                  <a:lnTo>
                    <a:pt x="358922" y="125729"/>
                  </a:lnTo>
                  <a:lnTo>
                    <a:pt x="357848" y="125729"/>
                  </a:lnTo>
                  <a:lnTo>
                    <a:pt x="357848" y="120649"/>
                  </a:lnTo>
                  <a:lnTo>
                    <a:pt x="359997" y="118109"/>
                  </a:lnTo>
                  <a:lnTo>
                    <a:pt x="387937" y="105409"/>
                  </a:lnTo>
                  <a:lnTo>
                    <a:pt x="394385" y="102869"/>
                  </a:lnTo>
                  <a:lnTo>
                    <a:pt x="401907" y="101599"/>
                  </a:lnTo>
                  <a:lnTo>
                    <a:pt x="689414" y="101599"/>
                  </a:lnTo>
                  <a:lnTo>
                    <a:pt x="688594" y="97789"/>
                  </a:lnTo>
                  <a:lnTo>
                    <a:pt x="595339" y="97789"/>
                  </a:lnTo>
                  <a:lnTo>
                    <a:pt x="562026" y="93979"/>
                  </a:lnTo>
                  <a:lnTo>
                    <a:pt x="408355" y="93979"/>
                  </a:lnTo>
                  <a:lnTo>
                    <a:pt x="398599" y="92709"/>
                  </a:lnTo>
                  <a:lnTo>
                    <a:pt x="390758" y="86359"/>
                  </a:lnTo>
                  <a:lnTo>
                    <a:pt x="385536" y="78739"/>
                  </a:lnTo>
                  <a:lnTo>
                    <a:pt x="383639" y="69849"/>
                  </a:lnTo>
                  <a:lnTo>
                    <a:pt x="385536" y="59689"/>
                  </a:lnTo>
                  <a:lnTo>
                    <a:pt x="390758" y="52069"/>
                  </a:lnTo>
                  <a:lnTo>
                    <a:pt x="398599" y="46989"/>
                  </a:lnTo>
                  <a:lnTo>
                    <a:pt x="408355" y="44449"/>
                  </a:lnTo>
                  <a:lnTo>
                    <a:pt x="474407" y="44449"/>
                  </a:lnTo>
                  <a:lnTo>
                    <a:pt x="460877" y="29209"/>
                  </a:lnTo>
                  <a:lnTo>
                    <a:pt x="430872" y="15239"/>
                  </a:lnTo>
                  <a:lnTo>
                    <a:pt x="396534" y="13969"/>
                  </a:lnTo>
                  <a:close/>
                </a:path>
                <a:path w="918845" h="831850">
                  <a:moveTo>
                    <a:pt x="856797" y="137160"/>
                  </a:moveTo>
                  <a:lnTo>
                    <a:pt x="731262" y="137159"/>
                  </a:lnTo>
                  <a:lnTo>
                    <a:pt x="754383" y="140969"/>
                  </a:lnTo>
                  <a:lnTo>
                    <a:pt x="773457" y="148590"/>
                  </a:lnTo>
                  <a:lnTo>
                    <a:pt x="782491" y="153670"/>
                  </a:lnTo>
                  <a:lnTo>
                    <a:pt x="790920" y="160020"/>
                  </a:lnTo>
                  <a:lnTo>
                    <a:pt x="795218" y="162560"/>
                  </a:lnTo>
                  <a:lnTo>
                    <a:pt x="798442" y="168910"/>
                  </a:lnTo>
                  <a:lnTo>
                    <a:pt x="798442" y="203200"/>
                  </a:lnTo>
                  <a:lnTo>
                    <a:pt x="836343" y="203200"/>
                  </a:lnTo>
                  <a:lnTo>
                    <a:pt x="846069" y="187960"/>
                  </a:lnTo>
                  <a:lnTo>
                    <a:pt x="857159" y="148590"/>
                  </a:lnTo>
                  <a:lnTo>
                    <a:pt x="856797" y="137160"/>
                  </a:lnTo>
                  <a:close/>
                </a:path>
                <a:path w="918845" h="831850">
                  <a:moveTo>
                    <a:pt x="452602" y="175259"/>
                  </a:moveTo>
                  <a:lnTo>
                    <a:pt x="362146" y="175259"/>
                  </a:lnTo>
                  <a:lnTo>
                    <a:pt x="394536" y="187959"/>
                  </a:lnTo>
                  <a:lnTo>
                    <a:pt x="427833" y="186689"/>
                  </a:lnTo>
                  <a:lnTo>
                    <a:pt x="452602" y="175259"/>
                  </a:lnTo>
                  <a:close/>
                </a:path>
                <a:path w="918845" h="831850">
                  <a:moveTo>
                    <a:pt x="689414" y="101599"/>
                  </a:moveTo>
                  <a:lnTo>
                    <a:pt x="414803" y="101599"/>
                  </a:lnTo>
                  <a:lnTo>
                    <a:pt x="422325" y="102869"/>
                  </a:lnTo>
                  <a:lnTo>
                    <a:pt x="428773" y="105409"/>
                  </a:lnTo>
                  <a:lnTo>
                    <a:pt x="457788" y="146049"/>
                  </a:lnTo>
                  <a:lnTo>
                    <a:pt x="482235" y="146049"/>
                  </a:lnTo>
                  <a:lnTo>
                    <a:pt x="484653" y="142239"/>
                  </a:lnTo>
                  <a:lnTo>
                    <a:pt x="488952" y="132079"/>
                  </a:lnTo>
                  <a:lnTo>
                    <a:pt x="856636" y="132080"/>
                  </a:lnTo>
                  <a:lnTo>
                    <a:pt x="856434" y="125730"/>
                  </a:lnTo>
                  <a:lnTo>
                    <a:pt x="724293" y="125729"/>
                  </a:lnTo>
                  <a:lnTo>
                    <a:pt x="709803" y="123189"/>
                  </a:lnTo>
                  <a:lnTo>
                    <a:pt x="697831" y="115569"/>
                  </a:lnTo>
                  <a:lnTo>
                    <a:pt x="689687" y="102869"/>
                  </a:lnTo>
                  <a:lnTo>
                    <a:pt x="689414" y="101599"/>
                  </a:lnTo>
                  <a:close/>
                </a:path>
                <a:path w="918845" h="831850">
                  <a:moveTo>
                    <a:pt x="828504" y="50800"/>
                  </a:moveTo>
                  <a:lnTo>
                    <a:pt x="724293" y="50799"/>
                  </a:lnTo>
                  <a:lnTo>
                    <a:pt x="738784" y="54609"/>
                  </a:lnTo>
                  <a:lnTo>
                    <a:pt x="750756" y="62230"/>
                  </a:lnTo>
                  <a:lnTo>
                    <a:pt x="758899" y="73660"/>
                  </a:lnTo>
                  <a:lnTo>
                    <a:pt x="761905" y="88900"/>
                  </a:lnTo>
                  <a:lnTo>
                    <a:pt x="758899" y="102870"/>
                  </a:lnTo>
                  <a:lnTo>
                    <a:pt x="750756" y="115569"/>
                  </a:lnTo>
                  <a:lnTo>
                    <a:pt x="738784" y="123189"/>
                  </a:lnTo>
                  <a:lnTo>
                    <a:pt x="724293" y="125729"/>
                  </a:lnTo>
                  <a:lnTo>
                    <a:pt x="856434" y="125730"/>
                  </a:lnTo>
                  <a:lnTo>
                    <a:pt x="855870" y="107950"/>
                  </a:lnTo>
                  <a:lnTo>
                    <a:pt x="841427" y="67310"/>
                  </a:lnTo>
                  <a:lnTo>
                    <a:pt x="828504" y="50800"/>
                  </a:lnTo>
                  <a:close/>
                </a:path>
                <a:path w="918845" h="831850">
                  <a:moveTo>
                    <a:pt x="740378" y="0"/>
                  </a:moveTo>
                  <a:lnTo>
                    <a:pt x="698992" y="1269"/>
                  </a:lnTo>
                  <a:lnTo>
                    <a:pt x="658741" y="15239"/>
                  </a:lnTo>
                  <a:lnTo>
                    <a:pt x="618578" y="49529"/>
                  </a:lnTo>
                  <a:lnTo>
                    <a:pt x="595339" y="97789"/>
                  </a:lnTo>
                  <a:lnTo>
                    <a:pt x="688594" y="97789"/>
                  </a:lnTo>
                  <a:lnTo>
                    <a:pt x="686682" y="88899"/>
                  </a:lnTo>
                  <a:lnTo>
                    <a:pt x="689536" y="73659"/>
                  </a:lnTo>
                  <a:lnTo>
                    <a:pt x="697428" y="62229"/>
                  </a:lnTo>
                  <a:lnTo>
                    <a:pt x="709349" y="54609"/>
                  </a:lnTo>
                  <a:lnTo>
                    <a:pt x="724293" y="50799"/>
                  </a:lnTo>
                  <a:lnTo>
                    <a:pt x="828504" y="50800"/>
                  </a:lnTo>
                  <a:lnTo>
                    <a:pt x="814587" y="33020"/>
                  </a:lnTo>
                  <a:lnTo>
                    <a:pt x="779907" y="11430"/>
                  </a:lnTo>
                  <a:lnTo>
                    <a:pt x="740378" y="0"/>
                  </a:lnTo>
                  <a:close/>
                </a:path>
                <a:path w="918845" h="831850">
                  <a:moveTo>
                    <a:pt x="474407" y="44449"/>
                  </a:moveTo>
                  <a:lnTo>
                    <a:pt x="408355" y="44449"/>
                  </a:lnTo>
                  <a:lnTo>
                    <a:pt x="418110" y="46989"/>
                  </a:lnTo>
                  <a:lnTo>
                    <a:pt x="425952" y="52069"/>
                  </a:lnTo>
                  <a:lnTo>
                    <a:pt x="431174" y="59689"/>
                  </a:lnTo>
                  <a:lnTo>
                    <a:pt x="433071" y="69849"/>
                  </a:lnTo>
                  <a:lnTo>
                    <a:pt x="431174" y="78739"/>
                  </a:lnTo>
                  <a:lnTo>
                    <a:pt x="425952" y="86359"/>
                  </a:lnTo>
                  <a:lnTo>
                    <a:pt x="418111" y="92709"/>
                  </a:lnTo>
                  <a:lnTo>
                    <a:pt x="408355" y="93979"/>
                  </a:lnTo>
                  <a:lnTo>
                    <a:pt x="562026" y="93979"/>
                  </a:lnTo>
                  <a:lnTo>
                    <a:pt x="495399" y="86359"/>
                  </a:lnTo>
                  <a:lnTo>
                    <a:pt x="483427" y="54609"/>
                  </a:lnTo>
                  <a:lnTo>
                    <a:pt x="474407" y="44449"/>
                  </a:lnTo>
                  <a:close/>
                </a:path>
              </a:pathLst>
            </a:custGeom>
            <a:solidFill>
              <a:srgbClr val="EFC7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849117" y="4622672"/>
            <a:ext cx="2990850" cy="116522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065" marR="5080" indent="-1270" algn="ctr">
              <a:lnSpc>
                <a:spcPct val="96500"/>
              </a:lnSpc>
              <a:spcBef>
                <a:spcPts val="150"/>
              </a:spcBef>
            </a:pPr>
            <a:r>
              <a:rPr sz="1100" spc="-75" dirty="0">
                <a:latin typeface="Arial MT"/>
                <a:cs typeface="Arial MT"/>
              </a:rPr>
              <a:t>MENTAL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HEALTH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IS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A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GROWING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CONCERN, </a:t>
            </a:r>
            <a:r>
              <a:rPr sz="1100" spc="-65" dirty="0">
                <a:latin typeface="Arial MT"/>
                <a:cs typeface="Arial MT"/>
              </a:rPr>
              <a:t>OFTEN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HINDERED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14" dirty="0">
                <a:latin typeface="Arial MT"/>
                <a:cs typeface="Arial MT"/>
              </a:rPr>
              <a:t>BY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STIGMA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AND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LIMITED </a:t>
            </a:r>
            <a:r>
              <a:rPr sz="1100" spc="-120" dirty="0">
                <a:latin typeface="Arial MT"/>
                <a:cs typeface="Arial MT"/>
              </a:rPr>
              <a:t>RESOURCES.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OUR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40" dirty="0">
                <a:latin typeface="Arial MT"/>
                <a:cs typeface="Arial MT"/>
              </a:rPr>
              <a:t>PROJECT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20" dirty="0">
                <a:latin typeface="Arial MT"/>
                <a:cs typeface="Arial MT"/>
              </a:rPr>
              <a:t>ADDRESSES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THIS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BY </a:t>
            </a:r>
            <a:r>
              <a:rPr sz="1100" spc="-85" dirty="0">
                <a:latin typeface="Arial MT"/>
                <a:cs typeface="Arial MT"/>
              </a:rPr>
              <a:t>CREATING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USER-</a:t>
            </a:r>
            <a:r>
              <a:rPr sz="1100" spc="-95" dirty="0">
                <a:latin typeface="Arial MT"/>
                <a:cs typeface="Arial MT"/>
              </a:rPr>
              <a:t>FRIENDLY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APP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THAT </a:t>
            </a:r>
            <a:r>
              <a:rPr sz="1100" spc="-105" dirty="0">
                <a:latin typeface="Arial MT"/>
                <a:cs typeface="Arial MT"/>
              </a:rPr>
              <a:t>EMPOWERS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INDIVIDUALS</a:t>
            </a:r>
            <a:r>
              <a:rPr sz="1100" spc="-40" dirty="0">
                <a:latin typeface="Arial MT"/>
                <a:cs typeface="Arial MT"/>
              </a:rPr>
              <a:t> WITH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TOOLS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LIKE </a:t>
            </a:r>
            <a:r>
              <a:rPr sz="1100" spc="-85" dirty="0">
                <a:latin typeface="Arial MT"/>
                <a:cs typeface="Arial MT"/>
              </a:rPr>
              <a:t>JOURNALING,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MOOD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TRACKING,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GUIDED MEDITATIONS.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0141" y="4622672"/>
            <a:ext cx="2754630" cy="116522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 algn="ctr">
              <a:lnSpc>
                <a:spcPct val="96500"/>
              </a:lnSpc>
              <a:spcBef>
                <a:spcPts val="150"/>
              </a:spcBef>
            </a:pPr>
            <a:r>
              <a:rPr sz="1100" spc="-105" dirty="0">
                <a:latin typeface="Arial MT"/>
                <a:cs typeface="Arial MT"/>
              </a:rPr>
              <a:t>THERAPISTS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CAN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TRACK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CLIENT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MT"/>
                <a:cs typeface="Arial MT"/>
              </a:rPr>
              <a:t>PROGRESS,</a:t>
            </a:r>
            <a:r>
              <a:rPr sz="1100" spc="-45" dirty="0">
                <a:latin typeface="Arial MT"/>
                <a:cs typeface="Arial MT"/>
              </a:rPr>
              <a:t> AND </a:t>
            </a:r>
            <a:r>
              <a:rPr sz="1100" spc="-135" dirty="0">
                <a:latin typeface="Arial MT"/>
                <a:cs typeface="Arial MT"/>
              </a:rPr>
              <a:t>USERS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CAN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FIND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MT"/>
                <a:cs typeface="Arial MT"/>
              </a:rPr>
              <a:t>SUPPORT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THROUGH </a:t>
            </a:r>
            <a:r>
              <a:rPr sz="1100" spc="-55" dirty="0">
                <a:latin typeface="Arial MT"/>
                <a:cs typeface="Arial MT"/>
              </a:rPr>
              <a:t>ANONYMOUS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COMMUNITY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FORUMS.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OUR </a:t>
            </a:r>
            <a:r>
              <a:rPr sz="1100" spc="-55" dirty="0">
                <a:latin typeface="Arial MT"/>
                <a:cs typeface="Arial MT"/>
              </a:rPr>
              <a:t>GOAL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IS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TO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MAKE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MENTAL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WELLNESS </a:t>
            </a:r>
            <a:r>
              <a:rPr sz="1100" spc="-114" dirty="0">
                <a:latin typeface="Arial MT"/>
                <a:cs typeface="Arial MT"/>
              </a:rPr>
              <a:t>ACCESSIBLE,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FOSTERING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20" dirty="0">
                <a:latin typeface="Arial MT"/>
                <a:cs typeface="Arial MT"/>
              </a:rPr>
              <a:t>SAFE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25" dirty="0">
                <a:latin typeface="Arial MT"/>
                <a:cs typeface="Arial MT"/>
              </a:rPr>
              <a:t>SPACE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FOR </a:t>
            </a:r>
            <a:r>
              <a:rPr sz="1100" spc="-90" dirty="0">
                <a:latin typeface="Arial MT"/>
                <a:cs typeface="Arial MT"/>
              </a:rPr>
              <a:t>SELF-</a:t>
            </a:r>
            <a:r>
              <a:rPr sz="1100" spc="-125" dirty="0">
                <a:latin typeface="Arial MT"/>
                <a:cs typeface="Arial MT"/>
              </a:rPr>
              <a:t>CARE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AND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0" dirty="0">
                <a:latin typeface="Arial MT"/>
                <a:cs typeface="Arial MT"/>
              </a:rPr>
              <a:t>SUPPORT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ANYTIME, ANYWHERE.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" y="0"/>
            <a:ext cx="12189460" cy="6858000"/>
            <a:chOff x="1524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" y="0"/>
              <a:ext cx="1218895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8260" y="798601"/>
              <a:ext cx="5166360" cy="5290185"/>
            </a:xfrm>
            <a:custGeom>
              <a:avLst/>
              <a:gdLst/>
              <a:ahLst/>
              <a:cxnLst/>
              <a:rect l="l" t="t" r="r" b="b"/>
              <a:pathLst>
                <a:path w="5166360" h="5290185">
                  <a:moveTo>
                    <a:pt x="5166106" y="0"/>
                  </a:moveTo>
                  <a:lnTo>
                    <a:pt x="0" y="0"/>
                  </a:lnTo>
                  <a:lnTo>
                    <a:pt x="0" y="5289677"/>
                  </a:lnTo>
                  <a:lnTo>
                    <a:pt x="5166106" y="5289677"/>
                  </a:lnTo>
                  <a:lnTo>
                    <a:pt x="5166106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836" y="2691511"/>
            <a:ext cx="4545330" cy="130048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100455" marR="5080" indent="-1088390">
              <a:lnSpc>
                <a:spcPts val="4750"/>
              </a:lnSpc>
              <a:spcBef>
                <a:spcPts val="705"/>
              </a:spcBef>
            </a:pPr>
            <a:r>
              <a:rPr sz="4400" spc="-45" dirty="0"/>
              <a:t>Work</a:t>
            </a:r>
            <a:r>
              <a:rPr sz="4400" spc="-105" dirty="0"/>
              <a:t> </a:t>
            </a:r>
            <a:r>
              <a:rPr sz="4400" dirty="0"/>
              <a:t>Break</a:t>
            </a:r>
            <a:r>
              <a:rPr sz="4400" spc="-120" dirty="0"/>
              <a:t> Down </a:t>
            </a:r>
            <a:r>
              <a:rPr sz="4400" spc="-10" dirty="0"/>
              <a:t>Structure</a:t>
            </a:r>
            <a:endParaRPr sz="4400"/>
          </a:p>
        </p:txBody>
      </p:sp>
      <p:grpSp>
        <p:nvGrpSpPr>
          <p:cNvPr id="6" name="object 6"/>
          <p:cNvGrpSpPr/>
          <p:nvPr/>
        </p:nvGrpSpPr>
        <p:grpSpPr>
          <a:xfrm>
            <a:off x="6084442" y="787031"/>
            <a:ext cx="5166360" cy="5290185"/>
            <a:chOff x="6084442" y="787031"/>
            <a:chExt cx="5166360" cy="5290185"/>
          </a:xfrm>
        </p:grpSpPr>
        <p:sp>
          <p:nvSpPr>
            <p:cNvPr id="7" name="object 7"/>
            <p:cNvSpPr/>
            <p:nvPr/>
          </p:nvSpPr>
          <p:spPr>
            <a:xfrm>
              <a:off x="6084442" y="787031"/>
              <a:ext cx="5166360" cy="5290185"/>
            </a:xfrm>
            <a:custGeom>
              <a:avLst/>
              <a:gdLst/>
              <a:ahLst/>
              <a:cxnLst/>
              <a:rect l="l" t="t" r="r" b="b"/>
              <a:pathLst>
                <a:path w="5166359" h="5290185">
                  <a:moveTo>
                    <a:pt x="5166105" y="0"/>
                  </a:moveTo>
                  <a:lnTo>
                    <a:pt x="0" y="0"/>
                  </a:lnTo>
                  <a:lnTo>
                    <a:pt x="0" y="5289677"/>
                  </a:lnTo>
                  <a:lnTo>
                    <a:pt x="5166105" y="5289677"/>
                  </a:lnTo>
                  <a:lnTo>
                    <a:pt x="5166105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84442" y="2140330"/>
              <a:ext cx="5166105" cy="25830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" y="0"/>
            <a:ext cx="12189460" cy="6858000"/>
            <a:chOff x="1524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" y="0"/>
              <a:ext cx="12188951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5923" y="777240"/>
              <a:ext cx="10360660" cy="5303520"/>
            </a:xfrm>
            <a:custGeom>
              <a:avLst/>
              <a:gdLst/>
              <a:ahLst/>
              <a:cxnLst/>
              <a:rect l="l" t="t" r="r" b="b"/>
              <a:pathLst>
                <a:path w="10360660" h="5303520">
                  <a:moveTo>
                    <a:pt x="10360152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10360152" y="5303520"/>
                  </a:lnTo>
                  <a:lnTo>
                    <a:pt x="10360152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366128" y="2442413"/>
            <a:ext cx="3347720" cy="156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105"/>
              </a:lnSpc>
              <a:spcBef>
                <a:spcPts val="100"/>
              </a:spcBef>
            </a:pPr>
            <a:r>
              <a:rPr spc="-20" dirty="0"/>
              <a:t>JIRA</a:t>
            </a:r>
          </a:p>
          <a:p>
            <a:pPr marL="12700" marR="5080">
              <a:lnSpc>
                <a:spcPts val="3890"/>
              </a:lnSpc>
              <a:spcBef>
                <a:spcPts val="275"/>
              </a:spcBef>
            </a:pPr>
            <a:r>
              <a:rPr spc="-10" dirty="0"/>
              <a:t>Implementation with</a:t>
            </a:r>
            <a:r>
              <a:rPr spc="-190" dirty="0"/>
              <a:t> </a:t>
            </a:r>
            <a:r>
              <a:rPr spc="-10" dirty="0"/>
              <a:t>DashBoard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9563" y="1148016"/>
            <a:ext cx="4365244" cy="45467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89460" cy="6858000"/>
            <a:chOff x="0" y="0"/>
            <a:chExt cx="121894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1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15924" y="777240"/>
              <a:ext cx="10360660" cy="5303520"/>
            </a:xfrm>
            <a:custGeom>
              <a:avLst/>
              <a:gdLst/>
              <a:ahLst/>
              <a:cxnLst/>
              <a:rect l="l" t="t" r="r" b="b"/>
              <a:pathLst>
                <a:path w="10360660" h="5303520">
                  <a:moveTo>
                    <a:pt x="10360152" y="0"/>
                  </a:moveTo>
                  <a:lnTo>
                    <a:pt x="0" y="0"/>
                  </a:lnTo>
                  <a:lnTo>
                    <a:pt x="0" y="5303520"/>
                  </a:lnTo>
                  <a:lnTo>
                    <a:pt x="10360152" y="5303520"/>
                  </a:lnTo>
                  <a:lnTo>
                    <a:pt x="10360152" y="0"/>
                  </a:lnTo>
                  <a:close/>
                </a:path>
              </a:pathLst>
            </a:custGeom>
            <a:solidFill>
              <a:srgbClr val="FFFFFF">
                <a:alpha val="9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7533" rIns="0" bIns="0" rtlCol="0">
            <a:spAutoFit/>
          </a:bodyPr>
          <a:lstStyle/>
          <a:p>
            <a:pPr marL="99186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Implementation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923669" y="3085083"/>
            <a:ext cx="8345170" cy="958850"/>
            <a:chOff x="1923669" y="3085083"/>
            <a:chExt cx="8345170" cy="958850"/>
          </a:xfrm>
        </p:grpSpPr>
        <p:sp>
          <p:nvSpPr>
            <p:cNvPr id="7" name="object 7"/>
            <p:cNvSpPr/>
            <p:nvPr/>
          </p:nvSpPr>
          <p:spPr>
            <a:xfrm>
              <a:off x="1923669" y="3085083"/>
              <a:ext cx="958850" cy="958850"/>
            </a:xfrm>
            <a:custGeom>
              <a:avLst/>
              <a:gdLst/>
              <a:ahLst/>
              <a:cxnLst/>
              <a:rect l="l" t="t" r="r" b="b"/>
              <a:pathLst>
                <a:path w="958850" h="958850">
                  <a:moveTo>
                    <a:pt x="479298" y="0"/>
                  </a:moveTo>
                  <a:lnTo>
                    <a:pt x="430299" y="2475"/>
                  </a:lnTo>
                  <a:lnTo>
                    <a:pt x="382714" y="9739"/>
                  </a:lnTo>
                  <a:lnTo>
                    <a:pt x="336784" y="21551"/>
                  </a:lnTo>
                  <a:lnTo>
                    <a:pt x="292750" y="37671"/>
                  </a:lnTo>
                  <a:lnTo>
                    <a:pt x="250854" y="57856"/>
                  </a:lnTo>
                  <a:lnTo>
                    <a:pt x="211335" y="81867"/>
                  </a:lnTo>
                  <a:lnTo>
                    <a:pt x="174436" y="109461"/>
                  </a:lnTo>
                  <a:lnTo>
                    <a:pt x="140398" y="140398"/>
                  </a:lnTo>
                  <a:lnTo>
                    <a:pt x="109461" y="174436"/>
                  </a:lnTo>
                  <a:lnTo>
                    <a:pt x="81867" y="211335"/>
                  </a:lnTo>
                  <a:lnTo>
                    <a:pt x="57856" y="250854"/>
                  </a:lnTo>
                  <a:lnTo>
                    <a:pt x="37671" y="292750"/>
                  </a:lnTo>
                  <a:lnTo>
                    <a:pt x="21551" y="336784"/>
                  </a:lnTo>
                  <a:lnTo>
                    <a:pt x="9739" y="382714"/>
                  </a:lnTo>
                  <a:lnTo>
                    <a:pt x="2475" y="430299"/>
                  </a:lnTo>
                  <a:lnTo>
                    <a:pt x="0" y="479298"/>
                  </a:lnTo>
                  <a:lnTo>
                    <a:pt x="2475" y="528296"/>
                  </a:lnTo>
                  <a:lnTo>
                    <a:pt x="9739" y="575881"/>
                  </a:lnTo>
                  <a:lnTo>
                    <a:pt x="21551" y="621811"/>
                  </a:lnTo>
                  <a:lnTo>
                    <a:pt x="37671" y="665845"/>
                  </a:lnTo>
                  <a:lnTo>
                    <a:pt x="57856" y="707741"/>
                  </a:lnTo>
                  <a:lnTo>
                    <a:pt x="81867" y="747260"/>
                  </a:lnTo>
                  <a:lnTo>
                    <a:pt x="109461" y="784159"/>
                  </a:lnTo>
                  <a:lnTo>
                    <a:pt x="140398" y="818197"/>
                  </a:lnTo>
                  <a:lnTo>
                    <a:pt x="174436" y="849134"/>
                  </a:lnTo>
                  <a:lnTo>
                    <a:pt x="211335" y="876728"/>
                  </a:lnTo>
                  <a:lnTo>
                    <a:pt x="250854" y="900739"/>
                  </a:lnTo>
                  <a:lnTo>
                    <a:pt x="292750" y="920924"/>
                  </a:lnTo>
                  <a:lnTo>
                    <a:pt x="336784" y="937044"/>
                  </a:lnTo>
                  <a:lnTo>
                    <a:pt x="382714" y="948856"/>
                  </a:lnTo>
                  <a:lnTo>
                    <a:pt x="430299" y="956120"/>
                  </a:lnTo>
                  <a:lnTo>
                    <a:pt x="479298" y="958595"/>
                  </a:lnTo>
                  <a:lnTo>
                    <a:pt x="528317" y="956120"/>
                  </a:lnTo>
                  <a:lnTo>
                    <a:pt x="575917" y="948856"/>
                  </a:lnTo>
                  <a:lnTo>
                    <a:pt x="621858" y="937044"/>
                  </a:lnTo>
                  <a:lnTo>
                    <a:pt x="665898" y="920924"/>
                  </a:lnTo>
                  <a:lnTo>
                    <a:pt x="707798" y="900739"/>
                  </a:lnTo>
                  <a:lnTo>
                    <a:pt x="747315" y="876728"/>
                  </a:lnTo>
                  <a:lnTo>
                    <a:pt x="784211" y="849134"/>
                  </a:lnTo>
                  <a:lnTo>
                    <a:pt x="818245" y="818197"/>
                  </a:lnTo>
                  <a:lnTo>
                    <a:pt x="849175" y="784159"/>
                  </a:lnTo>
                  <a:lnTo>
                    <a:pt x="876762" y="747260"/>
                  </a:lnTo>
                  <a:lnTo>
                    <a:pt x="900764" y="707741"/>
                  </a:lnTo>
                  <a:lnTo>
                    <a:pt x="920942" y="665845"/>
                  </a:lnTo>
                  <a:lnTo>
                    <a:pt x="937055" y="621811"/>
                  </a:lnTo>
                  <a:lnTo>
                    <a:pt x="948861" y="575881"/>
                  </a:lnTo>
                  <a:lnTo>
                    <a:pt x="956122" y="528296"/>
                  </a:lnTo>
                  <a:lnTo>
                    <a:pt x="958595" y="479298"/>
                  </a:lnTo>
                  <a:lnTo>
                    <a:pt x="956122" y="430299"/>
                  </a:lnTo>
                  <a:lnTo>
                    <a:pt x="948861" y="382714"/>
                  </a:lnTo>
                  <a:lnTo>
                    <a:pt x="937055" y="336784"/>
                  </a:lnTo>
                  <a:lnTo>
                    <a:pt x="920942" y="292750"/>
                  </a:lnTo>
                  <a:lnTo>
                    <a:pt x="900764" y="250854"/>
                  </a:lnTo>
                  <a:lnTo>
                    <a:pt x="876762" y="211335"/>
                  </a:lnTo>
                  <a:lnTo>
                    <a:pt x="849175" y="174436"/>
                  </a:lnTo>
                  <a:lnTo>
                    <a:pt x="818245" y="140398"/>
                  </a:lnTo>
                  <a:lnTo>
                    <a:pt x="784211" y="109461"/>
                  </a:lnTo>
                  <a:lnTo>
                    <a:pt x="747315" y="81867"/>
                  </a:lnTo>
                  <a:lnTo>
                    <a:pt x="707798" y="57856"/>
                  </a:lnTo>
                  <a:lnTo>
                    <a:pt x="665898" y="37671"/>
                  </a:lnTo>
                  <a:lnTo>
                    <a:pt x="621858" y="21551"/>
                  </a:lnTo>
                  <a:lnTo>
                    <a:pt x="575917" y="9739"/>
                  </a:lnTo>
                  <a:lnTo>
                    <a:pt x="528317" y="2475"/>
                  </a:lnTo>
                  <a:lnTo>
                    <a:pt x="479298" y="0"/>
                  </a:lnTo>
                  <a:close/>
                </a:path>
              </a:pathLst>
            </a:custGeom>
            <a:solidFill>
              <a:srgbClr val="DBC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8610" y="3520179"/>
              <a:ext cx="90634" cy="906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71677" y="3333142"/>
              <a:ext cx="464820" cy="464820"/>
            </a:xfrm>
            <a:custGeom>
              <a:avLst/>
              <a:gdLst/>
              <a:ahLst/>
              <a:cxnLst/>
              <a:rect l="l" t="t" r="r" b="b"/>
              <a:pathLst>
                <a:path w="464819" h="464820">
                  <a:moveTo>
                    <a:pt x="67975" y="243714"/>
                  </a:moveTo>
                  <a:lnTo>
                    <a:pt x="33987" y="243714"/>
                  </a:lnTo>
                  <a:lnTo>
                    <a:pt x="42905" y="292133"/>
                  </a:lnTo>
                  <a:lnTo>
                    <a:pt x="62718" y="335656"/>
                  </a:lnTo>
                  <a:lnTo>
                    <a:pt x="91926" y="372780"/>
                  </a:lnTo>
                  <a:lnTo>
                    <a:pt x="129030" y="402005"/>
                  </a:lnTo>
                  <a:lnTo>
                    <a:pt x="172529" y="421829"/>
                  </a:lnTo>
                  <a:lnTo>
                    <a:pt x="220921" y="430751"/>
                  </a:lnTo>
                  <a:lnTo>
                    <a:pt x="220921" y="464757"/>
                  </a:lnTo>
                  <a:lnTo>
                    <a:pt x="243580" y="464758"/>
                  </a:lnTo>
                  <a:lnTo>
                    <a:pt x="243580" y="430751"/>
                  </a:lnTo>
                  <a:lnTo>
                    <a:pt x="291973" y="421829"/>
                  </a:lnTo>
                  <a:lnTo>
                    <a:pt x="335471" y="402005"/>
                  </a:lnTo>
                  <a:lnTo>
                    <a:pt x="342150" y="396744"/>
                  </a:lnTo>
                  <a:lnTo>
                    <a:pt x="220921" y="396744"/>
                  </a:lnTo>
                  <a:lnTo>
                    <a:pt x="174111" y="386461"/>
                  </a:lnTo>
                  <a:lnTo>
                    <a:pt x="133366" y="363970"/>
                  </a:lnTo>
                  <a:lnTo>
                    <a:pt x="100732" y="331317"/>
                  </a:lnTo>
                  <a:lnTo>
                    <a:pt x="78253" y="290550"/>
                  </a:lnTo>
                  <a:lnTo>
                    <a:pt x="67975" y="243714"/>
                  </a:lnTo>
                  <a:close/>
                </a:path>
                <a:path w="464819" h="464820">
                  <a:moveTo>
                    <a:pt x="118051" y="243714"/>
                  </a:moveTo>
                  <a:lnTo>
                    <a:pt x="95336" y="243714"/>
                  </a:lnTo>
                  <a:lnTo>
                    <a:pt x="107929" y="290814"/>
                  </a:lnTo>
                  <a:lnTo>
                    <a:pt x="135173" y="329570"/>
                  </a:lnTo>
                  <a:lnTo>
                    <a:pt x="173865" y="356811"/>
                  </a:lnTo>
                  <a:lnTo>
                    <a:pt x="220921" y="369425"/>
                  </a:lnTo>
                  <a:lnTo>
                    <a:pt x="220921" y="396744"/>
                  </a:lnTo>
                  <a:lnTo>
                    <a:pt x="243580" y="396744"/>
                  </a:lnTo>
                  <a:lnTo>
                    <a:pt x="243580" y="369425"/>
                  </a:lnTo>
                  <a:lnTo>
                    <a:pt x="290675" y="356812"/>
                  </a:lnTo>
                  <a:lnTo>
                    <a:pt x="305129" y="346641"/>
                  </a:lnTo>
                  <a:lnTo>
                    <a:pt x="220921" y="346641"/>
                  </a:lnTo>
                  <a:lnTo>
                    <a:pt x="182663" y="335915"/>
                  </a:lnTo>
                  <a:lnTo>
                    <a:pt x="151127" y="313546"/>
                  </a:lnTo>
                  <a:lnTo>
                    <a:pt x="128771" y="281993"/>
                  </a:lnTo>
                  <a:lnTo>
                    <a:pt x="118051" y="243714"/>
                  </a:lnTo>
                  <a:close/>
                </a:path>
                <a:path w="464819" h="464820">
                  <a:moveTo>
                    <a:pt x="430514" y="243714"/>
                  </a:moveTo>
                  <a:lnTo>
                    <a:pt x="396526" y="243714"/>
                  </a:lnTo>
                  <a:lnTo>
                    <a:pt x="386248" y="290550"/>
                  </a:lnTo>
                  <a:lnTo>
                    <a:pt x="363770" y="331317"/>
                  </a:lnTo>
                  <a:lnTo>
                    <a:pt x="331135" y="363970"/>
                  </a:lnTo>
                  <a:lnTo>
                    <a:pt x="290390" y="386461"/>
                  </a:lnTo>
                  <a:lnTo>
                    <a:pt x="243580" y="396744"/>
                  </a:lnTo>
                  <a:lnTo>
                    <a:pt x="342150" y="396744"/>
                  </a:lnTo>
                  <a:lnTo>
                    <a:pt x="372575" y="372780"/>
                  </a:lnTo>
                  <a:lnTo>
                    <a:pt x="401784" y="335656"/>
                  </a:lnTo>
                  <a:lnTo>
                    <a:pt x="421597" y="292134"/>
                  </a:lnTo>
                  <a:lnTo>
                    <a:pt x="430514" y="243714"/>
                  </a:lnTo>
                  <a:close/>
                </a:path>
                <a:path w="464819" h="464820">
                  <a:moveTo>
                    <a:pt x="243580" y="300392"/>
                  </a:moveTo>
                  <a:lnTo>
                    <a:pt x="220921" y="300392"/>
                  </a:lnTo>
                  <a:lnTo>
                    <a:pt x="220921" y="346641"/>
                  </a:lnTo>
                  <a:lnTo>
                    <a:pt x="243580" y="346641"/>
                  </a:lnTo>
                  <a:lnTo>
                    <a:pt x="243580" y="300392"/>
                  </a:lnTo>
                  <a:close/>
                </a:path>
                <a:path w="464819" h="464820">
                  <a:moveTo>
                    <a:pt x="369222" y="243714"/>
                  </a:moveTo>
                  <a:lnTo>
                    <a:pt x="346450" y="243714"/>
                  </a:lnTo>
                  <a:lnTo>
                    <a:pt x="335731" y="281993"/>
                  </a:lnTo>
                  <a:lnTo>
                    <a:pt x="313374" y="313546"/>
                  </a:lnTo>
                  <a:lnTo>
                    <a:pt x="281838" y="335915"/>
                  </a:lnTo>
                  <a:lnTo>
                    <a:pt x="243580" y="346641"/>
                  </a:lnTo>
                  <a:lnTo>
                    <a:pt x="305129" y="346641"/>
                  </a:lnTo>
                  <a:lnTo>
                    <a:pt x="329402" y="329553"/>
                  </a:lnTo>
                  <a:lnTo>
                    <a:pt x="356630" y="290814"/>
                  </a:lnTo>
                  <a:lnTo>
                    <a:pt x="369222" y="243714"/>
                  </a:lnTo>
                  <a:close/>
                </a:path>
                <a:path w="464819" h="464820">
                  <a:moveTo>
                    <a:pt x="164275" y="221043"/>
                  </a:moveTo>
                  <a:lnTo>
                    <a:pt x="0" y="221043"/>
                  </a:lnTo>
                  <a:lnTo>
                    <a:pt x="0" y="243714"/>
                  </a:lnTo>
                  <a:lnTo>
                    <a:pt x="164275" y="243714"/>
                  </a:lnTo>
                  <a:lnTo>
                    <a:pt x="164275" y="221043"/>
                  </a:lnTo>
                  <a:close/>
                </a:path>
                <a:path w="464819" h="464820">
                  <a:moveTo>
                    <a:pt x="464502" y="221043"/>
                  </a:moveTo>
                  <a:lnTo>
                    <a:pt x="300227" y="221043"/>
                  </a:lnTo>
                  <a:lnTo>
                    <a:pt x="300227" y="243714"/>
                  </a:lnTo>
                  <a:lnTo>
                    <a:pt x="464502" y="243714"/>
                  </a:lnTo>
                  <a:lnTo>
                    <a:pt x="464502" y="221043"/>
                  </a:lnTo>
                  <a:close/>
                </a:path>
                <a:path w="464819" h="464820">
                  <a:moveTo>
                    <a:pt x="243580" y="0"/>
                  </a:moveTo>
                  <a:lnTo>
                    <a:pt x="220921" y="0"/>
                  </a:lnTo>
                  <a:lnTo>
                    <a:pt x="220921" y="34006"/>
                  </a:lnTo>
                  <a:lnTo>
                    <a:pt x="172528" y="42928"/>
                  </a:lnTo>
                  <a:lnTo>
                    <a:pt x="129030" y="62752"/>
                  </a:lnTo>
                  <a:lnTo>
                    <a:pt x="91926" y="91977"/>
                  </a:lnTo>
                  <a:lnTo>
                    <a:pt x="62718" y="129101"/>
                  </a:lnTo>
                  <a:lnTo>
                    <a:pt x="42905" y="172623"/>
                  </a:lnTo>
                  <a:lnTo>
                    <a:pt x="33987" y="221043"/>
                  </a:lnTo>
                  <a:lnTo>
                    <a:pt x="67975" y="221043"/>
                  </a:lnTo>
                  <a:lnTo>
                    <a:pt x="78253" y="174207"/>
                  </a:lnTo>
                  <a:lnTo>
                    <a:pt x="100732" y="133440"/>
                  </a:lnTo>
                  <a:lnTo>
                    <a:pt x="133366" y="100787"/>
                  </a:lnTo>
                  <a:lnTo>
                    <a:pt x="174111" y="78296"/>
                  </a:lnTo>
                  <a:lnTo>
                    <a:pt x="220921" y="68013"/>
                  </a:lnTo>
                  <a:lnTo>
                    <a:pt x="342150" y="68013"/>
                  </a:lnTo>
                  <a:lnTo>
                    <a:pt x="335471" y="62752"/>
                  </a:lnTo>
                  <a:lnTo>
                    <a:pt x="291973" y="42928"/>
                  </a:lnTo>
                  <a:lnTo>
                    <a:pt x="243580" y="34006"/>
                  </a:lnTo>
                  <a:lnTo>
                    <a:pt x="243580" y="0"/>
                  </a:lnTo>
                  <a:close/>
                </a:path>
                <a:path w="464819" h="464820">
                  <a:moveTo>
                    <a:pt x="243580" y="68013"/>
                  </a:moveTo>
                  <a:lnTo>
                    <a:pt x="220921" y="68013"/>
                  </a:lnTo>
                  <a:lnTo>
                    <a:pt x="220921" y="95388"/>
                  </a:lnTo>
                  <a:lnTo>
                    <a:pt x="173859" y="107980"/>
                  </a:lnTo>
                  <a:lnTo>
                    <a:pt x="135130" y="135222"/>
                  </a:lnTo>
                  <a:lnTo>
                    <a:pt x="107899" y="173943"/>
                  </a:lnTo>
                  <a:lnTo>
                    <a:pt x="95279" y="221043"/>
                  </a:lnTo>
                  <a:lnTo>
                    <a:pt x="118051" y="221043"/>
                  </a:lnTo>
                  <a:lnTo>
                    <a:pt x="128771" y="182764"/>
                  </a:lnTo>
                  <a:lnTo>
                    <a:pt x="151127" y="151211"/>
                  </a:lnTo>
                  <a:lnTo>
                    <a:pt x="182663" y="128842"/>
                  </a:lnTo>
                  <a:lnTo>
                    <a:pt x="220921" y="118116"/>
                  </a:lnTo>
                  <a:lnTo>
                    <a:pt x="305129" y="118116"/>
                  </a:lnTo>
                  <a:lnTo>
                    <a:pt x="290654" y="107931"/>
                  </a:lnTo>
                  <a:lnTo>
                    <a:pt x="243580" y="95332"/>
                  </a:lnTo>
                  <a:lnTo>
                    <a:pt x="243580" y="68013"/>
                  </a:lnTo>
                  <a:close/>
                </a:path>
                <a:path w="464819" h="464820">
                  <a:moveTo>
                    <a:pt x="305129" y="118116"/>
                  </a:moveTo>
                  <a:lnTo>
                    <a:pt x="243580" y="118116"/>
                  </a:lnTo>
                  <a:lnTo>
                    <a:pt x="281838" y="128842"/>
                  </a:lnTo>
                  <a:lnTo>
                    <a:pt x="313374" y="151211"/>
                  </a:lnTo>
                  <a:lnTo>
                    <a:pt x="335731" y="182764"/>
                  </a:lnTo>
                  <a:lnTo>
                    <a:pt x="346450" y="221043"/>
                  </a:lnTo>
                  <a:lnTo>
                    <a:pt x="369222" y="221043"/>
                  </a:lnTo>
                  <a:lnTo>
                    <a:pt x="356630" y="173943"/>
                  </a:lnTo>
                  <a:lnTo>
                    <a:pt x="329389" y="135187"/>
                  </a:lnTo>
                  <a:lnTo>
                    <a:pt x="305129" y="118116"/>
                  </a:lnTo>
                  <a:close/>
                </a:path>
                <a:path w="464819" h="464820">
                  <a:moveTo>
                    <a:pt x="342150" y="68013"/>
                  </a:moveTo>
                  <a:lnTo>
                    <a:pt x="243580" y="68013"/>
                  </a:lnTo>
                  <a:lnTo>
                    <a:pt x="290390" y="78296"/>
                  </a:lnTo>
                  <a:lnTo>
                    <a:pt x="331135" y="100787"/>
                  </a:lnTo>
                  <a:lnTo>
                    <a:pt x="363770" y="133440"/>
                  </a:lnTo>
                  <a:lnTo>
                    <a:pt x="386248" y="174207"/>
                  </a:lnTo>
                  <a:lnTo>
                    <a:pt x="396526" y="221043"/>
                  </a:lnTo>
                  <a:lnTo>
                    <a:pt x="430514" y="221043"/>
                  </a:lnTo>
                  <a:lnTo>
                    <a:pt x="421597" y="172624"/>
                  </a:lnTo>
                  <a:lnTo>
                    <a:pt x="401784" y="129101"/>
                  </a:lnTo>
                  <a:lnTo>
                    <a:pt x="372575" y="91977"/>
                  </a:lnTo>
                  <a:lnTo>
                    <a:pt x="342150" y="68013"/>
                  </a:lnTo>
                  <a:close/>
                </a:path>
                <a:path w="464819" h="464820">
                  <a:moveTo>
                    <a:pt x="243580" y="118116"/>
                  </a:moveTo>
                  <a:lnTo>
                    <a:pt x="220921" y="118116"/>
                  </a:lnTo>
                  <a:lnTo>
                    <a:pt x="220921" y="164365"/>
                  </a:lnTo>
                  <a:lnTo>
                    <a:pt x="243580" y="164365"/>
                  </a:lnTo>
                  <a:lnTo>
                    <a:pt x="243580" y="118116"/>
                  </a:lnTo>
                  <a:close/>
                </a:path>
              </a:pathLst>
            </a:custGeom>
            <a:solidFill>
              <a:srgbClr val="8B39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0248" y="3085083"/>
              <a:ext cx="958850" cy="958850"/>
            </a:xfrm>
            <a:custGeom>
              <a:avLst/>
              <a:gdLst/>
              <a:ahLst/>
              <a:cxnLst/>
              <a:rect l="l" t="t" r="r" b="b"/>
              <a:pathLst>
                <a:path w="958850" h="958850">
                  <a:moveTo>
                    <a:pt x="479298" y="0"/>
                  </a:moveTo>
                  <a:lnTo>
                    <a:pt x="430278" y="2475"/>
                  </a:lnTo>
                  <a:lnTo>
                    <a:pt x="382678" y="9739"/>
                  </a:lnTo>
                  <a:lnTo>
                    <a:pt x="336737" y="21551"/>
                  </a:lnTo>
                  <a:lnTo>
                    <a:pt x="292697" y="37671"/>
                  </a:lnTo>
                  <a:lnTo>
                    <a:pt x="250797" y="57856"/>
                  </a:lnTo>
                  <a:lnTo>
                    <a:pt x="211280" y="81867"/>
                  </a:lnTo>
                  <a:lnTo>
                    <a:pt x="174384" y="109461"/>
                  </a:lnTo>
                  <a:lnTo>
                    <a:pt x="140350" y="140398"/>
                  </a:lnTo>
                  <a:lnTo>
                    <a:pt x="109420" y="174436"/>
                  </a:lnTo>
                  <a:lnTo>
                    <a:pt x="81833" y="211335"/>
                  </a:lnTo>
                  <a:lnTo>
                    <a:pt x="57831" y="250854"/>
                  </a:lnTo>
                  <a:lnTo>
                    <a:pt x="37653" y="292750"/>
                  </a:lnTo>
                  <a:lnTo>
                    <a:pt x="21540" y="336784"/>
                  </a:lnTo>
                  <a:lnTo>
                    <a:pt x="9734" y="382714"/>
                  </a:lnTo>
                  <a:lnTo>
                    <a:pt x="2473" y="430299"/>
                  </a:lnTo>
                  <a:lnTo>
                    <a:pt x="0" y="479298"/>
                  </a:lnTo>
                  <a:lnTo>
                    <a:pt x="2473" y="528296"/>
                  </a:lnTo>
                  <a:lnTo>
                    <a:pt x="9734" y="575881"/>
                  </a:lnTo>
                  <a:lnTo>
                    <a:pt x="21540" y="621811"/>
                  </a:lnTo>
                  <a:lnTo>
                    <a:pt x="37653" y="665845"/>
                  </a:lnTo>
                  <a:lnTo>
                    <a:pt x="57831" y="707741"/>
                  </a:lnTo>
                  <a:lnTo>
                    <a:pt x="81833" y="747260"/>
                  </a:lnTo>
                  <a:lnTo>
                    <a:pt x="109420" y="784159"/>
                  </a:lnTo>
                  <a:lnTo>
                    <a:pt x="140350" y="818197"/>
                  </a:lnTo>
                  <a:lnTo>
                    <a:pt x="174384" y="849134"/>
                  </a:lnTo>
                  <a:lnTo>
                    <a:pt x="211280" y="876728"/>
                  </a:lnTo>
                  <a:lnTo>
                    <a:pt x="250797" y="900739"/>
                  </a:lnTo>
                  <a:lnTo>
                    <a:pt x="292697" y="920924"/>
                  </a:lnTo>
                  <a:lnTo>
                    <a:pt x="336737" y="937044"/>
                  </a:lnTo>
                  <a:lnTo>
                    <a:pt x="382678" y="948856"/>
                  </a:lnTo>
                  <a:lnTo>
                    <a:pt x="430278" y="956120"/>
                  </a:lnTo>
                  <a:lnTo>
                    <a:pt x="479298" y="958595"/>
                  </a:lnTo>
                  <a:lnTo>
                    <a:pt x="528296" y="956120"/>
                  </a:lnTo>
                  <a:lnTo>
                    <a:pt x="575881" y="948856"/>
                  </a:lnTo>
                  <a:lnTo>
                    <a:pt x="621811" y="937044"/>
                  </a:lnTo>
                  <a:lnTo>
                    <a:pt x="665845" y="920924"/>
                  </a:lnTo>
                  <a:lnTo>
                    <a:pt x="707741" y="900739"/>
                  </a:lnTo>
                  <a:lnTo>
                    <a:pt x="747260" y="876728"/>
                  </a:lnTo>
                  <a:lnTo>
                    <a:pt x="784159" y="849134"/>
                  </a:lnTo>
                  <a:lnTo>
                    <a:pt x="818197" y="818197"/>
                  </a:lnTo>
                  <a:lnTo>
                    <a:pt x="849134" y="784159"/>
                  </a:lnTo>
                  <a:lnTo>
                    <a:pt x="876728" y="747260"/>
                  </a:lnTo>
                  <a:lnTo>
                    <a:pt x="900739" y="707741"/>
                  </a:lnTo>
                  <a:lnTo>
                    <a:pt x="920924" y="665845"/>
                  </a:lnTo>
                  <a:lnTo>
                    <a:pt x="937044" y="621811"/>
                  </a:lnTo>
                  <a:lnTo>
                    <a:pt x="948856" y="575881"/>
                  </a:lnTo>
                  <a:lnTo>
                    <a:pt x="956120" y="528296"/>
                  </a:lnTo>
                  <a:lnTo>
                    <a:pt x="958596" y="479298"/>
                  </a:lnTo>
                  <a:lnTo>
                    <a:pt x="956120" y="430299"/>
                  </a:lnTo>
                  <a:lnTo>
                    <a:pt x="948856" y="382714"/>
                  </a:lnTo>
                  <a:lnTo>
                    <a:pt x="937044" y="336784"/>
                  </a:lnTo>
                  <a:lnTo>
                    <a:pt x="920924" y="292750"/>
                  </a:lnTo>
                  <a:lnTo>
                    <a:pt x="900739" y="250854"/>
                  </a:lnTo>
                  <a:lnTo>
                    <a:pt x="876728" y="211335"/>
                  </a:lnTo>
                  <a:lnTo>
                    <a:pt x="849134" y="174436"/>
                  </a:lnTo>
                  <a:lnTo>
                    <a:pt x="818197" y="140398"/>
                  </a:lnTo>
                  <a:lnTo>
                    <a:pt x="784159" y="109461"/>
                  </a:lnTo>
                  <a:lnTo>
                    <a:pt x="747260" y="81867"/>
                  </a:lnTo>
                  <a:lnTo>
                    <a:pt x="707741" y="57856"/>
                  </a:lnTo>
                  <a:lnTo>
                    <a:pt x="665845" y="37671"/>
                  </a:lnTo>
                  <a:lnTo>
                    <a:pt x="621811" y="21551"/>
                  </a:lnTo>
                  <a:lnTo>
                    <a:pt x="575881" y="9739"/>
                  </a:lnTo>
                  <a:lnTo>
                    <a:pt x="528296" y="2475"/>
                  </a:lnTo>
                  <a:lnTo>
                    <a:pt x="479298" y="0"/>
                  </a:lnTo>
                  <a:close/>
                </a:path>
              </a:pathLst>
            </a:custGeom>
            <a:solidFill>
              <a:srgbClr val="DBC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01136" y="3429494"/>
              <a:ext cx="398780" cy="272415"/>
            </a:xfrm>
            <a:custGeom>
              <a:avLst/>
              <a:gdLst/>
              <a:ahLst/>
              <a:cxnLst/>
              <a:rect l="l" t="t" r="r" b="b"/>
              <a:pathLst>
                <a:path w="398779" h="272414">
                  <a:moveTo>
                    <a:pt x="249245" y="0"/>
                  </a:moveTo>
                  <a:lnTo>
                    <a:pt x="204443" y="4017"/>
                  </a:lnTo>
                  <a:lnTo>
                    <a:pt x="162276" y="15602"/>
                  </a:lnTo>
                  <a:lnTo>
                    <a:pt x="123447" y="34048"/>
                  </a:lnTo>
                  <a:lnTo>
                    <a:pt x="88660" y="58652"/>
                  </a:lnTo>
                  <a:lnTo>
                    <a:pt x="58620" y="88709"/>
                  </a:lnTo>
                  <a:lnTo>
                    <a:pt x="34029" y="123515"/>
                  </a:lnTo>
                  <a:lnTo>
                    <a:pt x="15593" y="162365"/>
                  </a:lnTo>
                  <a:lnTo>
                    <a:pt x="4015" y="204556"/>
                  </a:lnTo>
                  <a:lnTo>
                    <a:pt x="0" y="249382"/>
                  </a:lnTo>
                  <a:lnTo>
                    <a:pt x="0" y="272053"/>
                  </a:lnTo>
                  <a:lnTo>
                    <a:pt x="33987" y="272053"/>
                  </a:lnTo>
                  <a:lnTo>
                    <a:pt x="33987" y="249382"/>
                  </a:lnTo>
                  <a:lnTo>
                    <a:pt x="34713" y="232077"/>
                  </a:lnTo>
                  <a:lnTo>
                    <a:pt x="36820" y="215092"/>
                  </a:lnTo>
                  <a:lnTo>
                    <a:pt x="40201" y="198531"/>
                  </a:lnTo>
                  <a:lnTo>
                    <a:pt x="44750" y="182502"/>
                  </a:lnTo>
                  <a:lnTo>
                    <a:pt x="65710" y="191004"/>
                  </a:lnTo>
                  <a:lnTo>
                    <a:pt x="73640" y="170033"/>
                  </a:lnTo>
                  <a:lnTo>
                    <a:pt x="52681" y="161531"/>
                  </a:lnTo>
                  <a:lnTo>
                    <a:pt x="59664" y="147317"/>
                  </a:lnTo>
                  <a:lnTo>
                    <a:pt x="67763" y="133688"/>
                  </a:lnTo>
                  <a:lnTo>
                    <a:pt x="76818" y="120803"/>
                  </a:lnTo>
                  <a:lnTo>
                    <a:pt x="86669" y="108821"/>
                  </a:lnTo>
                  <a:lnTo>
                    <a:pt x="102530" y="124691"/>
                  </a:lnTo>
                  <a:lnTo>
                    <a:pt x="112726" y="113355"/>
                  </a:lnTo>
                  <a:lnTo>
                    <a:pt x="118391" y="108254"/>
                  </a:lnTo>
                  <a:lnTo>
                    <a:pt x="102530" y="92384"/>
                  </a:lnTo>
                  <a:lnTo>
                    <a:pt x="114417" y="82094"/>
                  </a:lnTo>
                  <a:lnTo>
                    <a:pt x="127100" y="72547"/>
                  </a:lnTo>
                  <a:lnTo>
                    <a:pt x="140527" y="63851"/>
                  </a:lnTo>
                  <a:lnTo>
                    <a:pt x="154645" y="56110"/>
                  </a:lnTo>
                  <a:lnTo>
                    <a:pt x="163142" y="77081"/>
                  </a:lnTo>
                  <a:lnTo>
                    <a:pt x="184101" y="68013"/>
                  </a:lnTo>
                  <a:lnTo>
                    <a:pt x="221567" y="35963"/>
                  </a:lnTo>
                  <a:lnTo>
                    <a:pt x="237915" y="34573"/>
                  </a:lnTo>
                  <a:lnTo>
                    <a:pt x="237915" y="57244"/>
                  </a:lnTo>
                  <a:lnTo>
                    <a:pt x="256609" y="56677"/>
                  </a:lnTo>
                  <a:lnTo>
                    <a:pt x="260574" y="57244"/>
                  </a:lnTo>
                  <a:lnTo>
                    <a:pt x="260574" y="34573"/>
                  </a:lnTo>
                  <a:lnTo>
                    <a:pt x="276922" y="36052"/>
                  </a:lnTo>
                  <a:lnTo>
                    <a:pt x="292792" y="38753"/>
                  </a:lnTo>
                  <a:lnTo>
                    <a:pt x="308131" y="42623"/>
                  </a:lnTo>
                  <a:lnTo>
                    <a:pt x="322885" y="47609"/>
                  </a:lnTo>
                  <a:lnTo>
                    <a:pt x="314388" y="68013"/>
                  </a:lnTo>
                  <a:lnTo>
                    <a:pt x="328550" y="73681"/>
                  </a:lnTo>
                  <a:lnTo>
                    <a:pt x="335347" y="77081"/>
                  </a:lnTo>
                  <a:lnTo>
                    <a:pt x="343844" y="56111"/>
                  </a:lnTo>
                  <a:lnTo>
                    <a:pt x="359281" y="64541"/>
                  </a:lnTo>
                  <a:lnTo>
                    <a:pt x="373867" y="74247"/>
                  </a:lnTo>
                  <a:lnTo>
                    <a:pt x="398225" y="49876"/>
                  </a:lnTo>
                  <a:lnTo>
                    <a:pt x="365388" y="28932"/>
                  </a:lnTo>
                  <a:lnTo>
                    <a:pt x="329258" y="13248"/>
                  </a:lnTo>
                  <a:lnTo>
                    <a:pt x="290366" y="3409"/>
                  </a:lnTo>
                  <a:lnTo>
                    <a:pt x="249245" y="0"/>
                  </a:lnTo>
                  <a:close/>
                </a:path>
              </a:pathLst>
            </a:custGeom>
            <a:solidFill>
              <a:srgbClr val="8B39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6518" y="3491840"/>
              <a:ext cx="273107" cy="21714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16702" y="3085083"/>
              <a:ext cx="958850" cy="958850"/>
            </a:xfrm>
            <a:custGeom>
              <a:avLst/>
              <a:gdLst/>
              <a:ahLst/>
              <a:cxnLst/>
              <a:rect l="l" t="t" r="r" b="b"/>
              <a:pathLst>
                <a:path w="958850" h="958850">
                  <a:moveTo>
                    <a:pt x="479298" y="0"/>
                  </a:moveTo>
                  <a:lnTo>
                    <a:pt x="430299" y="2475"/>
                  </a:lnTo>
                  <a:lnTo>
                    <a:pt x="382714" y="9739"/>
                  </a:lnTo>
                  <a:lnTo>
                    <a:pt x="336784" y="21551"/>
                  </a:lnTo>
                  <a:lnTo>
                    <a:pt x="292750" y="37671"/>
                  </a:lnTo>
                  <a:lnTo>
                    <a:pt x="250854" y="57856"/>
                  </a:lnTo>
                  <a:lnTo>
                    <a:pt x="211335" y="81867"/>
                  </a:lnTo>
                  <a:lnTo>
                    <a:pt x="174436" y="109461"/>
                  </a:lnTo>
                  <a:lnTo>
                    <a:pt x="140398" y="140398"/>
                  </a:lnTo>
                  <a:lnTo>
                    <a:pt x="109461" y="174436"/>
                  </a:lnTo>
                  <a:lnTo>
                    <a:pt x="81867" y="211335"/>
                  </a:lnTo>
                  <a:lnTo>
                    <a:pt x="57856" y="250854"/>
                  </a:lnTo>
                  <a:lnTo>
                    <a:pt x="37671" y="292750"/>
                  </a:lnTo>
                  <a:lnTo>
                    <a:pt x="21551" y="336784"/>
                  </a:lnTo>
                  <a:lnTo>
                    <a:pt x="9739" y="382714"/>
                  </a:lnTo>
                  <a:lnTo>
                    <a:pt x="2475" y="430299"/>
                  </a:lnTo>
                  <a:lnTo>
                    <a:pt x="0" y="479298"/>
                  </a:lnTo>
                  <a:lnTo>
                    <a:pt x="2475" y="528296"/>
                  </a:lnTo>
                  <a:lnTo>
                    <a:pt x="9739" y="575881"/>
                  </a:lnTo>
                  <a:lnTo>
                    <a:pt x="21551" y="621811"/>
                  </a:lnTo>
                  <a:lnTo>
                    <a:pt x="37671" y="665845"/>
                  </a:lnTo>
                  <a:lnTo>
                    <a:pt x="57856" y="707741"/>
                  </a:lnTo>
                  <a:lnTo>
                    <a:pt x="81867" y="747260"/>
                  </a:lnTo>
                  <a:lnTo>
                    <a:pt x="109461" y="784159"/>
                  </a:lnTo>
                  <a:lnTo>
                    <a:pt x="140398" y="818197"/>
                  </a:lnTo>
                  <a:lnTo>
                    <a:pt x="174436" y="849134"/>
                  </a:lnTo>
                  <a:lnTo>
                    <a:pt x="211335" y="876728"/>
                  </a:lnTo>
                  <a:lnTo>
                    <a:pt x="250854" y="900739"/>
                  </a:lnTo>
                  <a:lnTo>
                    <a:pt x="292750" y="920924"/>
                  </a:lnTo>
                  <a:lnTo>
                    <a:pt x="336784" y="937044"/>
                  </a:lnTo>
                  <a:lnTo>
                    <a:pt x="382714" y="948856"/>
                  </a:lnTo>
                  <a:lnTo>
                    <a:pt x="430299" y="956120"/>
                  </a:lnTo>
                  <a:lnTo>
                    <a:pt x="479298" y="958595"/>
                  </a:lnTo>
                  <a:lnTo>
                    <a:pt x="528296" y="956120"/>
                  </a:lnTo>
                  <a:lnTo>
                    <a:pt x="575881" y="948856"/>
                  </a:lnTo>
                  <a:lnTo>
                    <a:pt x="621811" y="937044"/>
                  </a:lnTo>
                  <a:lnTo>
                    <a:pt x="665845" y="920924"/>
                  </a:lnTo>
                  <a:lnTo>
                    <a:pt x="707741" y="900739"/>
                  </a:lnTo>
                  <a:lnTo>
                    <a:pt x="747260" y="876728"/>
                  </a:lnTo>
                  <a:lnTo>
                    <a:pt x="784159" y="849134"/>
                  </a:lnTo>
                  <a:lnTo>
                    <a:pt x="818197" y="818197"/>
                  </a:lnTo>
                  <a:lnTo>
                    <a:pt x="849134" y="784159"/>
                  </a:lnTo>
                  <a:lnTo>
                    <a:pt x="876728" y="747260"/>
                  </a:lnTo>
                  <a:lnTo>
                    <a:pt x="900739" y="707741"/>
                  </a:lnTo>
                  <a:lnTo>
                    <a:pt x="920924" y="665845"/>
                  </a:lnTo>
                  <a:lnTo>
                    <a:pt x="937044" y="621811"/>
                  </a:lnTo>
                  <a:lnTo>
                    <a:pt x="948856" y="575881"/>
                  </a:lnTo>
                  <a:lnTo>
                    <a:pt x="956120" y="528296"/>
                  </a:lnTo>
                  <a:lnTo>
                    <a:pt x="958596" y="479298"/>
                  </a:lnTo>
                  <a:lnTo>
                    <a:pt x="956120" y="430299"/>
                  </a:lnTo>
                  <a:lnTo>
                    <a:pt x="948856" y="382714"/>
                  </a:lnTo>
                  <a:lnTo>
                    <a:pt x="937044" y="336784"/>
                  </a:lnTo>
                  <a:lnTo>
                    <a:pt x="920924" y="292750"/>
                  </a:lnTo>
                  <a:lnTo>
                    <a:pt x="900739" y="250854"/>
                  </a:lnTo>
                  <a:lnTo>
                    <a:pt x="876728" y="211335"/>
                  </a:lnTo>
                  <a:lnTo>
                    <a:pt x="849134" y="174436"/>
                  </a:lnTo>
                  <a:lnTo>
                    <a:pt x="818197" y="140398"/>
                  </a:lnTo>
                  <a:lnTo>
                    <a:pt x="784159" y="109461"/>
                  </a:lnTo>
                  <a:lnTo>
                    <a:pt x="747260" y="81867"/>
                  </a:lnTo>
                  <a:lnTo>
                    <a:pt x="707741" y="57856"/>
                  </a:lnTo>
                  <a:lnTo>
                    <a:pt x="665845" y="37671"/>
                  </a:lnTo>
                  <a:lnTo>
                    <a:pt x="621811" y="21551"/>
                  </a:lnTo>
                  <a:lnTo>
                    <a:pt x="575881" y="9739"/>
                  </a:lnTo>
                  <a:lnTo>
                    <a:pt x="528296" y="2475"/>
                  </a:lnTo>
                  <a:lnTo>
                    <a:pt x="479298" y="0"/>
                  </a:lnTo>
                  <a:close/>
                </a:path>
              </a:pathLst>
            </a:custGeom>
            <a:solidFill>
              <a:srgbClr val="DBC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00662" y="3384152"/>
              <a:ext cx="193040" cy="79375"/>
            </a:xfrm>
            <a:custGeom>
              <a:avLst/>
              <a:gdLst/>
              <a:ahLst/>
              <a:cxnLst/>
              <a:rect l="l" t="t" r="r" b="b"/>
              <a:pathLst>
                <a:path w="193039" h="79375">
                  <a:moveTo>
                    <a:pt x="192598" y="0"/>
                  </a:moveTo>
                  <a:lnTo>
                    <a:pt x="0" y="0"/>
                  </a:lnTo>
                  <a:lnTo>
                    <a:pt x="0" y="79348"/>
                  </a:lnTo>
                  <a:lnTo>
                    <a:pt x="192598" y="79349"/>
                  </a:lnTo>
                  <a:lnTo>
                    <a:pt x="192598" y="0"/>
                  </a:lnTo>
                  <a:close/>
                </a:path>
              </a:pathLst>
            </a:custGeom>
            <a:solidFill>
              <a:srgbClr val="8B39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93033" y="3684544"/>
              <a:ext cx="67975" cy="6801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2973" y="3684544"/>
              <a:ext cx="67975" cy="6801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32913" y="3684544"/>
              <a:ext cx="67975" cy="6801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915692" y="3486172"/>
              <a:ext cx="362585" cy="181610"/>
            </a:xfrm>
            <a:custGeom>
              <a:avLst/>
              <a:gdLst/>
              <a:ahLst/>
              <a:cxnLst/>
              <a:rect l="l" t="t" r="r" b="b"/>
              <a:pathLst>
                <a:path w="362585" h="181610">
                  <a:moveTo>
                    <a:pt x="192598" y="0"/>
                  </a:moveTo>
                  <a:lnTo>
                    <a:pt x="169939" y="0"/>
                  </a:lnTo>
                  <a:lnTo>
                    <a:pt x="169939" y="53843"/>
                  </a:lnTo>
                  <a:lnTo>
                    <a:pt x="144448" y="79348"/>
                  </a:lnTo>
                  <a:lnTo>
                    <a:pt x="0" y="79348"/>
                  </a:lnTo>
                  <a:lnTo>
                    <a:pt x="0" y="181368"/>
                  </a:lnTo>
                  <a:lnTo>
                    <a:pt x="22658" y="181368"/>
                  </a:lnTo>
                  <a:lnTo>
                    <a:pt x="22658" y="102019"/>
                  </a:lnTo>
                  <a:lnTo>
                    <a:pt x="164275" y="102020"/>
                  </a:lnTo>
                  <a:lnTo>
                    <a:pt x="152945" y="90684"/>
                  </a:lnTo>
                  <a:lnTo>
                    <a:pt x="181269" y="62345"/>
                  </a:lnTo>
                  <a:lnTo>
                    <a:pt x="201095" y="62345"/>
                  </a:lnTo>
                  <a:lnTo>
                    <a:pt x="192598" y="53843"/>
                  </a:lnTo>
                  <a:lnTo>
                    <a:pt x="192598" y="0"/>
                  </a:lnTo>
                  <a:close/>
                </a:path>
                <a:path w="362585" h="181610">
                  <a:moveTo>
                    <a:pt x="164275" y="102020"/>
                  </a:moveTo>
                  <a:lnTo>
                    <a:pt x="144448" y="102020"/>
                  </a:lnTo>
                  <a:lnTo>
                    <a:pt x="169939" y="127525"/>
                  </a:lnTo>
                  <a:lnTo>
                    <a:pt x="169939" y="181368"/>
                  </a:lnTo>
                  <a:lnTo>
                    <a:pt x="192598" y="181368"/>
                  </a:lnTo>
                  <a:lnTo>
                    <a:pt x="192598" y="127525"/>
                  </a:lnTo>
                  <a:lnTo>
                    <a:pt x="201095" y="119023"/>
                  </a:lnTo>
                  <a:lnTo>
                    <a:pt x="181269" y="119023"/>
                  </a:lnTo>
                  <a:lnTo>
                    <a:pt x="164275" y="102020"/>
                  </a:lnTo>
                  <a:close/>
                </a:path>
                <a:path w="362585" h="181610">
                  <a:moveTo>
                    <a:pt x="362538" y="102020"/>
                  </a:moveTo>
                  <a:lnTo>
                    <a:pt x="339879" y="102020"/>
                  </a:lnTo>
                  <a:lnTo>
                    <a:pt x="339879" y="181369"/>
                  </a:lnTo>
                  <a:lnTo>
                    <a:pt x="362538" y="181369"/>
                  </a:lnTo>
                  <a:lnTo>
                    <a:pt x="362538" y="102020"/>
                  </a:lnTo>
                  <a:close/>
                </a:path>
                <a:path w="362585" h="181610">
                  <a:moveTo>
                    <a:pt x="201095" y="62345"/>
                  </a:moveTo>
                  <a:lnTo>
                    <a:pt x="181269" y="62345"/>
                  </a:lnTo>
                  <a:lnTo>
                    <a:pt x="209592" y="90684"/>
                  </a:lnTo>
                  <a:lnTo>
                    <a:pt x="181269" y="119023"/>
                  </a:lnTo>
                  <a:lnTo>
                    <a:pt x="201095" y="119023"/>
                  </a:lnTo>
                  <a:lnTo>
                    <a:pt x="218089" y="102020"/>
                  </a:lnTo>
                  <a:lnTo>
                    <a:pt x="362538" y="102020"/>
                  </a:lnTo>
                  <a:lnTo>
                    <a:pt x="362538" y="79349"/>
                  </a:lnTo>
                  <a:lnTo>
                    <a:pt x="218089" y="79348"/>
                  </a:lnTo>
                  <a:lnTo>
                    <a:pt x="201095" y="62345"/>
                  </a:lnTo>
                  <a:close/>
                </a:path>
              </a:pathLst>
            </a:custGeom>
            <a:solidFill>
              <a:srgbClr val="8B39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63154" y="3085083"/>
              <a:ext cx="958850" cy="958850"/>
            </a:xfrm>
            <a:custGeom>
              <a:avLst/>
              <a:gdLst/>
              <a:ahLst/>
              <a:cxnLst/>
              <a:rect l="l" t="t" r="r" b="b"/>
              <a:pathLst>
                <a:path w="958850" h="958850">
                  <a:moveTo>
                    <a:pt x="479298" y="0"/>
                  </a:moveTo>
                  <a:lnTo>
                    <a:pt x="430299" y="2475"/>
                  </a:lnTo>
                  <a:lnTo>
                    <a:pt x="382714" y="9739"/>
                  </a:lnTo>
                  <a:lnTo>
                    <a:pt x="336784" y="21551"/>
                  </a:lnTo>
                  <a:lnTo>
                    <a:pt x="292750" y="37671"/>
                  </a:lnTo>
                  <a:lnTo>
                    <a:pt x="250854" y="57856"/>
                  </a:lnTo>
                  <a:lnTo>
                    <a:pt x="211335" y="81867"/>
                  </a:lnTo>
                  <a:lnTo>
                    <a:pt x="174436" y="109461"/>
                  </a:lnTo>
                  <a:lnTo>
                    <a:pt x="140398" y="140398"/>
                  </a:lnTo>
                  <a:lnTo>
                    <a:pt x="109461" y="174436"/>
                  </a:lnTo>
                  <a:lnTo>
                    <a:pt x="81867" y="211335"/>
                  </a:lnTo>
                  <a:lnTo>
                    <a:pt x="57856" y="250854"/>
                  </a:lnTo>
                  <a:lnTo>
                    <a:pt x="37671" y="292750"/>
                  </a:lnTo>
                  <a:lnTo>
                    <a:pt x="21551" y="336784"/>
                  </a:lnTo>
                  <a:lnTo>
                    <a:pt x="9739" y="382714"/>
                  </a:lnTo>
                  <a:lnTo>
                    <a:pt x="2475" y="430299"/>
                  </a:lnTo>
                  <a:lnTo>
                    <a:pt x="0" y="479298"/>
                  </a:lnTo>
                  <a:lnTo>
                    <a:pt x="2475" y="528296"/>
                  </a:lnTo>
                  <a:lnTo>
                    <a:pt x="9739" y="575881"/>
                  </a:lnTo>
                  <a:lnTo>
                    <a:pt x="21551" y="621811"/>
                  </a:lnTo>
                  <a:lnTo>
                    <a:pt x="37671" y="665845"/>
                  </a:lnTo>
                  <a:lnTo>
                    <a:pt x="57856" y="707741"/>
                  </a:lnTo>
                  <a:lnTo>
                    <a:pt x="81867" y="747260"/>
                  </a:lnTo>
                  <a:lnTo>
                    <a:pt x="109461" y="784159"/>
                  </a:lnTo>
                  <a:lnTo>
                    <a:pt x="140398" y="818197"/>
                  </a:lnTo>
                  <a:lnTo>
                    <a:pt x="174436" y="849134"/>
                  </a:lnTo>
                  <a:lnTo>
                    <a:pt x="211335" y="876728"/>
                  </a:lnTo>
                  <a:lnTo>
                    <a:pt x="250854" y="900739"/>
                  </a:lnTo>
                  <a:lnTo>
                    <a:pt x="292750" y="920924"/>
                  </a:lnTo>
                  <a:lnTo>
                    <a:pt x="336784" y="937044"/>
                  </a:lnTo>
                  <a:lnTo>
                    <a:pt x="382714" y="948856"/>
                  </a:lnTo>
                  <a:lnTo>
                    <a:pt x="430299" y="956120"/>
                  </a:lnTo>
                  <a:lnTo>
                    <a:pt x="479298" y="958595"/>
                  </a:lnTo>
                  <a:lnTo>
                    <a:pt x="528317" y="956120"/>
                  </a:lnTo>
                  <a:lnTo>
                    <a:pt x="575917" y="948856"/>
                  </a:lnTo>
                  <a:lnTo>
                    <a:pt x="621858" y="937044"/>
                  </a:lnTo>
                  <a:lnTo>
                    <a:pt x="665898" y="920924"/>
                  </a:lnTo>
                  <a:lnTo>
                    <a:pt x="707798" y="900739"/>
                  </a:lnTo>
                  <a:lnTo>
                    <a:pt x="747315" y="876728"/>
                  </a:lnTo>
                  <a:lnTo>
                    <a:pt x="784211" y="849134"/>
                  </a:lnTo>
                  <a:lnTo>
                    <a:pt x="818245" y="818197"/>
                  </a:lnTo>
                  <a:lnTo>
                    <a:pt x="849175" y="784159"/>
                  </a:lnTo>
                  <a:lnTo>
                    <a:pt x="876762" y="747260"/>
                  </a:lnTo>
                  <a:lnTo>
                    <a:pt x="900764" y="707741"/>
                  </a:lnTo>
                  <a:lnTo>
                    <a:pt x="920942" y="665845"/>
                  </a:lnTo>
                  <a:lnTo>
                    <a:pt x="937055" y="621811"/>
                  </a:lnTo>
                  <a:lnTo>
                    <a:pt x="948861" y="575881"/>
                  </a:lnTo>
                  <a:lnTo>
                    <a:pt x="956122" y="528296"/>
                  </a:lnTo>
                  <a:lnTo>
                    <a:pt x="958596" y="479298"/>
                  </a:lnTo>
                  <a:lnTo>
                    <a:pt x="956122" y="430299"/>
                  </a:lnTo>
                  <a:lnTo>
                    <a:pt x="948861" y="382714"/>
                  </a:lnTo>
                  <a:lnTo>
                    <a:pt x="937055" y="336784"/>
                  </a:lnTo>
                  <a:lnTo>
                    <a:pt x="920942" y="292750"/>
                  </a:lnTo>
                  <a:lnTo>
                    <a:pt x="900764" y="250854"/>
                  </a:lnTo>
                  <a:lnTo>
                    <a:pt x="876762" y="211335"/>
                  </a:lnTo>
                  <a:lnTo>
                    <a:pt x="849175" y="174436"/>
                  </a:lnTo>
                  <a:lnTo>
                    <a:pt x="818245" y="140398"/>
                  </a:lnTo>
                  <a:lnTo>
                    <a:pt x="784211" y="109461"/>
                  </a:lnTo>
                  <a:lnTo>
                    <a:pt x="747315" y="81867"/>
                  </a:lnTo>
                  <a:lnTo>
                    <a:pt x="707798" y="57856"/>
                  </a:lnTo>
                  <a:lnTo>
                    <a:pt x="665898" y="37671"/>
                  </a:lnTo>
                  <a:lnTo>
                    <a:pt x="621858" y="21551"/>
                  </a:lnTo>
                  <a:lnTo>
                    <a:pt x="575917" y="9739"/>
                  </a:lnTo>
                  <a:lnTo>
                    <a:pt x="528317" y="2475"/>
                  </a:lnTo>
                  <a:lnTo>
                    <a:pt x="479298" y="0"/>
                  </a:lnTo>
                  <a:close/>
                </a:path>
              </a:pathLst>
            </a:custGeom>
            <a:solidFill>
              <a:srgbClr val="DBC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81706" y="3383019"/>
              <a:ext cx="523875" cy="368300"/>
            </a:xfrm>
            <a:custGeom>
              <a:avLst/>
              <a:gdLst/>
              <a:ahLst/>
              <a:cxnLst/>
              <a:rect l="l" t="t" r="r" b="b"/>
              <a:pathLst>
                <a:path w="523875" h="368300">
                  <a:moveTo>
                    <a:pt x="477530" y="0"/>
                  </a:moveTo>
                  <a:lnTo>
                    <a:pt x="187500" y="274320"/>
                  </a:lnTo>
                  <a:lnTo>
                    <a:pt x="48149" y="131492"/>
                  </a:lnTo>
                  <a:lnTo>
                    <a:pt x="0" y="177401"/>
                  </a:lnTo>
                  <a:lnTo>
                    <a:pt x="185234" y="367838"/>
                  </a:lnTo>
                  <a:lnTo>
                    <a:pt x="233950" y="322496"/>
                  </a:lnTo>
                  <a:lnTo>
                    <a:pt x="523414" y="47609"/>
                  </a:lnTo>
                  <a:lnTo>
                    <a:pt x="477530" y="0"/>
                  </a:lnTo>
                  <a:close/>
                </a:path>
              </a:pathLst>
            </a:custGeom>
            <a:solidFill>
              <a:srgbClr val="8B39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309735" y="3085083"/>
              <a:ext cx="958850" cy="958850"/>
            </a:xfrm>
            <a:custGeom>
              <a:avLst/>
              <a:gdLst/>
              <a:ahLst/>
              <a:cxnLst/>
              <a:rect l="l" t="t" r="r" b="b"/>
              <a:pathLst>
                <a:path w="958850" h="958850">
                  <a:moveTo>
                    <a:pt x="479298" y="0"/>
                  </a:moveTo>
                  <a:lnTo>
                    <a:pt x="430278" y="2475"/>
                  </a:lnTo>
                  <a:lnTo>
                    <a:pt x="382678" y="9739"/>
                  </a:lnTo>
                  <a:lnTo>
                    <a:pt x="336737" y="21551"/>
                  </a:lnTo>
                  <a:lnTo>
                    <a:pt x="292697" y="37671"/>
                  </a:lnTo>
                  <a:lnTo>
                    <a:pt x="250797" y="57856"/>
                  </a:lnTo>
                  <a:lnTo>
                    <a:pt x="211280" y="81867"/>
                  </a:lnTo>
                  <a:lnTo>
                    <a:pt x="174384" y="109461"/>
                  </a:lnTo>
                  <a:lnTo>
                    <a:pt x="140350" y="140398"/>
                  </a:lnTo>
                  <a:lnTo>
                    <a:pt x="109420" y="174436"/>
                  </a:lnTo>
                  <a:lnTo>
                    <a:pt x="81833" y="211335"/>
                  </a:lnTo>
                  <a:lnTo>
                    <a:pt x="57831" y="250854"/>
                  </a:lnTo>
                  <a:lnTo>
                    <a:pt x="37653" y="292750"/>
                  </a:lnTo>
                  <a:lnTo>
                    <a:pt x="21540" y="336784"/>
                  </a:lnTo>
                  <a:lnTo>
                    <a:pt x="9734" y="382714"/>
                  </a:lnTo>
                  <a:lnTo>
                    <a:pt x="2473" y="430299"/>
                  </a:lnTo>
                  <a:lnTo>
                    <a:pt x="0" y="479298"/>
                  </a:lnTo>
                  <a:lnTo>
                    <a:pt x="2473" y="528296"/>
                  </a:lnTo>
                  <a:lnTo>
                    <a:pt x="9734" y="575881"/>
                  </a:lnTo>
                  <a:lnTo>
                    <a:pt x="21540" y="621811"/>
                  </a:lnTo>
                  <a:lnTo>
                    <a:pt x="37653" y="665845"/>
                  </a:lnTo>
                  <a:lnTo>
                    <a:pt x="57831" y="707741"/>
                  </a:lnTo>
                  <a:lnTo>
                    <a:pt x="81833" y="747260"/>
                  </a:lnTo>
                  <a:lnTo>
                    <a:pt x="109420" y="784159"/>
                  </a:lnTo>
                  <a:lnTo>
                    <a:pt x="140350" y="818197"/>
                  </a:lnTo>
                  <a:lnTo>
                    <a:pt x="174384" y="849134"/>
                  </a:lnTo>
                  <a:lnTo>
                    <a:pt x="211280" y="876728"/>
                  </a:lnTo>
                  <a:lnTo>
                    <a:pt x="250797" y="900739"/>
                  </a:lnTo>
                  <a:lnTo>
                    <a:pt x="292697" y="920924"/>
                  </a:lnTo>
                  <a:lnTo>
                    <a:pt x="336737" y="937044"/>
                  </a:lnTo>
                  <a:lnTo>
                    <a:pt x="382678" y="948856"/>
                  </a:lnTo>
                  <a:lnTo>
                    <a:pt x="430278" y="956120"/>
                  </a:lnTo>
                  <a:lnTo>
                    <a:pt x="479298" y="958595"/>
                  </a:lnTo>
                  <a:lnTo>
                    <a:pt x="528296" y="956120"/>
                  </a:lnTo>
                  <a:lnTo>
                    <a:pt x="575881" y="948856"/>
                  </a:lnTo>
                  <a:lnTo>
                    <a:pt x="621811" y="937044"/>
                  </a:lnTo>
                  <a:lnTo>
                    <a:pt x="665845" y="920924"/>
                  </a:lnTo>
                  <a:lnTo>
                    <a:pt x="707741" y="900739"/>
                  </a:lnTo>
                  <a:lnTo>
                    <a:pt x="747260" y="876728"/>
                  </a:lnTo>
                  <a:lnTo>
                    <a:pt x="784159" y="849134"/>
                  </a:lnTo>
                  <a:lnTo>
                    <a:pt x="818197" y="818197"/>
                  </a:lnTo>
                  <a:lnTo>
                    <a:pt x="849134" y="784159"/>
                  </a:lnTo>
                  <a:lnTo>
                    <a:pt x="876728" y="747260"/>
                  </a:lnTo>
                  <a:lnTo>
                    <a:pt x="900739" y="707741"/>
                  </a:lnTo>
                  <a:lnTo>
                    <a:pt x="920924" y="665845"/>
                  </a:lnTo>
                  <a:lnTo>
                    <a:pt x="937044" y="621811"/>
                  </a:lnTo>
                  <a:lnTo>
                    <a:pt x="948856" y="575881"/>
                  </a:lnTo>
                  <a:lnTo>
                    <a:pt x="956120" y="528296"/>
                  </a:lnTo>
                  <a:lnTo>
                    <a:pt x="958596" y="479298"/>
                  </a:lnTo>
                  <a:lnTo>
                    <a:pt x="956120" y="430299"/>
                  </a:lnTo>
                  <a:lnTo>
                    <a:pt x="948856" y="382714"/>
                  </a:lnTo>
                  <a:lnTo>
                    <a:pt x="937044" y="336784"/>
                  </a:lnTo>
                  <a:lnTo>
                    <a:pt x="920924" y="292750"/>
                  </a:lnTo>
                  <a:lnTo>
                    <a:pt x="900739" y="250854"/>
                  </a:lnTo>
                  <a:lnTo>
                    <a:pt x="876728" y="211335"/>
                  </a:lnTo>
                  <a:lnTo>
                    <a:pt x="849134" y="174436"/>
                  </a:lnTo>
                  <a:lnTo>
                    <a:pt x="818197" y="140398"/>
                  </a:lnTo>
                  <a:lnTo>
                    <a:pt x="784159" y="109461"/>
                  </a:lnTo>
                  <a:lnTo>
                    <a:pt x="747260" y="81867"/>
                  </a:lnTo>
                  <a:lnTo>
                    <a:pt x="707741" y="57856"/>
                  </a:lnTo>
                  <a:lnTo>
                    <a:pt x="665845" y="37671"/>
                  </a:lnTo>
                  <a:lnTo>
                    <a:pt x="621811" y="21551"/>
                  </a:lnTo>
                  <a:lnTo>
                    <a:pt x="575881" y="9739"/>
                  </a:lnTo>
                  <a:lnTo>
                    <a:pt x="528296" y="2475"/>
                  </a:lnTo>
                  <a:lnTo>
                    <a:pt x="479298" y="0"/>
                  </a:lnTo>
                  <a:close/>
                </a:path>
              </a:pathLst>
            </a:custGeom>
            <a:solidFill>
              <a:srgbClr val="DBCE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563492" y="3429494"/>
              <a:ext cx="453390" cy="272415"/>
            </a:xfrm>
            <a:custGeom>
              <a:avLst/>
              <a:gdLst/>
              <a:ahLst/>
              <a:cxnLst/>
              <a:rect l="l" t="t" r="r" b="b"/>
              <a:pathLst>
                <a:path w="453390" h="272414">
                  <a:moveTo>
                    <a:pt x="226373" y="0"/>
                  </a:moveTo>
                  <a:lnTo>
                    <a:pt x="167674" y="9444"/>
                  </a:lnTo>
                  <a:lnTo>
                    <a:pt x="114467" y="33389"/>
                  </a:lnTo>
                  <a:lnTo>
                    <a:pt x="68574" y="65251"/>
                  </a:lnTo>
                  <a:lnTo>
                    <a:pt x="31817" y="98446"/>
                  </a:lnTo>
                  <a:lnTo>
                    <a:pt x="1336" y="134653"/>
                  </a:lnTo>
                  <a:lnTo>
                    <a:pt x="0" y="143607"/>
                  </a:lnTo>
                  <a:lnTo>
                    <a:pt x="1956" y="152454"/>
                  </a:lnTo>
                  <a:lnTo>
                    <a:pt x="33159" y="185504"/>
                  </a:lnTo>
                  <a:lnTo>
                    <a:pt x="69879" y="214881"/>
                  </a:lnTo>
                  <a:lnTo>
                    <a:pt x="115519" y="242871"/>
                  </a:lnTo>
                  <a:lnTo>
                    <a:pt x="168282" y="263814"/>
                  </a:lnTo>
                  <a:lnTo>
                    <a:pt x="226374" y="272053"/>
                  </a:lnTo>
                  <a:lnTo>
                    <a:pt x="284471" y="263814"/>
                  </a:lnTo>
                  <a:lnTo>
                    <a:pt x="337265" y="242871"/>
                  </a:lnTo>
                  <a:lnTo>
                    <a:pt x="363665" y="226711"/>
                  </a:lnTo>
                  <a:lnTo>
                    <a:pt x="226374" y="226711"/>
                  </a:lnTo>
                  <a:lnTo>
                    <a:pt x="191182" y="219555"/>
                  </a:lnTo>
                  <a:lnTo>
                    <a:pt x="188352" y="217642"/>
                  </a:lnTo>
                  <a:lnTo>
                    <a:pt x="147635" y="217642"/>
                  </a:lnTo>
                  <a:lnTo>
                    <a:pt x="114328" y="200364"/>
                  </a:lnTo>
                  <a:lnTo>
                    <a:pt x="84686" y="180589"/>
                  </a:lnTo>
                  <a:lnTo>
                    <a:pt x="59507" y="160398"/>
                  </a:lnTo>
                  <a:lnTo>
                    <a:pt x="40006" y="142261"/>
                  </a:lnTo>
                  <a:lnTo>
                    <a:pt x="49990" y="131412"/>
                  </a:lnTo>
                  <a:lnTo>
                    <a:pt x="82579" y="100815"/>
                  </a:lnTo>
                  <a:lnTo>
                    <a:pt x="126702" y="69005"/>
                  </a:lnTo>
                  <a:lnTo>
                    <a:pt x="142536" y="60078"/>
                  </a:lnTo>
                  <a:lnTo>
                    <a:pt x="179969" y="60078"/>
                  </a:lnTo>
                  <a:lnTo>
                    <a:pt x="191182" y="52497"/>
                  </a:lnTo>
                  <a:lnTo>
                    <a:pt x="226373" y="45342"/>
                  </a:lnTo>
                  <a:lnTo>
                    <a:pt x="355496" y="45342"/>
                  </a:lnTo>
                  <a:lnTo>
                    <a:pt x="338280" y="33390"/>
                  </a:lnTo>
                  <a:lnTo>
                    <a:pt x="285073" y="9444"/>
                  </a:lnTo>
                  <a:lnTo>
                    <a:pt x="226373" y="0"/>
                  </a:lnTo>
                  <a:close/>
                </a:path>
                <a:path w="453390" h="272414">
                  <a:moveTo>
                    <a:pt x="355496" y="45342"/>
                  </a:moveTo>
                  <a:lnTo>
                    <a:pt x="226373" y="45342"/>
                  </a:lnTo>
                  <a:lnTo>
                    <a:pt x="261565" y="52497"/>
                  </a:lnTo>
                  <a:lnTo>
                    <a:pt x="290384" y="71980"/>
                  </a:lnTo>
                  <a:lnTo>
                    <a:pt x="309761" y="100674"/>
                  </a:lnTo>
                  <a:lnTo>
                    <a:pt x="309871" y="100886"/>
                  </a:lnTo>
                  <a:lnTo>
                    <a:pt x="317008" y="136026"/>
                  </a:lnTo>
                  <a:lnTo>
                    <a:pt x="309857" y="171237"/>
                  </a:lnTo>
                  <a:lnTo>
                    <a:pt x="290384" y="200072"/>
                  </a:lnTo>
                  <a:lnTo>
                    <a:pt x="261565" y="219555"/>
                  </a:lnTo>
                  <a:lnTo>
                    <a:pt x="226374" y="226711"/>
                  </a:lnTo>
                  <a:lnTo>
                    <a:pt x="363665" y="226711"/>
                  </a:lnTo>
                  <a:lnTo>
                    <a:pt x="378479" y="217642"/>
                  </a:lnTo>
                  <a:lnTo>
                    <a:pt x="305113" y="217642"/>
                  </a:lnTo>
                  <a:lnTo>
                    <a:pt x="330356" y="181377"/>
                  </a:lnTo>
                  <a:lnTo>
                    <a:pt x="339667" y="139640"/>
                  </a:lnTo>
                  <a:lnTo>
                    <a:pt x="332834" y="97370"/>
                  </a:lnTo>
                  <a:lnTo>
                    <a:pt x="309644" y="59511"/>
                  </a:lnTo>
                  <a:lnTo>
                    <a:pt x="375905" y="59511"/>
                  </a:lnTo>
                  <a:lnTo>
                    <a:pt x="355496" y="45342"/>
                  </a:lnTo>
                  <a:close/>
                </a:path>
                <a:path w="453390" h="272414">
                  <a:moveTo>
                    <a:pt x="179969" y="60078"/>
                  </a:moveTo>
                  <a:lnTo>
                    <a:pt x="142536" y="60078"/>
                  </a:lnTo>
                  <a:lnTo>
                    <a:pt x="119674" y="97848"/>
                  </a:lnTo>
                  <a:lnTo>
                    <a:pt x="113010" y="139923"/>
                  </a:lnTo>
                  <a:lnTo>
                    <a:pt x="122383" y="181466"/>
                  </a:lnTo>
                  <a:lnTo>
                    <a:pt x="147635" y="217642"/>
                  </a:lnTo>
                  <a:lnTo>
                    <a:pt x="188352" y="217642"/>
                  </a:lnTo>
                  <a:lnTo>
                    <a:pt x="162363" y="200072"/>
                  </a:lnTo>
                  <a:lnTo>
                    <a:pt x="142891" y="171237"/>
                  </a:lnTo>
                  <a:lnTo>
                    <a:pt x="135739" y="136026"/>
                  </a:lnTo>
                  <a:lnTo>
                    <a:pt x="142876" y="100886"/>
                  </a:lnTo>
                  <a:lnTo>
                    <a:pt x="142986" y="100673"/>
                  </a:lnTo>
                  <a:lnTo>
                    <a:pt x="162363" y="71980"/>
                  </a:lnTo>
                  <a:lnTo>
                    <a:pt x="179969" y="60078"/>
                  </a:lnTo>
                  <a:close/>
                </a:path>
                <a:path w="453390" h="272414">
                  <a:moveTo>
                    <a:pt x="375905" y="59511"/>
                  </a:moveTo>
                  <a:lnTo>
                    <a:pt x="309644" y="59511"/>
                  </a:lnTo>
                  <a:lnTo>
                    <a:pt x="341605" y="78897"/>
                  </a:lnTo>
                  <a:lnTo>
                    <a:pt x="369902" y="100674"/>
                  </a:lnTo>
                  <a:lnTo>
                    <a:pt x="393844" y="122557"/>
                  </a:lnTo>
                  <a:lnTo>
                    <a:pt x="412741" y="142261"/>
                  </a:lnTo>
                  <a:lnTo>
                    <a:pt x="392897" y="160495"/>
                  </a:lnTo>
                  <a:lnTo>
                    <a:pt x="367849" y="180589"/>
                  </a:lnTo>
                  <a:lnTo>
                    <a:pt x="338339" y="200364"/>
                  </a:lnTo>
                  <a:lnTo>
                    <a:pt x="305113" y="217642"/>
                  </a:lnTo>
                  <a:lnTo>
                    <a:pt x="378479" y="217642"/>
                  </a:lnTo>
                  <a:lnTo>
                    <a:pt x="419879" y="185504"/>
                  </a:lnTo>
                  <a:lnTo>
                    <a:pt x="451031" y="152693"/>
                  </a:lnTo>
                  <a:lnTo>
                    <a:pt x="452819" y="143820"/>
                  </a:lnTo>
                  <a:lnTo>
                    <a:pt x="451420" y="134733"/>
                  </a:lnTo>
                  <a:lnTo>
                    <a:pt x="446729" y="126391"/>
                  </a:lnTo>
                  <a:lnTo>
                    <a:pt x="420930" y="98447"/>
                  </a:lnTo>
                  <a:lnTo>
                    <a:pt x="384173" y="65252"/>
                  </a:lnTo>
                  <a:lnTo>
                    <a:pt x="375905" y="59511"/>
                  </a:lnTo>
                  <a:close/>
                </a:path>
              </a:pathLst>
            </a:custGeom>
            <a:solidFill>
              <a:srgbClr val="8B392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33220" y="3508843"/>
              <a:ext cx="113293" cy="113355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1629282" y="4316729"/>
            <a:ext cx="1546860" cy="5619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-1270" algn="ctr">
              <a:lnSpc>
                <a:spcPts val="1390"/>
              </a:lnSpc>
              <a:spcBef>
                <a:spcPts val="185"/>
              </a:spcBef>
            </a:pPr>
            <a:r>
              <a:rPr sz="1200" spc="-114" dirty="0">
                <a:latin typeface="Arial MT"/>
                <a:cs typeface="Arial MT"/>
              </a:rPr>
              <a:t>PURPOSE: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TRACKING </a:t>
            </a:r>
            <a:r>
              <a:rPr sz="1200" spc="-130" dirty="0">
                <a:latin typeface="Arial MT"/>
                <a:cs typeface="Arial MT"/>
              </a:rPr>
              <a:t>TASKS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AND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ENSURING </a:t>
            </a:r>
            <a:r>
              <a:rPr sz="1200" spc="-10" dirty="0">
                <a:latin typeface="Arial MT"/>
                <a:cs typeface="Arial MT"/>
              </a:rPr>
              <a:t>DEADLINES.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88409" y="4316729"/>
            <a:ext cx="92265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99060" marR="5080" indent="-86995">
              <a:lnSpc>
                <a:spcPts val="1390"/>
              </a:lnSpc>
              <a:spcBef>
                <a:spcPts val="185"/>
              </a:spcBef>
            </a:pPr>
            <a:r>
              <a:rPr sz="1200" spc="-70" dirty="0">
                <a:latin typeface="Arial MT"/>
                <a:cs typeface="Arial MT"/>
              </a:rPr>
              <a:t>DASHBOARD </a:t>
            </a:r>
            <a:r>
              <a:rPr sz="1200" spc="-50" dirty="0">
                <a:latin typeface="Arial MT"/>
                <a:cs typeface="Arial MT"/>
              </a:rPr>
              <a:t>FEATURES: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54573" y="4316729"/>
            <a:ext cx="1482090" cy="5619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635" algn="ctr">
              <a:lnSpc>
                <a:spcPts val="1390"/>
              </a:lnSpc>
              <a:spcBef>
                <a:spcPts val="185"/>
              </a:spcBef>
            </a:pPr>
            <a:r>
              <a:rPr sz="1200" spc="-130" dirty="0">
                <a:latin typeface="Arial MT"/>
                <a:cs typeface="Arial MT"/>
              </a:rPr>
              <a:t>TASK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90" dirty="0">
                <a:latin typeface="Arial MT"/>
                <a:cs typeface="Arial MT"/>
              </a:rPr>
              <a:t>TRACKING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FOR </a:t>
            </a:r>
            <a:r>
              <a:rPr sz="1200" spc="-90" dirty="0">
                <a:latin typeface="Arial MT"/>
                <a:cs typeface="Arial MT"/>
              </a:rPr>
              <a:t>EACH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85" dirty="0">
                <a:latin typeface="Arial MT"/>
                <a:cs typeface="Arial MT"/>
              </a:rPr>
              <a:t>DEVELOPMENT </a:t>
            </a:r>
            <a:r>
              <a:rPr sz="1200" spc="-10" dirty="0">
                <a:latin typeface="Arial MT"/>
                <a:cs typeface="Arial MT"/>
              </a:rPr>
              <a:t>STAGE.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08901" y="4316729"/>
            <a:ext cx="1468755" cy="56197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algn="ctr">
              <a:lnSpc>
                <a:spcPts val="1390"/>
              </a:lnSpc>
              <a:spcBef>
                <a:spcPts val="185"/>
              </a:spcBef>
            </a:pPr>
            <a:r>
              <a:rPr sz="1200" spc="-140" dirty="0">
                <a:latin typeface="Arial MT"/>
                <a:cs typeface="Arial MT"/>
              </a:rPr>
              <a:t>STATUS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14" dirty="0">
                <a:latin typeface="Arial MT"/>
                <a:cs typeface="Arial MT"/>
              </a:rPr>
              <a:t>UPDATES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40" dirty="0">
                <a:latin typeface="Arial MT"/>
                <a:cs typeface="Arial MT"/>
              </a:rPr>
              <a:t>(TO </a:t>
            </a:r>
            <a:r>
              <a:rPr sz="1200" spc="-45" dirty="0">
                <a:latin typeface="Arial MT"/>
                <a:cs typeface="Arial MT"/>
              </a:rPr>
              <a:t>DO,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IN </a:t>
            </a:r>
            <a:r>
              <a:rPr sz="1200" spc="-25" dirty="0">
                <a:latin typeface="Arial MT"/>
                <a:cs typeface="Arial MT"/>
              </a:rPr>
              <a:t>PROGRESS, </a:t>
            </a:r>
            <a:r>
              <a:rPr sz="1200" spc="-10" dirty="0">
                <a:latin typeface="Arial MT"/>
                <a:cs typeface="Arial MT"/>
              </a:rPr>
              <a:t>DONE).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95003" y="4316729"/>
            <a:ext cx="99060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12395">
              <a:lnSpc>
                <a:spcPts val="1390"/>
              </a:lnSpc>
              <a:spcBef>
                <a:spcPts val="185"/>
              </a:spcBef>
            </a:pPr>
            <a:r>
              <a:rPr sz="1200" spc="-25" dirty="0">
                <a:latin typeface="Arial MT"/>
                <a:cs typeface="Arial MT"/>
              </a:rPr>
              <a:t>PROGRESS </a:t>
            </a:r>
            <a:r>
              <a:rPr sz="1200" spc="-60" dirty="0">
                <a:latin typeface="Arial MT"/>
                <a:cs typeface="Arial MT"/>
              </a:rPr>
              <a:t>MONITORING.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E939BAD-14EB-C287-C7DA-36ABB1DE9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8" b="1939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585</Words>
  <Application>Microsoft Office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MT</vt:lpstr>
      <vt:lpstr>Calibri</vt:lpstr>
      <vt:lpstr>Gadugi</vt:lpstr>
      <vt:lpstr>Georgia</vt:lpstr>
      <vt:lpstr>Palatino Linotype</vt:lpstr>
      <vt:lpstr>Office Theme</vt:lpstr>
      <vt:lpstr>SOUL SPACE</vt:lpstr>
      <vt:lpstr>Agenda</vt:lpstr>
      <vt:lpstr>Introduction</vt:lpstr>
      <vt:lpstr>Work Break Down Structure</vt:lpstr>
      <vt:lpstr>PowerPoint Presentation</vt:lpstr>
      <vt:lpstr>PowerPoint Presentation</vt:lpstr>
      <vt:lpstr>JIRA Implementation with DashBoard</vt:lpstr>
      <vt:lpstr>Implementation</vt:lpstr>
      <vt:lpstr>PowerPoint Presentation</vt:lpstr>
      <vt:lpstr>PowerPoint Presentation</vt:lpstr>
      <vt:lpstr>Issue Tracking</vt:lpstr>
      <vt:lpstr>Issue Tracking In Jira</vt:lpstr>
      <vt:lpstr>PowerPoint Presentation</vt:lpstr>
      <vt:lpstr>Risk Management in Jira</vt:lpstr>
      <vt:lpstr>PowerPoint Presentation</vt:lpstr>
      <vt:lpstr>Prototyping Of Soul Space</vt:lpstr>
      <vt:lpstr>PowerPoint Presentation</vt:lpstr>
      <vt:lpstr>PowerPoint Presentation</vt:lpstr>
      <vt:lpstr>Login Screen</vt:lpstr>
      <vt:lpstr>Working Demo of Soul Space</vt:lpstr>
      <vt:lpstr>Conclusion</vt:lpstr>
      <vt:lpstr>Any Questions??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Usha Kiran Acharya</dc:creator>
  <cp:lastModifiedBy>KrishKhanal</cp:lastModifiedBy>
  <cp:revision>3</cp:revision>
  <dcterms:created xsi:type="dcterms:W3CDTF">2024-12-10T02:07:00Z</dcterms:created>
  <dcterms:modified xsi:type="dcterms:W3CDTF">2024-12-10T20:49:28Z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2024-12-10T00:00:00Z</vt:filetime>
  </property>
  <property fmtid="{D5CDD505-2E9C-101B-9397-08002B2CF9AE}" pid="5" name="Producer">
    <vt:lpwstr>Microsoft® PowerPoint® for Microsoft 365</vt:lpwstr>
  </property>
</Properties>
</file>