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2"/>
  </p:notesMasterIdLst>
  <p:sldIdLst>
    <p:sldId id="256" r:id="rId2"/>
    <p:sldId id="257" r:id="rId3"/>
    <p:sldId id="258" r:id="rId4"/>
    <p:sldId id="261" r:id="rId5"/>
    <p:sldId id="262" r:id="rId6"/>
    <p:sldId id="263" r:id="rId7"/>
    <p:sldId id="266" r:id="rId8"/>
    <p:sldId id="264" r:id="rId9"/>
    <p:sldId id="267" r:id="rId10"/>
    <p:sldId id="260" r:id="rId11"/>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2" autoAdjust="0"/>
  </p:normalViewPr>
  <p:slideViewPr>
    <p:cSldViewPr>
      <p:cViewPr varScale="1">
        <p:scale>
          <a:sx n="63" d="100"/>
          <a:sy n="63" d="100"/>
        </p:scale>
        <p:origin x="1196" y="64"/>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A2E6C6-A46E-408B-844A-F056D36A788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A919F2D-BD16-4F29-A65D-FA9AF28E8DC7}">
      <dgm:prSet custT="1"/>
      <dgm:spPr/>
      <dgm:t>
        <a:bodyPr/>
        <a:lstStyle/>
        <a:p>
          <a:r>
            <a:rPr lang="en-US" sz="1800"/>
            <a:t>Guest Vision</a:t>
          </a:r>
        </a:p>
      </dgm:t>
    </dgm:pt>
    <dgm:pt modelId="{EC4785B1-9AC8-4B33-8131-BFB28B669803}" type="parTrans" cxnId="{F8FE5977-4E69-42EB-8685-0F723C5F85C6}">
      <dgm:prSet/>
      <dgm:spPr/>
      <dgm:t>
        <a:bodyPr/>
        <a:lstStyle/>
        <a:p>
          <a:endParaRPr lang="en-US"/>
        </a:p>
      </dgm:t>
    </dgm:pt>
    <dgm:pt modelId="{C143C67A-4591-4CAD-8F53-FB875A2BA802}" type="sibTrans" cxnId="{F8FE5977-4E69-42EB-8685-0F723C5F85C6}">
      <dgm:prSet/>
      <dgm:spPr/>
      <dgm:t>
        <a:bodyPr/>
        <a:lstStyle/>
        <a:p>
          <a:endParaRPr lang="en-US"/>
        </a:p>
      </dgm:t>
    </dgm:pt>
    <dgm:pt modelId="{4AA63004-C299-4CEE-82D8-D006B9D147D5}">
      <dgm:prSet custT="1"/>
      <dgm:spPr/>
      <dgm:t>
        <a:bodyPr/>
        <a:lstStyle/>
        <a:p>
          <a:r>
            <a:rPr lang="en-US" sz="1800"/>
            <a:t>Login</a:t>
          </a:r>
        </a:p>
      </dgm:t>
    </dgm:pt>
    <dgm:pt modelId="{8E4A3411-4E95-4F80-9535-9145A62E9492}" type="parTrans" cxnId="{61885AC6-45E5-4ED5-BDAE-A43B98B8DEB6}">
      <dgm:prSet/>
      <dgm:spPr/>
      <dgm:t>
        <a:bodyPr/>
        <a:lstStyle/>
        <a:p>
          <a:endParaRPr lang="en-US" sz="4000"/>
        </a:p>
      </dgm:t>
    </dgm:pt>
    <dgm:pt modelId="{E416BAD0-31AC-4D7E-B0CF-66CCB5902971}" type="sibTrans" cxnId="{61885AC6-45E5-4ED5-BDAE-A43B98B8DEB6}">
      <dgm:prSet/>
      <dgm:spPr/>
      <dgm:t>
        <a:bodyPr/>
        <a:lstStyle/>
        <a:p>
          <a:endParaRPr lang="en-US"/>
        </a:p>
      </dgm:t>
    </dgm:pt>
    <dgm:pt modelId="{8D552BA7-BB80-41D3-8358-5AE01F31B0D9}">
      <dgm:prSet custT="1"/>
      <dgm:spPr/>
      <dgm:t>
        <a:bodyPr/>
        <a:lstStyle/>
        <a:p>
          <a:r>
            <a:rPr lang="en-US" sz="1800" dirty="0"/>
            <a:t>Forget Password</a:t>
          </a:r>
        </a:p>
      </dgm:t>
    </dgm:pt>
    <dgm:pt modelId="{DBF260C4-CF16-4786-BF9E-9FB806BFF444}" type="parTrans" cxnId="{9D8D26FE-6447-415D-B20D-E44A4F6680BB}">
      <dgm:prSet/>
      <dgm:spPr/>
      <dgm:t>
        <a:bodyPr/>
        <a:lstStyle/>
        <a:p>
          <a:endParaRPr lang="en-US" sz="4000"/>
        </a:p>
      </dgm:t>
    </dgm:pt>
    <dgm:pt modelId="{3C276B71-D9AC-4C8D-8169-B2808EFFFB76}" type="sibTrans" cxnId="{9D8D26FE-6447-415D-B20D-E44A4F6680BB}">
      <dgm:prSet/>
      <dgm:spPr/>
      <dgm:t>
        <a:bodyPr/>
        <a:lstStyle/>
        <a:p>
          <a:endParaRPr lang="en-US"/>
        </a:p>
      </dgm:t>
    </dgm:pt>
    <dgm:pt modelId="{4698D08C-EB2B-429F-A050-8D4B110400A5}">
      <dgm:prSet custT="1"/>
      <dgm:spPr/>
      <dgm:t>
        <a:bodyPr/>
        <a:lstStyle/>
        <a:p>
          <a:r>
            <a:rPr lang="en-US" sz="1800" dirty="0"/>
            <a:t>Receptionist</a:t>
          </a:r>
        </a:p>
      </dgm:t>
    </dgm:pt>
    <dgm:pt modelId="{60923269-B205-4D26-AE1F-6AE691BE405D}" type="parTrans" cxnId="{06B031E7-6B99-4D0D-BE7A-A80B1977789B}">
      <dgm:prSet/>
      <dgm:spPr/>
      <dgm:t>
        <a:bodyPr/>
        <a:lstStyle/>
        <a:p>
          <a:endParaRPr lang="en-US" sz="4000"/>
        </a:p>
      </dgm:t>
    </dgm:pt>
    <dgm:pt modelId="{8C0E3E9C-1C3F-4E19-9BDB-75EE34DC745A}" type="sibTrans" cxnId="{06B031E7-6B99-4D0D-BE7A-A80B1977789B}">
      <dgm:prSet/>
      <dgm:spPr/>
      <dgm:t>
        <a:bodyPr/>
        <a:lstStyle/>
        <a:p>
          <a:endParaRPr lang="en-US"/>
        </a:p>
      </dgm:t>
    </dgm:pt>
    <dgm:pt modelId="{1D54495A-D6A7-417C-953E-B4E20AC6FEC1}">
      <dgm:prSet custT="1"/>
      <dgm:spPr/>
      <dgm:t>
        <a:bodyPr/>
        <a:lstStyle/>
        <a:p>
          <a:r>
            <a:rPr lang="en-US" sz="1800" dirty="0"/>
            <a:t>Manage Rooms</a:t>
          </a:r>
        </a:p>
      </dgm:t>
    </dgm:pt>
    <dgm:pt modelId="{C279C8CB-BCBE-47C8-996E-99119C06EF59}" type="parTrans" cxnId="{C77BCF08-0186-4606-86B8-703AE454E87F}">
      <dgm:prSet/>
      <dgm:spPr/>
      <dgm:t>
        <a:bodyPr/>
        <a:lstStyle/>
        <a:p>
          <a:endParaRPr lang="en-US" sz="4000"/>
        </a:p>
      </dgm:t>
    </dgm:pt>
    <dgm:pt modelId="{6D7D3C8B-FD64-4F8A-B52B-252798FD1F9A}" type="sibTrans" cxnId="{C77BCF08-0186-4606-86B8-703AE454E87F}">
      <dgm:prSet/>
      <dgm:spPr/>
      <dgm:t>
        <a:bodyPr/>
        <a:lstStyle/>
        <a:p>
          <a:endParaRPr lang="en-US"/>
        </a:p>
      </dgm:t>
    </dgm:pt>
    <dgm:pt modelId="{9A1B2EDA-01E6-43BB-9D76-8184F7590DBD}">
      <dgm:prSet custT="1"/>
      <dgm:spPr/>
      <dgm:t>
        <a:bodyPr/>
        <a:lstStyle/>
        <a:p>
          <a:r>
            <a:rPr lang="en-US" sz="1800" dirty="0"/>
            <a:t>Customer Check-In</a:t>
          </a:r>
        </a:p>
      </dgm:t>
    </dgm:pt>
    <dgm:pt modelId="{08FFA6A6-4F68-4108-9507-ED733798326B}" type="parTrans" cxnId="{59207986-6645-454F-BC44-72D65D5F6E49}">
      <dgm:prSet/>
      <dgm:spPr/>
      <dgm:t>
        <a:bodyPr/>
        <a:lstStyle/>
        <a:p>
          <a:endParaRPr lang="en-US" sz="4000"/>
        </a:p>
      </dgm:t>
    </dgm:pt>
    <dgm:pt modelId="{90A52162-1411-4611-9963-EF28C4DE64EC}" type="sibTrans" cxnId="{59207986-6645-454F-BC44-72D65D5F6E49}">
      <dgm:prSet/>
      <dgm:spPr/>
      <dgm:t>
        <a:bodyPr/>
        <a:lstStyle/>
        <a:p>
          <a:endParaRPr lang="en-US"/>
        </a:p>
      </dgm:t>
    </dgm:pt>
    <dgm:pt modelId="{5CFAF404-5867-427D-81AA-26A15A7BF772}">
      <dgm:prSet custT="1"/>
      <dgm:spPr/>
      <dgm:t>
        <a:bodyPr/>
        <a:lstStyle/>
        <a:p>
          <a:r>
            <a:rPr lang="en-US" sz="1800"/>
            <a:t>Customer Check-Out</a:t>
          </a:r>
        </a:p>
      </dgm:t>
    </dgm:pt>
    <dgm:pt modelId="{C1BE8815-A2D0-4D3F-9CDA-62B1F291F3CC}" type="parTrans" cxnId="{E6984202-42CD-47B4-89B9-15B4AD350FAC}">
      <dgm:prSet/>
      <dgm:spPr/>
      <dgm:t>
        <a:bodyPr/>
        <a:lstStyle/>
        <a:p>
          <a:endParaRPr lang="en-US" sz="4000"/>
        </a:p>
      </dgm:t>
    </dgm:pt>
    <dgm:pt modelId="{74CDBF92-DE73-4C67-AF37-25F5B8A20FBB}" type="sibTrans" cxnId="{E6984202-42CD-47B4-89B9-15B4AD350FAC}">
      <dgm:prSet/>
      <dgm:spPr/>
      <dgm:t>
        <a:bodyPr/>
        <a:lstStyle/>
        <a:p>
          <a:endParaRPr lang="en-US"/>
        </a:p>
      </dgm:t>
    </dgm:pt>
    <dgm:pt modelId="{B6634993-BC58-4EA5-B6C8-672E9B7AAFCF}">
      <dgm:prSet custT="1"/>
      <dgm:spPr/>
      <dgm:t>
        <a:bodyPr/>
        <a:lstStyle/>
        <a:p>
          <a:r>
            <a:rPr lang="en-US" sz="1800"/>
            <a:t>Customer Bill Details</a:t>
          </a:r>
        </a:p>
      </dgm:t>
    </dgm:pt>
    <dgm:pt modelId="{5461D967-8822-4DE7-BE1F-D2713FDD4A28}" type="parTrans" cxnId="{8E8CA741-76E8-4FA1-B122-0A10EFF32E25}">
      <dgm:prSet/>
      <dgm:spPr/>
      <dgm:t>
        <a:bodyPr/>
        <a:lstStyle/>
        <a:p>
          <a:endParaRPr lang="en-US" sz="4000"/>
        </a:p>
      </dgm:t>
    </dgm:pt>
    <dgm:pt modelId="{4E03F834-0FB5-4E37-A7E9-AA1615D6E4CC}" type="sibTrans" cxnId="{8E8CA741-76E8-4FA1-B122-0A10EFF32E25}">
      <dgm:prSet/>
      <dgm:spPr/>
      <dgm:t>
        <a:bodyPr/>
        <a:lstStyle/>
        <a:p>
          <a:endParaRPr lang="en-US"/>
        </a:p>
      </dgm:t>
    </dgm:pt>
    <dgm:pt modelId="{DAD059AC-2403-4D4B-9C97-56158E3DC4D8}">
      <dgm:prSet custT="1"/>
      <dgm:spPr/>
      <dgm:t>
        <a:bodyPr/>
        <a:lstStyle/>
        <a:p>
          <a:r>
            <a:rPr lang="en-US" sz="1800"/>
            <a:t>Admin</a:t>
          </a:r>
        </a:p>
      </dgm:t>
    </dgm:pt>
    <dgm:pt modelId="{2825CD08-529C-410B-A584-CBF9EBC23425}" type="parTrans" cxnId="{9688FFF0-59CB-458C-859C-ED1641343DC4}">
      <dgm:prSet/>
      <dgm:spPr/>
      <dgm:t>
        <a:bodyPr/>
        <a:lstStyle/>
        <a:p>
          <a:endParaRPr lang="en-US" sz="4000"/>
        </a:p>
      </dgm:t>
    </dgm:pt>
    <dgm:pt modelId="{A1F9D9FC-4339-4D8D-A433-7710420FD744}" type="sibTrans" cxnId="{9688FFF0-59CB-458C-859C-ED1641343DC4}">
      <dgm:prSet/>
      <dgm:spPr/>
      <dgm:t>
        <a:bodyPr/>
        <a:lstStyle/>
        <a:p>
          <a:endParaRPr lang="en-US"/>
        </a:p>
      </dgm:t>
    </dgm:pt>
    <dgm:pt modelId="{D6213776-3029-4F7B-B76C-1BEBAF7DC6D2}">
      <dgm:prSet custT="1"/>
      <dgm:spPr/>
      <dgm:t>
        <a:bodyPr/>
        <a:lstStyle/>
        <a:p>
          <a:r>
            <a:rPr lang="en-US" sz="1800" dirty="0"/>
            <a:t>Admin Login to cancel reservations</a:t>
          </a:r>
        </a:p>
      </dgm:t>
    </dgm:pt>
    <dgm:pt modelId="{D0C36C3F-8176-41F7-8E0F-E6DB8874C48C}" type="parTrans" cxnId="{482AF3BF-4F91-4193-847B-CC4B348C42DB}">
      <dgm:prSet/>
      <dgm:spPr/>
      <dgm:t>
        <a:bodyPr/>
        <a:lstStyle/>
        <a:p>
          <a:endParaRPr lang="en-US" sz="4000"/>
        </a:p>
      </dgm:t>
    </dgm:pt>
    <dgm:pt modelId="{A93206FF-B778-42A1-BC8D-C8E18D2703EC}" type="sibTrans" cxnId="{482AF3BF-4F91-4193-847B-CC4B348C42DB}">
      <dgm:prSet/>
      <dgm:spPr/>
      <dgm:t>
        <a:bodyPr/>
        <a:lstStyle/>
        <a:p>
          <a:endParaRPr lang="en-US"/>
        </a:p>
      </dgm:t>
    </dgm:pt>
    <dgm:pt modelId="{C6C87030-E2DC-4BA3-A2BA-2287CA553D54}">
      <dgm:prSet custT="1"/>
      <dgm:spPr/>
      <dgm:t>
        <a:bodyPr/>
        <a:lstStyle/>
        <a:p>
          <a:r>
            <a:rPr lang="en-US" sz="1800"/>
            <a:t>Signup</a:t>
          </a:r>
        </a:p>
      </dgm:t>
    </dgm:pt>
    <dgm:pt modelId="{57E2164B-CC03-4038-BA50-44E4FFDA2A48}" type="parTrans" cxnId="{817BF88C-668F-434B-8624-715B223B88DE}">
      <dgm:prSet/>
      <dgm:spPr/>
      <dgm:t>
        <a:bodyPr/>
        <a:lstStyle/>
        <a:p>
          <a:endParaRPr lang="en-US" sz="4000"/>
        </a:p>
      </dgm:t>
    </dgm:pt>
    <dgm:pt modelId="{48E5E126-A47C-4211-B083-A69937C0E022}" type="sibTrans" cxnId="{817BF88C-668F-434B-8624-715B223B88DE}">
      <dgm:prSet/>
      <dgm:spPr/>
      <dgm:t>
        <a:bodyPr/>
        <a:lstStyle/>
        <a:p>
          <a:endParaRPr lang="en-US"/>
        </a:p>
      </dgm:t>
    </dgm:pt>
    <dgm:pt modelId="{1E180EA2-F739-44C4-86C1-0972987B8DA0}">
      <dgm:prSet custT="1"/>
      <dgm:spPr/>
      <dgm:t>
        <a:bodyPr/>
        <a:lstStyle/>
        <a:p>
          <a:r>
            <a:rPr lang="en-US" sz="1800"/>
            <a:t>Login</a:t>
          </a:r>
        </a:p>
      </dgm:t>
    </dgm:pt>
    <dgm:pt modelId="{5A25BCF1-7417-4DF4-888D-E3017B40B6E1}" type="parTrans" cxnId="{8A9AFB21-B1C7-427C-8160-75904B888231}">
      <dgm:prSet/>
      <dgm:spPr/>
      <dgm:t>
        <a:bodyPr/>
        <a:lstStyle/>
        <a:p>
          <a:endParaRPr lang="en-US" sz="4000"/>
        </a:p>
      </dgm:t>
    </dgm:pt>
    <dgm:pt modelId="{49A30EBA-171C-4D83-9E35-7F2BBBD7195B}" type="sibTrans" cxnId="{8A9AFB21-B1C7-427C-8160-75904B888231}">
      <dgm:prSet/>
      <dgm:spPr/>
      <dgm:t>
        <a:bodyPr/>
        <a:lstStyle/>
        <a:p>
          <a:endParaRPr lang="en-US"/>
        </a:p>
      </dgm:t>
    </dgm:pt>
    <dgm:pt modelId="{E2FF600D-1DFF-4E32-88B1-93605B0CB295}" type="pres">
      <dgm:prSet presAssocID="{55A2E6C6-A46E-408B-844A-F056D36A788A}" presName="hierChild1" presStyleCnt="0">
        <dgm:presLayoutVars>
          <dgm:orgChart val="1"/>
          <dgm:chPref val="1"/>
          <dgm:dir/>
          <dgm:animOne val="branch"/>
          <dgm:animLvl val="lvl"/>
          <dgm:resizeHandles/>
        </dgm:presLayoutVars>
      </dgm:prSet>
      <dgm:spPr/>
    </dgm:pt>
    <dgm:pt modelId="{657C9451-127C-4B39-AB7B-2E11174A2CFC}" type="pres">
      <dgm:prSet presAssocID="{5A919F2D-BD16-4F29-A65D-FA9AF28E8DC7}" presName="hierRoot1" presStyleCnt="0">
        <dgm:presLayoutVars>
          <dgm:hierBranch val="init"/>
        </dgm:presLayoutVars>
      </dgm:prSet>
      <dgm:spPr/>
    </dgm:pt>
    <dgm:pt modelId="{438CD953-2AD0-424A-B333-93F45875FC23}" type="pres">
      <dgm:prSet presAssocID="{5A919F2D-BD16-4F29-A65D-FA9AF28E8DC7}" presName="rootComposite1" presStyleCnt="0"/>
      <dgm:spPr/>
    </dgm:pt>
    <dgm:pt modelId="{9CE89791-6CED-4FE4-BFEE-FBF965A89F7E}" type="pres">
      <dgm:prSet presAssocID="{5A919F2D-BD16-4F29-A65D-FA9AF28E8DC7}" presName="rootText1" presStyleLbl="node0" presStyleIdx="0" presStyleCnt="1" custLinFactNeighborX="40342" custLinFactNeighborY="-12111">
        <dgm:presLayoutVars>
          <dgm:chPref val="3"/>
        </dgm:presLayoutVars>
      </dgm:prSet>
      <dgm:spPr/>
    </dgm:pt>
    <dgm:pt modelId="{CEA34852-565B-4806-8948-4CB38B6F7A56}" type="pres">
      <dgm:prSet presAssocID="{5A919F2D-BD16-4F29-A65D-FA9AF28E8DC7}" presName="rootConnector1" presStyleLbl="node1" presStyleIdx="0" presStyleCnt="0"/>
      <dgm:spPr/>
    </dgm:pt>
    <dgm:pt modelId="{E95E2E9F-29AB-463B-BECA-2FF5E63AFB37}" type="pres">
      <dgm:prSet presAssocID="{5A919F2D-BD16-4F29-A65D-FA9AF28E8DC7}" presName="hierChild2" presStyleCnt="0"/>
      <dgm:spPr/>
    </dgm:pt>
    <dgm:pt modelId="{0088EA09-C3A1-4CA7-A223-85CBB4A80829}" type="pres">
      <dgm:prSet presAssocID="{8E4A3411-4E95-4F80-9535-9145A62E9492}" presName="Name37" presStyleLbl="parChTrans1D2" presStyleIdx="0" presStyleCnt="2"/>
      <dgm:spPr/>
    </dgm:pt>
    <dgm:pt modelId="{3A9DC160-B2A6-4987-8C95-71FF2FBC3846}" type="pres">
      <dgm:prSet presAssocID="{4AA63004-C299-4CEE-82D8-D006B9D147D5}" presName="hierRoot2" presStyleCnt="0">
        <dgm:presLayoutVars>
          <dgm:hierBranch val="init"/>
        </dgm:presLayoutVars>
      </dgm:prSet>
      <dgm:spPr/>
    </dgm:pt>
    <dgm:pt modelId="{D5C2141F-8F7D-407C-B6F5-A82B8B2E8B75}" type="pres">
      <dgm:prSet presAssocID="{4AA63004-C299-4CEE-82D8-D006B9D147D5}" presName="rootComposite" presStyleCnt="0"/>
      <dgm:spPr/>
    </dgm:pt>
    <dgm:pt modelId="{92277942-B51A-44DD-A3A5-E10644543E8A}" type="pres">
      <dgm:prSet presAssocID="{4AA63004-C299-4CEE-82D8-D006B9D147D5}" presName="rootText" presStyleLbl="node2" presStyleIdx="0" presStyleCnt="2" custLinFactNeighborX="40342" custLinFactNeighborY="-12111">
        <dgm:presLayoutVars>
          <dgm:chPref val="3"/>
        </dgm:presLayoutVars>
      </dgm:prSet>
      <dgm:spPr/>
    </dgm:pt>
    <dgm:pt modelId="{71EBC084-E5AD-4C65-808B-7EC8137E629C}" type="pres">
      <dgm:prSet presAssocID="{4AA63004-C299-4CEE-82D8-D006B9D147D5}" presName="rootConnector" presStyleLbl="node2" presStyleIdx="0" presStyleCnt="2"/>
      <dgm:spPr/>
    </dgm:pt>
    <dgm:pt modelId="{0721A070-762D-4ACA-BE9A-A81245B09F25}" type="pres">
      <dgm:prSet presAssocID="{4AA63004-C299-4CEE-82D8-D006B9D147D5}" presName="hierChild4" presStyleCnt="0"/>
      <dgm:spPr/>
    </dgm:pt>
    <dgm:pt modelId="{D92C48FB-5108-4DB6-BFB6-65F4A74E6323}" type="pres">
      <dgm:prSet presAssocID="{DBF260C4-CF16-4786-BF9E-9FB806BFF444}" presName="Name37" presStyleLbl="parChTrans1D3" presStyleIdx="0" presStyleCnt="4"/>
      <dgm:spPr/>
    </dgm:pt>
    <dgm:pt modelId="{9E3A32DB-981F-411C-9236-834F9871A29F}" type="pres">
      <dgm:prSet presAssocID="{8D552BA7-BB80-41D3-8358-5AE01F31B0D9}" presName="hierRoot2" presStyleCnt="0">
        <dgm:presLayoutVars>
          <dgm:hierBranch val="init"/>
        </dgm:presLayoutVars>
      </dgm:prSet>
      <dgm:spPr/>
    </dgm:pt>
    <dgm:pt modelId="{95939DF7-0BB3-4284-A831-C7153C2AD86D}" type="pres">
      <dgm:prSet presAssocID="{8D552BA7-BB80-41D3-8358-5AE01F31B0D9}" presName="rootComposite" presStyleCnt="0"/>
      <dgm:spPr/>
    </dgm:pt>
    <dgm:pt modelId="{D3EBD0BC-7336-4512-9C25-945C5DFBBA2E}" type="pres">
      <dgm:prSet presAssocID="{8D552BA7-BB80-41D3-8358-5AE01F31B0D9}" presName="rootText" presStyleLbl="node3" presStyleIdx="0" presStyleCnt="4" custLinFactNeighborX="40342" custLinFactNeighborY="-12111">
        <dgm:presLayoutVars>
          <dgm:chPref val="3"/>
        </dgm:presLayoutVars>
      </dgm:prSet>
      <dgm:spPr/>
    </dgm:pt>
    <dgm:pt modelId="{BAE3C7E9-A6E2-4F8E-A080-BABCF36FCCE6}" type="pres">
      <dgm:prSet presAssocID="{8D552BA7-BB80-41D3-8358-5AE01F31B0D9}" presName="rootConnector" presStyleLbl="node3" presStyleIdx="0" presStyleCnt="4"/>
      <dgm:spPr/>
    </dgm:pt>
    <dgm:pt modelId="{9ABCE43F-DCBE-4B3F-9BC1-DD4939A4D9FD}" type="pres">
      <dgm:prSet presAssocID="{8D552BA7-BB80-41D3-8358-5AE01F31B0D9}" presName="hierChild4" presStyleCnt="0"/>
      <dgm:spPr/>
    </dgm:pt>
    <dgm:pt modelId="{26AC12C2-FACE-4EA8-9950-BEE17A5A74C0}" type="pres">
      <dgm:prSet presAssocID="{8D552BA7-BB80-41D3-8358-5AE01F31B0D9}" presName="hierChild5" presStyleCnt="0"/>
      <dgm:spPr/>
    </dgm:pt>
    <dgm:pt modelId="{FC773BF3-49DD-45C0-807C-4D90D08847D0}" type="pres">
      <dgm:prSet presAssocID="{60923269-B205-4D26-AE1F-6AE691BE405D}" presName="Name37" presStyleLbl="parChTrans1D3" presStyleIdx="1" presStyleCnt="4"/>
      <dgm:spPr/>
    </dgm:pt>
    <dgm:pt modelId="{EC84CE6D-3C2B-4CEC-9BBD-0EB2F0E5F039}" type="pres">
      <dgm:prSet presAssocID="{4698D08C-EB2B-429F-A050-8D4B110400A5}" presName="hierRoot2" presStyleCnt="0">
        <dgm:presLayoutVars>
          <dgm:hierBranch val="init"/>
        </dgm:presLayoutVars>
      </dgm:prSet>
      <dgm:spPr/>
    </dgm:pt>
    <dgm:pt modelId="{EEBC9629-6ACD-41A3-8AA8-FA2CB198A5AF}" type="pres">
      <dgm:prSet presAssocID="{4698D08C-EB2B-429F-A050-8D4B110400A5}" presName="rootComposite" presStyleCnt="0"/>
      <dgm:spPr/>
    </dgm:pt>
    <dgm:pt modelId="{03413798-F1E4-495B-B06F-EA9992DAC7D7}" type="pres">
      <dgm:prSet presAssocID="{4698D08C-EB2B-429F-A050-8D4B110400A5}" presName="rootText" presStyleLbl="node3" presStyleIdx="1" presStyleCnt="4" custScaleX="126949" custLinFactNeighborX="40342" custLinFactNeighborY="-12111">
        <dgm:presLayoutVars>
          <dgm:chPref val="3"/>
        </dgm:presLayoutVars>
      </dgm:prSet>
      <dgm:spPr/>
    </dgm:pt>
    <dgm:pt modelId="{F4E4D6B1-16F3-48C5-8041-280373592B88}" type="pres">
      <dgm:prSet presAssocID="{4698D08C-EB2B-429F-A050-8D4B110400A5}" presName="rootConnector" presStyleLbl="node3" presStyleIdx="1" presStyleCnt="4"/>
      <dgm:spPr/>
    </dgm:pt>
    <dgm:pt modelId="{75FDD8DF-8C9E-4884-B869-DA68C2F15BA3}" type="pres">
      <dgm:prSet presAssocID="{4698D08C-EB2B-429F-A050-8D4B110400A5}" presName="hierChild4" presStyleCnt="0"/>
      <dgm:spPr/>
    </dgm:pt>
    <dgm:pt modelId="{A5A632A6-8C20-4241-B8C6-76B6A5A8E430}" type="pres">
      <dgm:prSet presAssocID="{C279C8CB-BCBE-47C8-996E-99119C06EF59}" presName="Name37" presStyleLbl="parChTrans1D4" presStyleIdx="0" presStyleCnt="5"/>
      <dgm:spPr/>
    </dgm:pt>
    <dgm:pt modelId="{FF2C3C66-D508-42A3-B2AB-2276105953B1}" type="pres">
      <dgm:prSet presAssocID="{1D54495A-D6A7-417C-953E-B4E20AC6FEC1}" presName="hierRoot2" presStyleCnt="0">
        <dgm:presLayoutVars>
          <dgm:hierBranch val="init"/>
        </dgm:presLayoutVars>
      </dgm:prSet>
      <dgm:spPr/>
    </dgm:pt>
    <dgm:pt modelId="{C55C2512-9B10-463F-90B7-4C1CF020FDA1}" type="pres">
      <dgm:prSet presAssocID="{1D54495A-D6A7-417C-953E-B4E20AC6FEC1}" presName="rootComposite" presStyleCnt="0"/>
      <dgm:spPr/>
    </dgm:pt>
    <dgm:pt modelId="{69FDBB87-339E-4B27-B3C9-3DD39BCFFF29}" type="pres">
      <dgm:prSet presAssocID="{1D54495A-D6A7-417C-953E-B4E20AC6FEC1}" presName="rootText" presStyleLbl="node4" presStyleIdx="0" presStyleCnt="5" custScaleX="185610" custLinFactNeighborX="40342" custLinFactNeighborY="-12111">
        <dgm:presLayoutVars>
          <dgm:chPref val="3"/>
        </dgm:presLayoutVars>
      </dgm:prSet>
      <dgm:spPr/>
    </dgm:pt>
    <dgm:pt modelId="{45071C6D-9409-4896-990E-4333F770FBED}" type="pres">
      <dgm:prSet presAssocID="{1D54495A-D6A7-417C-953E-B4E20AC6FEC1}" presName="rootConnector" presStyleLbl="node4" presStyleIdx="0" presStyleCnt="5"/>
      <dgm:spPr/>
    </dgm:pt>
    <dgm:pt modelId="{9A79FF52-22DB-4918-BC87-E7061A70D9E5}" type="pres">
      <dgm:prSet presAssocID="{1D54495A-D6A7-417C-953E-B4E20AC6FEC1}" presName="hierChild4" presStyleCnt="0"/>
      <dgm:spPr/>
    </dgm:pt>
    <dgm:pt modelId="{9AB5646D-6BD0-449B-BF34-47213211B0F3}" type="pres">
      <dgm:prSet presAssocID="{1D54495A-D6A7-417C-953E-B4E20AC6FEC1}" presName="hierChild5" presStyleCnt="0"/>
      <dgm:spPr/>
    </dgm:pt>
    <dgm:pt modelId="{CAA2279F-6E4B-4A6C-9578-E861C1EC3431}" type="pres">
      <dgm:prSet presAssocID="{08FFA6A6-4F68-4108-9507-ED733798326B}" presName="Name37" presStyleLbl="parChTrans1D4" presStyleIdx="1" presStyleCnt="5"/>
      <dgm:spPr/>
    </dgm:pt>
    <dgm:pt modelId="{34CE6208-D1EB-44BB-83CE-5998375F94BE}" type="pres">
      <dgm:prSet presAssocID="{9A1B2EDA-01E6-43BB-9D76-8184F7590DBD}" presName="hierRoot2" presStyleCnt="0">
        <dgm:presLayoutVars>
          <dgm:hierBranch val="init"/>
        </dgm:presLayoutVars>
      </dgm:prSet>
      <dgm:spPr/>
    </dgm:pt>
    <dgm:pt modelId="{81717A0B-C153-4F26-B637-493E1B850252}" type="pres">
      <dgm:prSet presAssocID="{9A1B2EDA-01E6-43BB-9D76-8184F7590DBD}" presName="rootComposite" presStyleCnt="0"/>
      <dgm:spPr/>
    </dgm:pt>
    <dgm:pt modelId="{105C1046-A3CC-4102-9281-94588097E85A}" type="pres">
      <dgm:prSet presAssocID="{9A1B2EDA-01E6-43BB-9D76-8184F7590DBD}" presName="rootText" presStyleLbl="node4" presStyleIdx="1" presStyleCnt="5" custScaleX="185610" custLinFactNeighborX="40342" custLinFactNeighborY="-12111">
        <dgm:presLayoutVars>
          <dgm:chPref val="3"/>
        </dgm:presLayoutVars>
      </dgm:prSet>
      <dgm:spPr/>
    </dgm:pt>
    <dgm:pt modelId="{5E200480-9259-44A3-9624-FA9FBED612BB}" type="pres">
      <dgm:prSet presAssocID="{9A1B2EDA-01E6-43BB-9D76-8184F7590DBD}" presName="rootConnector" presStyleLbl="node4" presStyleIdx="1" presStyleCnt="5"/>
      <dgm:spPr/>
    </dgm:pt>
    <dgm:pt modelId="{9BDCA28E-2798-4D42-81C2-F0FE5B9D7F2C}" type="pres">
      <dgm:prSet presAssocID="{9A1B2EDA-01E6-43BB-9D76-8184F7590DBD}" presName="hierChild4" presStyleCnt="0"/>
      <dgm:spPr/>
    </dgm:pt>
    <dgm:pt modelId="{DAC0CF75-808F-4017-BE48-85B4DE59D7E4}" type="pres">
      <dgm:prSet presAssocID="{9A1B2EDA-01E6-43BB-9D76-8184F7590DBD}" presName="hierChild5" presStyleCnt="0"/>
      <dgm:spPr/>
    </dgm:pt>
    <dgm:pt modelId="{4240FBB3-04B5-49F0-B725-FCDE27AE8006}" type="pres">
      <dgm:prSet presAssocID="{C1BE8815-A2D0-4D3F-9CDA-62B1F291F3CC}" presName="Name37" presStyleLbl="parChTrans1D4" presStyleIdx="2" presStyleCnt="5"/>
      <dgm:spPr/>
    </dgm:pt>
    <dgm:pt modelId="{682AF847-034F-425D-9400-6580D2690870}" type="pres">
      <dgm:prSet presAssocID="{5CFAF404-5867-427D-81AA-26A15A7BF772}" presName="hierRoot2" presStyleCnt="0">
        <dgm:presLayoutVars>
          <dgm:hierBranch val="init"/>
        </dgm:presLayoutVars>
      </dgm:prSet>
      <dgm:spPr/>
    </dgm:pt>
    <dgm:pt modelId="{F4B8A5B2-9204-42FF-BB6E-47400FAD6C74}" type="pres">
      <dgm:prSet presAssocID="{5CFAF404-5867-427D-81AA-26A15A7BF772}" presName="rootComposite" presStyleCnt="0"/>
      <dgm:spPr/>
    </dgm:pt>
    <dgm:pt modelId="{4445E8DA-752D-403B-9E0A-A9AEFA078DD0}" type="pres">
      <dgm:prSet presAssocID="{5CFAF404-5867-427D-81AA-26A15A7BF772}" presName="rootText" presStyleLbl="node4" presStyleIdx="2" presStyleCnt="5" custScaleX="185610" custLinFactNeighborX="40342" custLinFactNeighborY="-12111">
        <dgm:presLayoutVars>
          <dgm:chPref val="3"/>
        </dgm:presLayoutVars>
      </dgm:prSet>
      <dgm:spPr/>
    </dgm:pt>
    <dgm:pt modelId="{A6DDDEFF-1FDE-4F07-AC7C-C6A501A9D960}" type="pres">
      <dgm:prSet presAssocID="{5CFAF404-5867-427D-81AA-26A15A7BF772}" presName="rootConnector" presStyleLbl="node4" presStyleIdx="2" presStyleCnt="5"/>
      <dgm:spPr/>
    </dgm:pt>
    <dgm:pt modelId="{E8078927-ECE2-4D04-9420-AECB6D9F9159}" type="pres">
      <dgm:prSet presAssocID="{5CFAF404-5867-427D-81AA-26A15A7BF772}" presName="hierChild4" presStyleCnt="0"/>
      <dgm:spPr/>
    </dgm:pt>
    <dgm:pt modelId="{334EC473-9107-46C4-BF15-614F4528E052}" type="pres">
      <dgm:prSet presAssocID="{5CFAF404-5867-427D-81AA-26A15A7BF772}" presName="hierChild5" presStyleCnt="0"/>
      <dgm:spPr/>
    </dgm:pt>
    <dgm:pt modelId="{0ED0770A-E2DB-44A2-8467-ECE2AED414DE}" type="pres">
      <dgm:prSet presAssocID="{5461D967-8822-4DE7-BE1F-D2713FDD4A28}" presName="Name37" presStyleLbl="parChTrans1D4" presStyleIdx="3" presStyleCnt="5"/>
      <dgm:spPr/>
    </dgm:pt>
    <dgm:pt modelId="{87006CEC-9ED9-44D4-83B4-EE3EE1555353}" type="pres">
      <dgm:prSet presAssocID="{B6634993-BC58-4EA5-B6C8-672E9B7AAFCF}" presName="hierRoot2" presStyleCnt="0">
        <dgm:presLayoutVars>
          <dgm:hierBranch val="init"/>
        </dgm:presLayoutVars>
      </dgm:prSet>
      <dgm:spPr/>
    </dgm:pt>
    <dgm:pt modelId="{DD0E2B1F-B605-4093-9E64-96529402FD00}" type="pres">
      <dgm:prSet presAssocID="{B6634993-BC58-4EA5-B6C8-672E9B7AAFCF}" presName="rootComposite" presStyleCnt="0"/>
      <dgm:spPr/>
    </dgm:pt>
    <dgm:pt modelId="{7259E7CB-31D1-40CA-8A82-14D627690EFA}" type="pres">
      <dgm:prSet presAssocID="{B6634993-BC58-4EA5-B6C8-672E9B7AAFCF}" presName="rootText" presStyleLbl="node4" presStyleIdx="3" presStyleCnt="5" custScaleX="185610" custLinFactNeighborX="40342" custLinFactNeighborY="-12111">
        <dgm:presLayoutVars>
          <dgm:chPref val="3"/>
        </dgm:presLayoutVars>
      </dgm:prSet>
      <dgm:spPr/>
    </dgm:pt>
    <dgm:pt modelId="{2B5428F5-6C65-496F-A8B2-C4BE263E269D}" type="pres">
      <dgm:prSet presAssocID="{B6634993-BC58-4EA5-B6C8-672E9B7AAFCF}" presName="rootConnector" presStyleLbl="node4" presStyleIdx="3" presStyleCnt="5"/>
      <dgm:spPr/>
    </dgm:pt>
    <dgm:pt modelId="{A2441596-7B1D-45C2-BE03-F88542ABFB3C}" type="pres">
      <dgm:prSet presAssocID="{B6634993-BC58-4EA5-B6C8-672E9B7AAFCF}" presName="hierChild4" presStyleCnt="0"/>
      <dgm:spPr/>
    </dgm:pt>
    <dgm:pt modelId="{54F3614E-A86F-453A-9067-8B53DFA5A95D}" type="pres">
      <dgm:prSet presAssocID="{B6634993-BC58-4EA5-B6C8-672E9B7AAFCF}" presName="hierChild5" presStyleCnt="0"/>
      <dgm:spPr/>
    </dgm:pt>
    <dgm:pt modelId="{F8E834C1-BCC9-495E-BB42-03C8FA4D8FD0}" type="pres">
      <dgm:prSet presAssocID="{4698D08C-EB2B-429F-A050-8D4B110400A5}" presName="hierChild5" presStyleCnt="0"/>
      <dgm:spPr/>
    </dgm:pt>
    <dgm:pt modelId="{B11E7114-CDCE-4EAC-B1C8-7E4BE2AFC551}" type="pres">
      <dgm:prSet presAssocID="{2825CD08-529C-410B-A584-CBF9EBC23425}" presName="Name37" presStyleLbl="parChTrans1D3" presStyleIdx="2" presStyleCnt="4"/>
      <dgm:spPr/>
    </dgm:pt>
    <dgm:pt modelId="{B019F688-3219-424D-9E9A-A8801AB736D9}" type="pres">
      <dgm:prSet presAssocID="{DAD059AC-2403-4D4B-9C97-56158E3DC4D8}" presName="hierRoot2" presStyleCnt="0">
        <dgm:presLayoutVars>
          <dgm:hierBranch val="init"/>
        </dgm:presLayoutVars>
      </dgm:prSet>
      <dgm:spPr/>
    </dgm:pt>
    <dgm:pt modelId="{118FF8F2-430A-44CB-B413-2B25B65D03C1}" type="pres">
      <dgm:prSet presAssocID="{DAD059AC-2403-4D4B-9C97-56158E3DC4D8}" presName="rootComposite" presStyleCnt="0"/>
      <dgm:spPr/>
    </dgm:pt>
    <dgm:pt modelId="{4A503D5C-21FF-46B9-A6E9-FE9A5007EC93}" type="pres">
      <dgm:prSet presAssocID="{DAD059AC-2403-4D4B-9C97-56158E3DC4D8}" presName="rootText" presStyleLbl="node3" presStyleIdx="2" presStyleCnt="4" custLinFactNeighborX="40342" custLinFactNeighborY="-12111">
        <dgm:presLayoutVars>
          <dgm:chPref val="3"/>
        </dgm:presLayoutVars>
      </dgm:prSet>
      <dgm:spPr/>
    </dgm:pt>
    <dgm:pt modelId="{D5BBB016-3917-4CC4-887F-BB6688145629}" type="pres">
      <dgm:prSet presAssocID="{DAD059AC-2403-4D4B-9C97-56158E3DC4D8}" presName="rootConnector" presStyleLbl="node3" presStyleIdx="2" presStyleCnt="4"/>
      <dgm:spPr/>
    </dgm:pt>
    <dgm:pt modelId="{D64B13B2-F0FB-4D74-B7D8-B3C80B7B3C56}" type="pres">
      <dgm:prSet presAssocID="{DAD059AC-2403-4D4B-9C97-56158E3DC4D8}" presName="hierChild4" presStyleCnt="0"/>
      <dgm:spPr/>
    </dgm:pt>
    <dgm:pt modelId="{969D5418-D368-4CC1-8078-51AA8804DFF8}" type="pres">
      <dgm:prSet presAssocID="{D0C36C3F-8176-41F7-8E0F-E6DB8874C48C}" presName="Name37" presStyleLbl="parChTrans1D4" presStyleIdx="4" presStyleCnt="5"/>
      <dgm:spPr/>
    </dgm:pt>
    <dgm:pt modelId="{12F43757-AD97-4769-93F5-314DE980561A}" type="pres">
      <dgm:prSet presAssocID="{D6213776-3029-4F7B-B76C-1BEBAF7DC6D2}" presName="hierRoot2" presStyleCnt="0">
        <dgm:presLayoutVars>
          <dgm:hierBranch val="init"/>
        </dgm:presLayoutVars>
      </dgm:prSet>
      <dgm:spPr/>
    </dgm:pt>
    <dgm:pt modelId="{8AF36762-342E-478A-BDEE-A6FF10A3A6F4}" type="pres">
      <dgm:prSet presAssocID="{D6213776-3029-4F7B-B76C-1BEBAF7DC6D2}" presName="rootComposite" presStyleCnt="0"/>
      <dgm:spPr/>
    </dgm:pt>
    <dgm:pt modelId="{85817B0E-E167-4B78-9420-E05C33C03DBD}" type="pres">
      <dgm:prSet presAssocID="{D6213776-3029-4F7B-B76C-1BEBAF7DC6D2}" presName="rootText" presStyleLbl="node4" presStyleIdx="4" presStyleCnt="5" custScaleX="301010" custScaleY="128948" custLinFactNeighborX="40342" custLinFactNeighborY="-12111">
        <dgm:presLayoutVars>
          <dgm:chPref val="3"/>
        </dgm:presLayoutVars>
      </dgm:prSet>
      <dgm:spPr/>
    </dgm:pt>
    <dgm:pt modelId="{C71F1811-7C8A-4E79-AEC8-10A1DA480A56}" type="pres">
      <dgm:prSet presAssocID="{D6213776-3029-4F7B-B76C-1BEBAF7DC6D2}" presName="rootConnector" presStyleLbl="node4" presStyleIdx="4" presStyleCnt="5"/>
      <dgm:spPr/>
    </dgm:pt>
    <dgm:pt modelId="{57CDD617-7D1F-48DE-95A9-09937C5AA8BA}" type="pres">
      <dgm:prSet presAssocID="{D6213776-3029-4F7B-B76C-1BEBAF7DC6D2}" presName="hierChild4" presStyleCnt="0"/>
      <dgm:spPr/>
    </dgm:pt>
    <dgm:pt modelId="{268C9C4E-AFE6-45E2-9EE2-07201F321B0D}" type="pres">
      <dgm:prSet presAssocID="{D6213776-3029-4F7B-B76C-1BEBAF7DC6D2}" presName="hierChild5" presStyleCnt="0"/>
      <dgm:spPr/>
    </dgm:pt>
    <dgm:pt modelId="{9C7935B6-DA84-43F1-A4BE-848EA94AB0AE}" type="pres">
      <dgm:prSet presAssocID="{DAD059AC-2403-4D4B-9C97-56158E3DC4D8}" presName="hierChild5" presStyleCnt="0"/>
      <dgm:spPr/>
    </dgm:pt>
    <dgm:pt modelId="{DA339869-811C-4CED-9812-89B416EF9845}" type="pres">
      <dgm:prSet presAssocID="{4AA63004-C299-4CEE-82D8-D006B9D147D5}" presName="hierChild5" presStyleCnt="0"/>
      <dgm:spPr/>
    </dgm:pt>
    <dgm:pt modelId="{9ECC5341-F33B-4D88-8EC9-10EC879F3BA3}" type="pres">
      <dgm:prSet presAssocID="{57E2164B-CC03-4038-BA50-44E4FFDA2A48}" presName="Name37" presStyleLbl="parChTrans1D2" presStyleIdx="1" presStyleCnt="2"/>
      <dgm:spPr/>
    </dgm:pt>
    <dgm:pt modelId="{D0A6D375-E116-4D3D-8F6F-6504AB570F4E}" type="pres">
      <dgm:prSet presAssocID="{C6C87030-E2DC-4BA3-A2BA-2287CA553D54}" presName="hierRoot2" presStyleCnt="0">
        <dgm:presLayoutVars>
          <dgm:hierBranch val="init"/>
        </dgm:presLayoutVars>
      </dgm:prSet>
      <dgm:spPr/>
    </dgm:pt>
    <dgm:pt modelId="{E30EAB05-604B-4882-897F-0F4FB0C39509}" type="pres">
      <dgm:prSet presAssocID="{C6C87030-E2DC-4BA3-A2BA-2287CA553D54}" presName="rootComposite" presStyleCnt="0"/>
      <dgm:spPr/>
    </dgm:pt>
    <dgm:pt modelId="{1F5C3D96-16D3-4114-917C-C9298EA0D26E}" type="pres">
      <dgm:prSet presAssocID="{C6C87030-E2DC-4BA3-A2BA-2287CA553D54}" presName="rootText" presStyleLbl="node2" presStyleIdx="1" presStyleCnt="2" custLinFactNeighborX="40342" custLinFactNeighborY="-12111">
        <dgm:presLayoutVars>
          <dgm:chPref val="3"/>
        </dgm:presLayoutVars>
      </dgm:prSet>
      <dgm:spPr/>
    </dgm:pt>
    <dgm:pt modelId="{9D7A393F-E6E5-42CB-B8DF-4893B7445BB4}" type="pres">
      <dgm:prSet presAssocID="{C6C87030-E2DC-4BA3-A2BA-2287CA553D54}" presName="rootConnector" presStyleLbl="node2" presStyleIdx="1" presStyleCnt="2"/>
      <dgm:spPr/>
    </dgm:pt>
    <dgm:pt modelId="{651D8FE4-A3BF-4CCF-8B00-21D07C99C18C}" type="pres">
      <dgm:prSet presAssocID="{C6C87030-E2DC-4BA3-A2BA-2287CA553D54}" presName="hierChild4" presStyleCnt="0"/>
      <dgm:spPr/>
    </dgm:pt>
    <dgm:pt modelId="{99C6F6FD-0E06-4042-ABBA-DEB216714214}" type="pres">
      <dgm:prSet presAssocID="{5A25BCF1-7417-4DF4-888D-E3017B40B6E1}" presName="Name37" presStyleLbl="parChTrans1D3" presStyleIdx="3" presStyleCnt="4"/>
      <dgm:spPr/>
    </dgm:pt>
    <dgm:pt modelId="{F0BEBE92-A3BD-4795-B716-16C80C98D498}" type="pres">
      <dgm:prSet presAssocID="{1E180EA2-F739-44C4-86C1-0972987B8DA0}" presName="hierRoot2" presStyleCnt="0">
        <dgm:presLayoutVars>
          <dgm:hierBranch val="init"/>
        </dgm:presLayoutVars>
      </dgm:prSet>
      <dgm:spPr/>
    </dgm:pt>
    <dgm:pt modelId="{8D741088-FF1B-4718-ADF2-5CAFE56DA7BE}" type="pres">
      <dgm:prSet presAssocID="{1E180EA2-F739-44C4-86C1-0972987B8DA0}" presName="rootComposite" presStyleCnt="0"/>
      <dgm:spPr/>
    </dgm:pt>
    <dgm:pt modelId="{7D71F5B8-CA6F-4B19-82A7-E62C0688348E}" type="pres">
      <dgm:prSet presAssocID="{1E180EA2-F739-44C4-86C1-0972987B8DA0}" presName="rootText" presStyleLbl="node3" presStyleIdx="3" presStyleCnt="4" custLinFactNeighborX="40342" custLinFactNeighborY="-12111">
        <dgm:presLayoutVars>
          <dgm:chPref val="3"/>
        </dgm:presLayoutVars>
      </dgm:prSet>
      <dgm:spPr/>
    </dgm:pt>
    <dgm:pt modelId="{F086BBC7-6A54-4BA9-B9D7-488D98D3BC22}" type="pres">
      <dgm:prSet presAssocID="{1E180EA2-F739-44C4-86C1-0972987B8DA0}" presName="rootConnector" presStyleLbl="node3" presStyleIdx="3" presStyleCnt="4"/>
      <dgm:spPr/>
    </dgm:pt>
    <dgm:pt modelId="{70CCDC0B-8E5A-4110-8DE6-ADEA2FD4DFD9}" type="pres">
      <dgm:prSet presAssocID="{1E180EA2-F739-44C4-86C1-0972987B8DA0}" presName="hierChild4" presStyleCnt="0"/>
      <dgm:spPr/>
    </dgm:pt>
    <dgm:pt modelId="{4B7BA049-75EB-4AE7-97E3-53C2D7AC6B2D}" type="pres">
      <dgm:prSet presAssocID="{1E180EA2-F739-44C4-86C1-0972987B8DA0}" presName="hierChild5" presStyleCnt="0"/>
      <dgm:spPr/>
    </dgm:pt>
    <dgm:pt modelId="{B4AB01B2-22BA-49C3-8722-95AA4FDC5005}" type="pres">
      <dgm:prSet presAssocID="{C6C87030-E2DC-4BA3-A2BA-2287CA553D54}" presName="hierChild5" presStyleCnt="0"/>
      <dgm:spPr/>
    </dgm:pt>
    <dgm:pt modelId="{B3F3AE56-8ECB-4B6B-9A1B-593D8125DCD8}" type="pres">
      <dgm:prSet presAssocID="{5A919F2D-BD16-4F29-A65D-FA9AF28E8DC7}" presName="hierChild3" presStyleCnt="0"/>
      <dgm:spPr/>
    </dgm:pt>
  </dgm:ptLst>
  <dgm:cxnLst>
    <dgm:cxn modelId="{E6984202-42CD-47B4-89B9-15B4AD350FAC}" srcId="{4698D08C-EB2B-429F-A050-8D4B110400A5}" destId="{5CFAF404-5867-427D-81AA-26A15A7BF772}" srcOrd="2" destOrd="0" parTransId="{C1BE8815-A2D0-4D3F-9CDA-62B1F291F3CC}" sibTransId="{74CDBF92-DE73-4C67-AF37-25F5B8A20FBB}"/>
    <dgm:cxn modelId="{4678A704-EB20-4F19-B3E0-784C32DB4BC8}" type="presOf" srcId="{C6C87030-E2DC-4BA3-A2BA-2287CA553D54}" destId="{9D7A393F-E6E5-42CB-B8DF-4893B7445BB4}" srcOrd="1" destOrd="0" presId="urn:microsoft.com/office/officeart/2005/8/layout/orgChart1"/>
    <dgm:cxn modelId="{98C4D305-919D-438A-AFAC-7E8F4715C5F2}" type="presOf" srcId="{DBF260C4-CF16-4786-BF9E-9FB806BFF444}" destId="{D92C48FB-5108-4DB6-BFB6-65F4A74E6323}" srcOrd="0" destOrd="0" presId="urn:microsoft.com/office/officeart/2005/8/layout/orgChart1"/>
    <dgm:cxn modelId="{C77BCF08-0186-4606-86B8-703AE454E87F}" srcId="{4698D08C-EB2B-429F-A050-8D4B110400A5}" destId="{1D54495A-D6A7-417C-953E-B4E20AC6FEC1}" srcOrd="0" destOrd="0" parTransId="{C279C8CB-BCBE-47C8-996E-99119C06EF59}" sibTransId="{6D7D3C8B-FD64-4F8A-B52B-252798FD1F9A}"/>
    <dgm:cxn modelId="{8A9AFB21-B1C7-427C-8160-75904B888231}" srcId="{C6C87030-E2DC-4BA3-A2BA-2287CA553D54}" destId="{1E180EA2-F739-44C4-86C1-0972987B8DA0}" srcOrd="0" destOrd="0" parTransId="{5A25BCF1-7417-4DF4-888D-E3017B40B6E1}" sibTransId="{49A30EBA-171C-4D83-9E35-7F2BBBD7195B}"/>
    <dgm:cxn modelId="{53D9192A-2C8B-4CB9-AD52-3E725CD0B072}" type="presOf" srcId="{C279C8CB-BCBE-47C8-996E-99119C06EF59}" destId="{A5A632A6-8C20-4241-B8C6-76B6A5A8E430}" srcOrd="0" destOrd="0" presId="urn:microsoft.com/office/officeart/2005/8/layout/orgChart1"/>
    <dgm:cxn modelId="{3CE1D931-E12E-423F-A9F9-54A1A65AB6AC}" type="presOf" srcId="{8D552BA7-BB80-41D3-8358-5AE01F31B0D9}" destId="{D3EBD0BC-7336-4512-9C25-945C5DFBBA2E}" srcOrd="0" destOrd="0" presId="urn:microsoft.com/office/officeart/2005/8/layout/orgChart1"/>
    <dgm:cxn modelId="{02D8673E-4220-453E-B3DC-019799903D10}" type="presOf" srcId="{4698D08C-EB2B-429F-A050-8D4B110400A5}" destId="{03413798-F1E4-495B-B06F-EA9992DAC7D7}" srcOrd="0" destOrd="0" presId="urn:microsoft.com/office/officeart/2005/8/layout/orgChart1"/>
    <dgm:cxn modelId="{60173B41-310F-48D1-AA8B-13AAE1B2AEC0}" type="presOf" srcId="{1E180EA2-F739-44C4-86C1-0972987B8DA0}" destId="{F086BBC7-6A54-4BA9-B9D7-488D98D3BC22}" srcOrd="1" destOrd="0" presId="urn:microsoft.com/office/officeart/2005/8/layout/orgChart1"/>
    <dgm:cxn modelId="{8E8CA741-76E8-4FA1-B122-0A10EFF32E25}" srcId="{4698D08C-EB2B-429F-A050-8D4B110400A5}" destId="{B6634993-BC58-4EA5-B6C8-672E9B7AAFCF}" srcOrd="3" destOrd="0" parTransId="{5461D967-8822-4DE7-BE1F-D2713FDD4A28}" sibTransId="{4E03F834-0FB5-4E37-A7E9-AA1615D6E4CC}"/>
    <dgm:cxn modelId="{9A407644-7693-4BE7-85DA-4591D10AFBBA}" type="presOf" srcId="{5CFAF404-5867-427D-81AA-26A15A7BF772}" destId="{4445E8DA-752D-403B-9E0A-A9AEFA078DD0}" srcOrd="0" destOrd="0" presId="urn:microsoft.com/office/officeart/2005/8/layout/orgChart1"/>
    <dgm:cxn modelId="{8F84B66A-F09D-48E2-BB22-8FA48C9E8BCC}" type="presOf" srcId="{5CFAF404-5867-427D-81AA-26A15A7BF772}" destId="{A6DDDEFF-1FDE-4F07-AC7C-C6A501A9D960}" srcOrd="1" destOrd="0" presId="urn:microsoft.com/office/officeart/2005/8/layout/orgChart1"/>
    <dgm:cxn modelId="{6D257E6B-7729-4D12-A3A9-BA19757C4CD8}" type="presOf" srcId="{D0C36C3F-8176-41F7-8E0F-E6DB8874C48C}" destId="{969D5418-D368-4CC1-8078-51AA8804DFF8}" srcOrd="0" destOrd="0" presId="urn:microsoft.com/office/officeart/2005/8/layout/orgChart1"/>
    <dgm:cxn modelId="{EE49274C-CDF9-4B2F-B92B-6ACB5E7607C1}" type="presOf" srcId="{08FFA6A6-4F68-4108-9507-ED733798326B}" destId="{CAA2279F-6E4B-4A6C-9578-E861C1EC3431}" srcOrd="0" destOrd="0" presId="urn:microsoft.com/office/officeart/2005/8/layout/orgChart1"/>
    <dgm:cxn modelId="{20674D53-D321-4386-AF2E-99A2D32F8168}" type="presOf" srcId="{DAD059AC-2403-4D4B-9C97-56158E3DC4D8}" destId="{4A503D5C-21FF-46B9-A6E9-FE9A5007EC93}" srcOrd="0" destOrd="0" presId="urn:microsoft.com/office/officeart/2005/8/layout/orgChart1"/>
    <dgm:cxn modelId="{B43A8653-FAC6-4028-8EF7-CA1C45B7B498}" type="presOf" srcId="{DAD059AC-2403-4D4B-9C97-56158E3DC4D8}" destId="{D5BBB016-3917-4CC4-887F-BB6688145629}" srcOrd="1" destOrd="0" presId="urn:microsoft.com/office/officeart/2005/8/layout/orgChart1"/>
    <dgm:cxn modelId="{4009D974-03B9-4565-B169-D1F8C34E7E2F}" type="presOf" srcId="{5461D967-8822-4DE7-BE1F-D2713FDD4A28}" destId="{0ED0770A-E2DB-44A2-8467-ECE2AED414DE}" srcOrd="0" destOrd="0" presId="urn:microsoft.com/office/officeart/2005/8/layout/orgChart1"/>
    <dgm:cxn modelId="{F8FE5977-4E69-42EB-8685-0F723C5F85C6}" srcId="{55A2E6C6-A46E-408B-844A-F056D36A788A}" destId="{5A919F2D-BD16-4F29-A65D-FA9AF28E8DC7}" srcOrd="0" destOrd="0" parTransId="{EC4785B1-9AC8-4B33-8131-BFB28B669803}" sibTransId="{C143C67A-4591-4CAD-8F53-FB875A2BA802}"/>
    <dgm:cxn modelId="{6EF18B7A-FE41-455A-AECE-70276C7823D0}" type="presOf" srcId="{9A1B2EDA-01E6-43BB-9D76-8184F7590DBD}" destId="{5E200480-9259-44A3-9624-FA9FBED612BB}" srcOrd="1" destOrd="0" presId="urn:microsoft.com/office/officeart/2005/8/layout/orgChart1"/>
    <dgm:cxn modelId="{D54A897B-BFCE-454C-B2A2-35D7A121613C}" type="presOf" srcId="{2825CD08-529C-410B-A584-CBF9EBC23425}" destId="{B11E7114-CDCE-4EAC-B1C8-7E4BE2AFC551}" srcOrd="0" destOrd="0" presId="urn:microsoft.com/office/officeart/2005/8/layout/orgChart1"/>
    <dgm:cxn modelId="{E581267D-4157-42B1-8093-84751153297E}" type="presOf" srcId="{5A25BCF1-7417-4DF4-888D-E3017B40B6E1}" destId="{99C6F6FD-0E06-4042-ABBA-DEB216714214}" srcOrd="0" destOrd="0" presId="urn:microsoft.com/office/officeart/2005/8/layout/orgChart1"/>
    <dgm:cxn modelId="{8920A882-44F1-46B3-AA70-D2D95E562F5B}" type="presOf" srcId="{C1BE8815-A2D0-4D3F-9CDA-62B1F291F3CC}" destId="{4240FBB3-04B5-49F0-B725-FCDE27AE8006}" srcOrd="0" destOrd="0" presId="urn:microsoft.com/office/officeart/2005/8/layout/orgChart1"/>
    <dgm:cxn modelId="{0C6F8783-66FD-4DBC-8E6E-C4595496B4A7}" type="presOf" srcId="{1E180EA2-F739-44C4-86C1-0972987B8DA0}" destId="{7D71F5B8-CA6F-4B19-82A7-E62C0688348E}" srcOrd="0" destOrd="0" presId="urn:microsoft.com/office/officeart/2005/8/layout/orgChart1"/>
    <dgm:cxn modelId="{59207986-6645-454F-BC44-72D65D5F6E49}" srcId="{4698D08C-EB2B-429F-A050-8D4B110400A5}" destId="{9A1B2EDA-01E6-43BB-9D76-8184F7590DBD}" srcOrd="1" destOrd="0" parTransId="{08FFA6A6-4F68-4108-9507-ED733798326B}" sibTransId="{90A52162-1411-4611-9963-EF28C4DE64EC}"/>
    <dgm:cxn modelId="{817BF88C-668F-434B-8624-715B223B88DE}" srcId="{5A919F2D-BD16-4F29-A65D-FA9AF28E8DC7}" destId="{C6C87030-E2DC-4BA3-A2BA-2287CA553D54}" srcOrd="1" destOrd="0" parTransId="{57E2164B-CC03-4038-BA50-44E4FFDA2A48}" sibTransId="{48E5E126-A47C-4211-B083-A69937C0E022}"/>
    <dgm:cxn modelId="{069FCA8E-6FF2-4E2A-832B-1A07CA6458C0}" type="presOf" srcId="{5A919F2D-BD16-4F29-A65D-FA9AF28E8DC7}" destId="{9CE89791-6CED-4FE4-BFEE-FBF965A89F7E}" srcOrd="0" destOrd="0" presId="urn:microsoft.com/office/officeart/2005/8/layout/orgChart1"/>
    <dgm:cxn modelId="{4557AA90-8D33-4F58-AD49-5049ED64C60C}" type="presOf" srcId="{D6213776-3029-4F7B-B76C-1BEBAF7DC6D2}" destId="{C71F1811-7C8A-4E79-AEC8-10A1DA480A56}" srcOrd="1" destOrd="0" presId="urn:microsoft.com/office/officeart/2005/8/layout/orgChart1"/>
    <dgm:cxn modelId="{86CBEF94-251E-4722-8004-210922028EDC}" type="presOf" srcId="{57E2164B-CC03-4038-BA50-44E4FFDA2A48}" destId="{9ECC5341-F33B-4D88-8EC9-10EC879F3BA3}" srcOrd="0" destOrd="0" presId="urn:microsoft.com/office/officeart/2005/8/layout/orgChart1"/>
    <dgm:cxn modelId="{E609D597-332D-4D29-A9C4-0F0F16052AF0}" type="presOf" srcId="{8D552BA7-BB80-41D3-8358-5AE01F31B0D9}" destId="{BAE3C7E9-A6E2-4F8E-A080-BABCF36FCCE6}" srcOrd="1" destOrd="0" presId="urn:microsoft.com/office/officeart/2005/8/layout/orgChart1"/>
    <dgm:cxn modelId="{7319349A-547F-4E48-99C3-BBE4F40861DE}" type="presOf" srcId="{9A1B2EDA-01E6-43BB-9D76-8184F7590DBD}" destId="{105C1046-A3CC-4102-9281-94588097E85A}" srcOrd="0" destOrd="0" presId="urn:microsoft.com/office/officeart/2005/8/layout/orgChart1"/>
    <dgm:cxn modelId="{CD0221A2-21BA-4C1C-9F56-A7B33473581B}" type="presOf" srcId="{4AA63004-C299-4CEE-82D8-D006B9D147D5}" destId="{92277942-B51A-44DD-A3A5-E10644543E8A}" srcOrd="0" destOrd="0" presId="urn:microsoft.com/office/officeart/2005/8/layout/orgChart1"/>
    <dgm:cxn modelId="{B8C371A2-2E12-4D23-BF06-AD9BF1DD801C}" type="presOf" srcId="{8E4A3411-4E95-4F80-9535-9145A62E9492}" destId="{0088EA09-C3A1-4CA7-A223-85CBB4A80829}" srcOrd="0" destOrd="0" presId="urn:microsoft.com/office/officeart/2005/8/layout/orgChart1"/>
    <dgm:cxn modelId="{B9019CA4-CF73-4B80-99AE-437D0507312F}" type="presOf" srcId="{4698D08C-EB2B-429F-A050-8D4B110400A5}" destId="{F4E4D6B1-16F3-48C5-8041-280373592B88}" srcOrd="1" destOrd="0" presId="urn:microsoft.com/office/officeart/2005/8/layout/orgChart1"/>
    <dgm:cxn modelId="{07AB55A7-3EAB-4A45-A14F-B5CF1500D046}" type="presOf" srcId="{D6213776-3029-4F7B-B76C-1BEBAF7DC6D2}" destId="{85817B0E-E167-4B78-9420-E05C33C03DBD}" srcOrd="0" destOrd="0" presId="urn:microsoft.com/office/officeart/2005/8/layout/orgChart1"/>
    <dgm:cxn modelId="{1757DDA8-4A9E-47B3-A819-0275E3C8C659}" type="presOf" srcId="{5A919F2D-BD16-4F29-A65D-FA9AF28E8DC7}" destId="{CEA34852-565B-4806-8948-4CB38B6F7A56}" srcOrd="1" destOrd="0" presId="urn:microsoft.com/office/officeart/2005/8/layout/orgChart1"/>
    <dgm:cxn modelId="{EEC2E6B8-8219-48A7-B233-7D5A53BA8E27}" type="presOf" srcId="{55A2E6C6-A46E-408B-844A-F056D36A788A}" destId="{E2FF600D-1DFF-4E32-88B1-93605B0CB295}" srcOrd="0" destOrd="0" presId="urn:microsoft.com/office/officeart/2005/8/layout/orgChart1"/>
    <dgm:cxn modelId="{F5C267B9-72C8-4F05-B10C-4AE6AEE33014}" type="presOf" srcId="{C6C87030-E2DC-4BA3-A2BA-2287CA553D54}" destId="{1F5C3D96-16D3-4114-917C-C9298EA0D26E}" srcOrd="0" destOrd="0" presId="urn:microsoft.com/office/officeart/2005/8/layout/orgChart1"/>
    <dgm:cxn modelId="{482AF3BF-4F91-4193-847B-CC4B348C42DB}" srcId="{DAD059AC-2403-4D4B-9C97-56158E3DC4D8}" destId="{D6213776-3029-4F7B-B76C-1BEBAF7DC6D2}" srcOrd="0" destOrd="0" parTransId="{D0C36C3F-8176-41F7-8E0F-E6DB8874C48C}" sibTransId="{A93206FF-B778-42A1-BC8D-C8E18D2703EC}"/>
    <dgm:cxn modelId="{61885AC6-45E5-4ED5-BDAE-A43B98B8DEB6}" srcId="{5A919F2D-BD16-4F29-A65D-FA9AF28E8DC7}" destId="{4AA63004-C299-4CEE-82D8-D006B9D147D5}" srcOrd="0" destOrd="0" parTransId="{8E4A3411-4E95-4F80-9535-9145A62E9492}" sibTransId="{E416BAD0-31AC-4D7E-B0CF-66CCB5902971}"/>
    <dgm:cxn modelId="{ED92F2CF-B43B-4594-B3C2-7E5DBFDC0670}" type="presOf" srcId="{B6634993-BC58-4EA5-B6C8-672E9B7AAFCF}" destId="{7259E7CB-31D1-40CA-8A82-14D627690EFA}" srcOrd="0" destOrd="0" presId="urn:microsoft.com/office/officeart/2005/8/layout/orgChart1"/>
    <dgm:cxn modelId="{842EEFDD-0B4D-46DB-BD87-5A2BC8FF93FB}" type="presOf" srcId="{4AA63004-C299-4CEE-82D8-D006B9D147D5}" destId="{71EBC084-E5AD-4C65-808B-7EC8137E629C}" srcOrd="1" destOrd="0" presId="urn:microsoft.com/office/officeart/2005/8/layout/orgChart1"/>
    <dgm:cxn modelId="{A5C9CAE0-699D-4E5B-9B60-2C938ED13F9E}" type="presOf" srcId="{1D54495A-D6A7-417C-953E-B4E20AC6FEC1}" destId="{69FDBB87-339E-4B27-B3C9-3DD39BCFFF29}" srcOrd="0" destOrd="0" presId="urn:microsoft.com/office/officeart/2005/8/layout/orgChart1"/>
    <dgm:cxn modelId="{741638E2-C7EC-4478-BE79-837DA19CA704}" type="presOf" srcId="{60923269-B205-4D26-AE1F-6AE691BE405D}" destId="{FC773BF3-49DD-45C0-807C-4D90D08847D0}" srcOrd="0" destOrd="0" presId="urn:microsoft.com/office/officeart/2005/8/layout/orgChart1"/>
    <dgm:cxn modelId="{06B031E7-6B99-4D0D-BE7A-A80B1977789B}" srcId="{4AA63004-C299-4CEE-82D8-D006B9D147D5}" destId="{4698D08C-EB2B-429F-A050-8D4B110400A5}" srcOrd="1" destOrd="0" parTransId="{60923269-B205-4D26-AE1F-6AE691BE405D}" sibTransId="{8C0E3E9C-1C3F-4E19-9BDB-75EE34DC745A}"/>
    <dgm:cxn modelId="{5C1983E7-35AD-49E1-B822-F5ACD4417CB8}" type="presOf" srcId="{1D54495A-D6A7-417C-953E-B4E20AC6FEC1}" destId="{45071C6D-9409-4896-990E-4333F770FBED}" srcOrd="1" destOrd="0" presId="urn:microsoft.com/office/officeart/2005/8/layout/orgChart1"/>
    <dgm:cxn modelId="{9688FFF0-59CB-458C-859C-ED1641343DC4}" srcId="{4AA63004-C299-4CEE-82D8-D006B9D147D5}" destId="{DAD059AC-2403-4D4B-9C97-56158E3DC4D8}" srcOrd="2" destOrd="0" parTransId="{2825CD08-529C-410B-A584-CBF9EBC23425}" sibTransId="{A1F9D9FC-4339-4D8D-A433-7710420FD744}"/>
    <dgm:cxn modelId="{73EDCDF5-917D-49F0-8605-466F2D5441E0}" type="presOf" srcId="{B6634993-BC58-4EA5-B6C8-672E9B7AAFCF}" destId="{2B5428F5-6C65-496F-A8B2-C4BE263E269D}" srcOrd="1" destOrd="0" presId="urn:microsoft.com/office/officeart/2005/8/layout/orgChart1"/>
    <dgm:cxn modelId="{9D8D26FE-6447-415D-B20D-E44A4F6680BB}" srcId="{4AA63004-C299-4CEE-82D8-D006B9D147D5}" destId="{8D552BA7-BB80-41D3-8358-5AE01F31B0D9}" srcOrd="0" destOrd="0" parTransId="{DBF260C4-CF16-4786-BF9E-9FB806BFF444}" sibTransId="{3C276B71-D9AC-4C8D-8169-B2808EFFFB76}"/>
    <dgm:cxn modelId="{3A358587-A5B2-44EE-8AE0-283DD651DF1E}" type="presParOf" srcId="{E2FF600D-1DFF-4E32-88B1-93605B0CB295}" destId="{657C9451-127C-4B39-AB7B-2E11174A2CFC}" srcOrd="0" destOrd="0" presId="urn:microsoft.com/office/officeart/2005/8/layout/orgChart1"/>
    <dgm:cxn modelId="{FAFA6FAA-5A9A-408C-BFA8-19A4AC4626C3}" type="presParOf" srcId="{657C9451-127C-4B39-AB7B-2E11174A2CFC}" destId="{438CD953-2AD0-424A-B333-93F45875FC23}" srcOrd="0" destOrd="0" presId="urn:microsoft.com/office/officeart/2005/8/layout/orgChart1"/>
    <dgm:cxn modelId="{D9FFD473-CE79-4B5C-82F1-5707A7938730}" type="presParOf" srcId="{438CD953-2AD0-424A-B333-93F45875FC23}" destId="{9CE89791-6CED-4FE4-BFEE-FBF965A89F7E}" srcOrd="0" destOrd="0" presId="urn:microsoft.com/office/officeart/2005/8/layout/orgChart1"/>
    <dgm:cxn modelId="{5B414B1E-2889-45B2-8E2D-F7A166AB5EF2}" type="presParOf" srcId="{438CD953-2AD0-424A-B333-93F45875FC23}" destId="{CEA34852-565B-4806-8948-4CB38B6F7A56}" srcOrd="1" destOrd="0" presId="urn:microsoft.com/office/officeart/2005/8/layout/orgChart1"/>
    <dgm:cxn modelId="{78F7F8BC-170B-448F-AB0E-544C475AF30E}" type="presParOf" srcId="{657C9451-127C-4B39-AB7B-2E11174A2CFC}" destId="{E95E2E9F-29AB-463B-BECA-2FF5E63AFB37}" srcOrd="1" destOrd="0" presId="urn:microsoft.com/office/officeart/2005/8/layout/orgChart1"/>
    <dgm:cxn modelId="{DF5A6F3A-991E-4E3D-9553-EAD57CC804D3}" type="presParOf" srcId="{E95E2E9F-29AB-463B-BECA-2FF5E63AFB37}" destId="{0088EA09-C3A1-4CA7-A223-85CBB4A80829}" srcOrd="0" destOrd="0" presId="urn:microsoft.com/office/officeart/2005/8/layout/orgChart1"/>
    <dgm:cxn modelId="{C114204A-1764-493F-90EB-906404865253}" type="presParOf" srcId="{E95E2E9F-29AB-463B-BECA-2FF5E63AFB37}" destId="{3A9DC160-B2A6-4987-8C95-71FF2FBC3846}" srcOrd="1" destOrd="0" presId="urn:microsoft.com/office/officeart/2005/8/layout/orgChart1"/>
    <dgm:cxn modelId="{AE6CF2E3-773A-4A30-AE42-302123EA2704}" type="presParOf" srcId="{3A9DC160-B2A6-4987-8C95-71FF2FBC3846}" destId="{D5C2141F-8F7D-407C-B6F5-A82B8B2E8B75}" srcOrd="0" destOrd="0" presId="urn:microsoft.com/office/officeart/2005/8/layout/orgChart1"/>
    <dgm:cxn modelId="{2951B70D-2D6C-4668-A830-72A458237708}" type="presParOf" srcId="{D5C2141F-8F7D-407C-B6F5-A82B8B2E8B75}" destId="{92277942-B51A-44DD-A3A5-E10644543E8A}" srcOrd="0" destOrd="0" presId="urn:microsoft.com/office/officeart/2005/8/layout/orgChart1"/>
    <dgm:cxn modelId="{E6AB8D28-BA8B-442C-B5B1-6C779F609872}" type="presParOf" srcId="{D5C2141F-8F7D-407C-B6F5-A82B8B2E8B75}" destId="{71EBC084-E5AD-4C65-808B-7EC8137E629C}" srcOrd="1" destOrd="0" presId="urn:microsoft.com/office/officeart/2005/8/layout/orgChart1"/>
    <dgm:cxn modelId="{4401D42A-0E73-4ACB-958A-8839DC3BD43B}" type="presParOf" srcId="{3A9DC160-B2A6-4987-8C95-71FF2FBC3846}" destId="{0721A070-762D-4ACA-BE9A-A81245B09F25}" srcOrd="1" destOrd="0" presId="urn:microsoft.com/office/officeart/2005/8/layout/orgChart1"/>
    <dgm:cxn modelId="{E8B09935-1E26-4DE5-871C-C5F481E4DAFF}" type="presParOf" srcId="{0721A070-762D-4ACA-BE9A-A81245B09F25}" destId="{D92C48FB-5108-4DB6-BFB6-65F4A74E6323}" srcOrd="0" destOrd="0" presId="urn:microsoft.com/office/officeart/2005/8/layout/orgChart1"/>
    <dgm:cxn modelId="{ED82E7E3-AC22-4D44-9161-E76389A19528}" type="presParOf" srcId="{0721A070-762D-4ACA-BE9A-A81245B09F25}" destId="{9E3A32DB-981F-411C-9236-834F9871A29F}" srcOrd="1" destOrd="0" presId="urn:microsoft.com/office/officeart/2005/8/layout/orgChart1"/>
    <dgm:cxn modelId="{2095906E-2D20-43E3-82FE-4F3FDE844D7D}" type="presParOf" srcId="{9E3A32DB-981F-411C-9236-834F9871A29F}" destId="{95939DF7-0BB3-4284-A831-C7153C2AD86D}" srcOrd="0" destOrd="0" presId="urn:microsoft.com/office/officeart/2005/8/layout/orgChart1"/>
    <dgm:cxn modelId="{79FF37C3-0768-498E-AE59-5A8BF7D25D33}" type="presParOf" srcId="{95939DF7-0BB3-4284-A831-C7153C2AD86D}" destId="{D3EBD0BC-7336-4512-9C25-945C5DFBBA2E}" srcOrd="0" destOrd="0" presId="urn:microsoft.com/office/officeart/2005/8/layout/orgChart1"/>
    <dgm:cxn modelId="{7BBE3449-D69B-4556-B540-3AD9AA78424A}" type="presParOf" srcId="{95939DF7-0BB3-4284-A831-C7153C2AD86D}" destId="{BAE3C7E9-A6E2-4F8E-A080-BABCF36FCCE6}" srcOrd="1" destOrd="0" presId="urn:microsoft.com/office/officeart/2005/8/layout/orgChart1"/>
    <dgm:cxn modelId="{F7DBE6EE-508C-4FA4-A6C7-A4A196F99AE5}" type="presParOf" srcId="{9E3A32DB-981F-411C-9236-834F9871A29F}" destId="{9ABCE43F-DCBE-4B3F-9BC1-DD4939A4D9FD}" srcOrd="1" destOrd="0" presId="urn:microsoft.com/office/officeart/2005/8/layout/orgChart1"/>
    <dgm:cxn modelId="{E36A80E3-AC3E-4457-AA6A-1203790F7DE2}" type="presParOf" srcId="{9E3A32DB-981F-411C-9236-834F9871A29F}" destId="{26AC12C2-FACE-4EA8-9950-BEE17A5A74C0}" srcOrd="2" destOrd="0" presId="urn:microsoft.com/office/officeart/2005/8/layout/orgChart1"/>
    <dgm:cxn modelId="{3EC79FDB-FC32-4360-A309-36B1FE4C1C9D}" type="presParOf" srcId="{0721A070-762D-4ACA-BE9A-A81245B09F25}" destId="{FC773BF3-49DD-45C0-807C-4D90D08847D0}" srcOrd="2" destOrd="0" presId="urn:microsoft.com/office/officeart/2005/8/layout/orgChart1"/>
    <dgm:cxn modelId="{573D913A-BEBF-4B7B-83CD-2D402DB42DA6}" type="presParOf" srcId="{0721A070-762D-4ACA-BE9A-A81245B09F25}" destId="{EC84CE6D-3C2B-4CEC-9BBD-0EB2F0E5F039}" srcOrd="3" destOrd="0" presId="urn:microsoft.com/office/officeart/2005/8/layout/orgChart1"/>
    <dgm:cxn modelId="{9228BAA3-99B8-4FB0-8145-C14BA8A88894}" type="presParOf" srcId="{EC84CE6D-3C2B-4CEC-9BBD-0EB2F0E5F039}" destId="{EEBC9629-6ACD-41A3-8AA8-FA2CB198A5AF}" srcOrd="0" destOrd="0" presId="urn:microsoft.com/office/officeart/2005/8/layout/orgChart1"/>
    <dgm:cxn modelId="{D1DC485E-3ED5-443A-B65C-F771CDA4E59E}" type="presParOf" srcId="{EEBC9629-6ACD-41A3-8AA8-FA2CB198A5AF}" destId="{03413798-F1E4-495B-B06F-EA9992DAC7D7}" srcOrd="0" destOrd="0" presId="urn:microsoft.com/office/officeart/2005/8/layout/orgChart1"/>
    <dgm:cxn modelId="{0355FD4A-C2F4-44B3-9E62-CDEECE8A0FFF}" type="presParOf" srcId="{EEBC9629-6ACD-41A3-8AA8-FA2CB198A5AF}" destId="{F4E4D6B1-16F3-48C5-8041-280373592B88}" srcOrd="1" destOrd="0" presId="urn:microsoft.com/office/officeart/2005/8/layout/orgChart1"/>
    <dgm:cxn modelId="{F0E2F885-A4DB-4A2C-A375-DFA198C249D3}" type="presParOf" srcId="{EC84CE6D-3C2B-4CEC-9BBD-0EB2F0E5F039}" destId="{75FDD8DF-8C9E-4884-B869-DA68C2F15BA3}" srcOrd="1" destOrd="0" presId="urn:microsoft.com/office/officeart/2005/8/layout/orgChart1"/>
    <dgm:cxn modelId="{B8051DEA-FA7B-4AF8-A687-450FBBC42ACE}" type="presParOf" srcId="{75FDD8DF-8C9E-4884-B869-DA68C2F15BA3}" destId="{A5A632A6-8C20-4241-B8C6-76B6A5A8E430}" srcOrd="0" destOrd="0" presId="urn:microsoft.com/office/officeart/2005/8/layout/orgChart1"/>
    <dgm:cxn modelId="{8A6F901C-8FAD-4815-87DB-406857090F2D}" type="presParOf" srcId="{75FDD8DF-8C9E-4884-B869-DA68C2F15BA3}" destId="{FF2C3C66-D508-42A3-B2AB-2276105953B1}" srcOrd="1" destOrd="0" presId="urn:microsoft.com/office/officeart/2005/8/layout/orgChart1"/>
    <dgm:cxn modelId="{0F6D2394-0CB3-4555-A2FD-D02C47A9BCB5}" type="presParOf" srcId="{FF2C3C66-D508-42A3-B2AB-2276105953B1}" destId="{C55C2512-9B10-463F-90B7-4C1CF020FDA1}" srcOrd="0" destOrd="0" presId="urn:microsoft.com/office/officeart/2005/8/layout/orgChart1"/>
    <dgm:cxn modelId="{D0F47CDA-9673-4DC3-AF77-823A9DED973D}" type="presParOf" srcId="{C55C2512-9B10-463F-90B7-4C1CF020FDA1}" destId="{69FDBB87-339E-4B27-B3C9-3DD39BCFFF29}" srcOrd="0" destOrd="0" presId="urn:microsoft.com/office/officeart/2005/8/layout/orgChart1"/>
    <dgm:cxn modelId="{6FFEE5E5-E9E5-47AB-BA0A-E9AC0B4859F7}" type="presParOf" srcId="{C55C2512-9B10-463F-90B7-4C1CF020FDA1}" destId="{45071C6D-9409-4896-990E-4333F770FBED}" srcOrd="1" destOrd="0" presId="urn:microsoft.com/office/officeart/2005/8/layout/orgChart1"/>
    <dgm:cxn modelId="{384FEFA5-4B0B-40AE-9D8B-2793B891FDD4}" type="presParOf" srcId="{FF2C3C66-D508-42A3-B2AB-2276105953B1}" destId="{9A79FF52-22DB-4918-BC87-E7061A70D9E5}" srcOrd="1" destOrd="0" presId="urn:microsoft.com/office/officeart/2005/8/layout/orgChart1"/>
    <dgm:cxn modelId="{061E640B-7940-4948-B749-A288FB6E9E50}" type="presParOf" srcId="{FF2C3C66-D508-42A3-B2AB-2276105953B1}" destId="{9AB5646D-6BD0-449B-BF34-47213211B0F3}" srcOrd="2" destOrd="0" presId="urn:microsoft.com/office/officeart/2005/8/layout/orgChart1"/>
    <dgm:cxn modelId="{C9A424F6-85E5-423E-8766-AC0D38D6E31A}" type="presParOf" srcId="{75FDD8DF-8C9E-4884-B869-DA68C2F15BA3}" destId="{CAA2279F-6E4B-4A6C-9578-E861C1EC3431}" srcOrd="2" destOrd="0" presId="urn:microsoft.com/office/officeart/2005/8/layout/orgChart1"/>
    <dgm:cxn modelId="{3874BFC3-E8D8-483E-95A7-FF11FB950F42}" type="presParOf" srcId="{75FDD8DF-8C9E-4884-B869-DA68C2F15BA3}" destId="{34CE6208-D1EB-44BB-83CE-5998375F94BE}" srcOrd="3" destOrd="0" presId="urn:microsoft.com/office/officeart/2005/8/layout/orgChart1"/>
    <dgm:cxn modelId="{1FED0CEE-8749-4BA9-BD13-2DAD61498023}" type="presParOf" srcId="{34CE6208-D1EB-44BB-83CE-5998375F94BE}" destId="{81717A0B-C153-4F26-B637-493E1B850252}" srcOrd="0" destOrd="0" presId="urn:microsoft.com/office/officeart/2005/8/layout/orgChart1"/>
    <dgm:cxn modelId="{3B842B9E-570A-4631-9A09-67C78BE829A0}" type="presParOf" srcId="{81717A0B-C153-4F26-B637-493E1B850252}" destId="{105C1046-A3CC-4102-9281-94588097E85A}" srcOrd="0" destOrd="0" presId="urn:microsoft.com/office/officeart/2005/8/layout/orgChart1"/>
    <dgm:cxn modelId="{49BDCD7D-8C8E-4DA0-A09B-D20BF3246632}" type="presParOf" srcId="{81717A0B-C153-4F26-B637-493E1B850252}" destId="{5E200480-9259-44A3-9624-FA9FBED612BB}" srcOrd="1" destOrd="0" presId="urn:microsoft.com/office/officeart/2005/8/layout/orgChart1"/>
    <dgm:cxn modelId="{F100617C-DD68-4098-9FAB-5C284B4D4974}" type="presParOf" srcId="{34CE6208-D1EB-44BB-83CE-5998375F94BE}" destId="{9BDCA28E-2798-4D42-81C2-F0FE5B9D7F2C}" srcOrd="1" destOrd="0" presId="urn:microsoft.com/office/officeart/2005/8/layout/orgChart1"/>
    <dgm:cxn modelId="{06ECDD1F-DF14-4D31-8C6D-0A8F2CD3EC53}" type="presParOf" srcId="{34CE6208-D1EB-44BB-83CE-5998375F94BE}" destId="{DAC0CF75-808F-4017-BE48-85B4DE59D7E4}" srcOrd="2" destOrd="0" presId="urn:microsoft.com/office/officeart/2005/8/layout/orgChart1"/>
    <dgm:cxn modelId="{BF7A25AE-2464-423C-84FA-29A63D02743B}" type="presParOf" srcId="{75FDD8DF-8C9E-4884-B869-DA68C2F15BA3}" destId="{4240FBB3-04B5-49F0-B725-FCDE27AE8006}" srcOrd="4" destOrd="0" presId="urn:microsoft.com/office/officeart/2005/8/layout/orgChart1"/>
    <dgm:cxn modelId="{A278E11F-85FA-4860-8D56-DAF9A1BC2E35}" type="presParOf" srcId="{75FDD8DF-8C9E-4884-B869-DA68C2F15BA3}" destId="{682AF847-034F-425D-9400-6580D2690870}" srcOrd="5" destOrd="0" presId="urn:microsoft.com/office/officeart/2005/8/layout/orgChart1"/>
    <dgm:cxn modelId="{977A4C15-CAF9-4C36-9CEB-98B624BA02DB}" type="presParOf" srcId="{682AF847-034F-425D-9400-6580D2690870}" destId="{F4B8A5B2-9204-42FF-BB6E-47400FAD6C74}" srcOrd="0" destOrd="0" presId="urn:microsoft.com/office/officeart/2005/8/layout/orgChart1"/>
    <dgm:cxn modelId="{F822A699-9D33-4244-99C9-A60B01102137}" type="presParOf" srcId="{F4B8A5B2-9204-42FF-BB6E-47400FAD6C74}" destId="{4445E8DA-752D-403B-9E0A-A9AEFA078DD0}" srcOrd="0" destOrd="0" presId="urn:microsoft.com/office/officeart/2005/8/layout/orgChart1"/>
    <dgm:cxn modelId="{BEBB226B-4151-421E-9B7E-A2B4D091CC2A}" type="presParOf" srcId="{F4B8A5B2-9204-42FF-BB6E-47400FAD6C74}" destId="{A6DDDEFF-1FDE-4F07-AC7C-C6A501A9D960}" srcOrd="1" destOrd="0" presId="urn:microsoft.com/office/officeart/2005/8/layout/orgChart1"/>
    <dgm:cxn modelId="{9F31CD1B-FD02-4503-9631-054482ECDDB8}" type="presParOf" srcId="{682AF847-034F-425D-9400-6580D2690870}" destId="{E8078927-ECE2-4D04-9420-AECB6D9F9159}" srcOrd="1" destOrd="0" presId="urn:microsoft.com/office/officeart/2005/8/layout/orgChart1"/>
    <dgm:cxn modelId="{17DA1581-15B5-4A0D-8FF9-1216EC5EB876}" type="presParOf" srcId="{682AF847-034F-425D-9400-6580D2690870}" destId="{334EC473-9107-46C4-BF15-614F4528E052}" srcOrd="2" destOrd="0" presId="urn:microsoft.com/office/officeart/2005/8/layout/orgChart1"/>
    <dgm:cxn modelId="{C36ED954-E5AE-4281-ABAA-C7107AF5E680}" type="presParOf" srcId="{75FDD8DF-8C9E-4884-B869-DA68C2F15BA3}" destId="{0ED0770A-E2DB-44A2-8467-ECE2AED414DE}" srcOrd="6" destOrd="0" presId="urn:microsoft.com/office/officeart/2005/8/layout/orgChart1"/>
    <dgm:cxn modelId="{F8671402-6641-4F18-BAC2-6D5F2118E206}" type="presParOf" srcId="{75FDD8DF-8C9E-4884-B869-DA68C2F15BA3}" destId="{87006CEC-9ED9-44D4-83B4-EE3EE1555353}" srcOrd="7" destOrd="0" presId="urn:microsoft.com/office/officeart/2005/8/layout/orgChart1"/>
    <dgm:cxn modelId="{6BA7AC01-AD71-47B7-A1BF-EF80348C4794}" type="presParOf" srcId="{87006CEC-9ED9-44D4-83B4-EE3EE1555353}" destId="{DD0E2B1F-B605-4093-9E64-96529402FD00}" srcOrd="0" destOrd="0" presId="urn:microsoft.com/office/officeart/2005/8/layout/orgChart1"/>
    <dgm:cxn modelId="{5431D9FA-665D-480F-9A48-E0B8CE34F1C4}" type="presParOf" srcId="{DD0E2B1F-B605-4093-9E64-96529402FD00}" destId="{7259E7CB-31D1-40CA-8A82-14D627690EFA}" srcOrd="0" destOrd="0" presId="urn:microsoft.com/office/officeart/2005/8/layout/orgChart1"/>
    <dgm:cxn modelId="{80EA9B0D-0A96-445E-95F7-27C4B1E9D192}" type="presParOf" srcId="{DD0E2B1F-B605-4093-9E64-96529402FD00}" destId="{2B5428F5-6C65-496F-A8B2-C4BE263E269D}" srcOrd="1" destOrd="0" presId="urn:microsoft.com/office/officeart/2005/8/layout/orgChart1"/>
    <dgm:cxn modelId="{EFFF0DCB-1EBE-4BD9-94D3-9E0D39A1BD67}" type="presParOf" srcId="{87006CEC-9ED9-44D4-83B4-EE3EE1555353}" destId="{A2441596-7B1D-45C2-BE03-F88542ABFB3C}" srcOrd="1" destOrd="0" presId="urn:microsoft.com/office/officeart/2005/8/layout/orgChart1"/>
    <dgm:cxn modelId="{55FD22CA-BDDF-4580-AEE4-877F306B75E2}" type="presParOf" srcId="{87006CEC-9ED9-44D4-83B4-EE3EE1555353}" destId="{54F3614E-A86F-453A-9067-8B53DFA5A95D}" srcOrd="2" destOrd="0" presId="urn:microsoft.com/office/officeart/2005/8/layout/orgChart1"/>
    <dgm:cxn modelId="{83AF3AD3-C9A7-46A1-8D06-B1871F15E85F}" type="presParOf" srcId="{EC84CE6D-3C2B-4CEC-9BBD-0EB2F0E5F039}" destId="{F8E834C1-BCC9-495E-BB42-03C8FA4D8FD0}" srcOrd="2" destOrd="0" presId="urn:microsoft.com/office/officeart/2005/8/layout/orgChart1"/>
    <dgm:cxn modelId="{73EE70C0-B6CE-4377-8C95-38AF6006AB46}" type="presParOf" srcId="{0721A070-762D-4ACA-BE9A-A81245B09F25}" destId="{B11E7114-CDCE-4EAC-B1C8-7E4BE2AFC551}" srcOrd="4" destOrd="0" presId="urn:microsoft.com/office/officeart/2005/8/layout/orgChart1"/>
    <dgm:cxn modelId="{2C821B0F-5971-4FB2-8A1D-6AC98BB27A3D}" type="presParOf" srcId="{0721A070-762D-4ACA-BE9A-A81245B09F25}" destId="{B019F688-3219-424D-9E9A-A8801AB736D9}" srcOrd="5" destOrd="0" presId="urn:microsoft.com/office/officeart/2005/8/layout/orgChart1"/>
    <dgm:cxn modelId="{CFBCD9F4-D80E-4CB7-8FB5-66412D9DDB92}" type="presParOf" srcId="{B019F688-3219-424D-9E9A-A8801AB736D9}" destId="{118FF8F2-430A-44CB-B413-2B25B65D03C1}" srcOrd="0" destOrd="0" presId="urn:microsoft.com/office/officeart/2005/8/layout/orgChart1"/>
    <dgm:cxn modelId="{3F3F4817-1E62-403F-8C88-AFD2D4301649}" type="presParOf" srcId="{118FF8F2-430A-44CB-B413-2B25B65D03C1}" destId="{4A503D5C-21FF-46B9-A6E9-FE9A5007EC93}" srcOrd="0" destOrd="0" presId="urn:microsoft.com/office/officeart/2005/8/layout/orgChart1"/>
    <dgm:cxn modelId="{8FD4DCCB-CCA7-4191-AF82-C50E4D391EAC}" type="presParOf" srcId="{118FF8F2-430A-44CB-B413-2B25B65D03C1}" destId="{D5BBB016-3917-4CC4-887F-BB6688145629}" srcOrd="1" destOrd="0" presId="urn:microsoft.com/office/officeart/2005/8/layout/orgChart1"/>
    <dgm:cxn modelId="{759FC2C6-446C-4B09-B2F4-A45EE88A9EB6}" type="presParOf" srcId="{B019F688-3219-424D-9E9A-A8801AB736D9}" destId="{D64B13B2-F0FB-4D74-B7D8-B3C80B7B3C56}" srcOrd="1" destOrd="0" presId="urn:microsoft.com/office/officeart/2005/8/layout/orgChart1"/>
    <dgm:cxn modelId="{6AE893BB-2D34-42C6-A48E-2520B871A6D8}" type="presParOf" srcId="{D64B13B2-F0FB-4D74-B7D8-B3C80B7B3C56}" destId="{969D5418-D368-4CC1-8078-51AA8804DFF8}" srcOrd="0" destOrd="0" presId="urn:microsoft.com/office/officeart/2005/8/layout/orgChart1"/>
    <dgm:cxn modelId="{494BCF8E-AFD9-4E24-9DBF-6AF8651191F1}" type="presParOf" srcId="{D64B13B2-F0FB-4D74-B7D8-B3C80B7B3C56}" destId="{12F43757-AD97-4769-93F5-314DE980561A}" srcOrd="1" destOrd="0" presId="urn:microsoft.com/office/officeart/2005/8/layout/orgChart1"/>
    <dgm:cxn modelId="{D556E51F-8696-42F3-9FDE-B7318FC269C1}" type="presParOf" srcId="{12F43757-AD97-4769-93F5-314DE980561A}" destId="{8AF36762-342E-478A-BDEE-A6FF10A3A6F4}" srcOrd="0" destOrd="0" presId="urn:microsoft.com/office/officeart/2005/8/layout/orgChart1"/>
    <dgm:cxn modelId="{CAADCDB3-4B9D-4B1E-915E-619A2430D6BD}" type="presParOf" srcId="{8AF36762-342E-478A-BDEE-A6FF10A3A6F4}" destId="{85817B0E-E167-4B78-9420-E05C33C03DBD}" srcOrd="0" destOrd="0" presId="urn:microsoft.com/office/officeart/2005/8/layout/orgChart1"/>
    <dgm:cxn modelId="{74EBDAF7-D35F-4DA4-8B19-2696677CC3AB}" type="presParOf" srcId="{8AF36762-342E-478A-BDEE-A6FF10A3A6F4}" destId="{C71F1811-7C8A-4E79-AEC8-10A1DA480A56}" srcOrd="1" destOrd="0" presId="urn:microsoft.com/office/officeart/2005/8/layout/orgChart1"/>
    <dgm:cxn modelId="{245ADE8B-C072-4CC8-BBF3-E34BD20EB272}" type="presParOf" srcId="{12F43757-AD97-4769-93F5-314DE980561A}" destId="{57CDD617-7D1F-48DE-95A9-09937C5AA8BA}" srcOrd="1" destOrd="0" presId="urn:microsoft.com/office/officeart/2005/8/layout/orgChart1"/>
    <dgm:cxn modelId="{A8F7D31A-63E9-4F65-BCAA-AF1ABD757F5F}" type="presParOf" srcId="{12F43757-AD97-4769-93F5-314DE980561A}" destId="{268C9C4E-AFE6-45E2-9EE2-07201F321B0D}" srcOrd="2" destOrd="0" presId="urn:microsoft.com/office/officeart/2005/8/layout/orgChart1"/>
    <dgm:cxn modelId="{E31C547C-3E0A-457E-B798-2AE7019581D0}" type="presParOf" srcId="{B019F688-3219-424D-9E9A-A8801AB736D9}" destId="{9C7935B6-DA84-43F1-A4BE-848EA94AB0AE}" srcOrd="2" destOrd="0" presId="urn:microsoft.com/office/officeart/2005/8/layout/orgChart1"/>
    <dgm:cxn modelId="{06CFE54F-61EA-4A1A-93F7-7F964013E242}" type="presParOf" srcId="{3A9DC160-B2A6-4987-8C95-71FF2FBC3846}" destId="{DA339869-811C-4CED-9812-89B416EF9845}" srcOrd="2" destOrd="0" presId="urn:microsoft.com/office/officeart/2005/8/layout/orgChart1"/>
    <dgm:cxn modelId="{2529DE24-21BF-4138-936B-70D7F9AE9DD6}" type="presParOf" srcId="{E95E2E9F-29AB-463B-BECA-2FF5E63AFB37}" destId="{9ECC5341-F33B-4D88-8EC9-10EC879F3BA3}" srcOrd="2" destOrd="0" presId="urn:microsoft.com/office/officeart/2005/8/layout/orgChart1"/>
    <dgm:cxn modelId="{64363D7C-2C75-4414-8248-EF7A22F515DB}" type="presParOf" srcId="{E95E2E9F-29AB-463B-BECA-2FF5E63AFB37}" destId="{D0A6D375-E116-4D3D-8F6F-6504AB570F4E}" srcOrd="3" destOrd="0" presId="urn:microsoft.com/office/officeart/2005/8/layout/orgChart1"/>
    <dgm:cxn modelId="{39E8E09B-FDA1-4325-B399-E60E3E2FC470}" type="presParOf" srcId="{D0A6D375-E116-4D3D-8F6F-6504AB570F4E}" destId="{E30EAB05-604B-4882-897F-0F4FB0C39509}" srcOrd="0" destOrd="0" presId="urn:microsoft.com/office/officeart/2005/8/layout/orgChart1"/>
    <dgm:cxn modelId="{24DFC427-89C6-4EE4-A578-265857665B05}" type="presParOf" srcId="{E30EAB05-604B-4882-897F-0F4FB0C39509}" destId="{1F5C3D96-16D3-4114-917C-C9298EA0D26E}" srcOrd="0" destOrd="0" presId="urn:microsoft.com/office/officeart/2005/8/layout/orgChart1"/>
    <dgm:cxn modelId="{96DD2696-44AD-49AD-A9D0-6B34A60F64EE}" type="presParOf" srcId="{E30EAB05-604B-4882-897F-0F4FB0C39509}" destId="{9D7A393F-E6E5-42CB-B8DF-4893B7445BB4}" srcOrd="1" destOrd="0" presId="urn:microsoft.com/office/officeart/2005/8/layout/orgChart1"/>
    <dgm:cxn modelId="{8BECAEC1-BD28-4099-89BE-6B85F9CC8122}" type="presParOf" srcId="{D0A6D375-E116-4D3D-8F6F-6504AB570F4E}" destId="{651D8FE4-A3BF-4CCF-8B00-21D07C99C18C}" srcOrd="1" destOrd="0" presId="urn:microsoft.com/office/officeart/2005/8/layout/orgChart1"/>
    <dgm:cxn modelId="{5FC2EF59-3013-40BC-A11A-69FD76FFC0C6}" type="presParOf" srcId="{651D8FE4-A3BF-4CCF-8B00-21D07C99C18C}" destId="{99C6F6FD-0E06-4042-ABBA-DEB216714214}" srcOrd="0" destOrd="0" presId="urn:microsoft.com/office/officeart/2005/8/layout/orgChart1"/>
    <dgm:cxn modelId="{0BB2A538-0174-4A8D-AC7A-6C9D94AA0694}" type="presParOf" srcId="{651D8FE4-A3BF-4CCF-8B00-21D07C99C18C}" destId="{F0BEBE92-A3BD-4795-B716-16C80C98D498}" srcOrd="1" destOrd="0" presId="urn:microsoft.com/office/officeart/2005/8/layout/orgChart1"/>
    <dgm:cxn modelId="{8256149D-488C-4870-AB60-BA406C6DB918}" type="presParOf" srcId="{F0BEBE92-A3BD-4795-B716-16C80C98D498}" destId="{8D741088-FF1B-4718-ADF2-5CAFE56DA7BE}" srcOrd="0" destOrd="0" presId="urn:microsoft.com/office/officeart/2005/8/layout/orgChart1"/>
    <dgm:cxn modelId="{5647395B-FDC9-404E-BC45-580D77697046}" type="presParOf" srcId="{8D741088-FF1B-4718-ADF2-5CAFE56DA7BE}" destId="{7D71F5B8-CA6F-4B19-82A7-E62C0688348E}" srcOrd="0" destOrd="0" presId="urn:microsoft.com/office/officeart/2005/8/layout/orgChart1"/>
    <dgm:cxn modelId="{9222A3B3-08C8-4D98-B6D9-2B7A5E3BF6C9}" type="presParOf" srcId="{8D741088-FF1B-4718-ADF2-5CAFE56DA7BE}" destId="{F086BBC7-6A54-4BA9-B9D7-488D98D3BC22}" srcOrd="1" destOrd="0" presId="urn:microsoft.com/office/officeart/2005/8/layout/orgChart1"/>
    <dgm:cxn modelId="{EFD958C1-573F-4645-85FD-5AD782F09D2A}" type="presParOf" srcId="{F0BEBE92-A3BD-4795-B716-16C80C98D498}" destId="{70CCDC0B-8E5A-4110-8DE6-ADEA2FD4DFD9}" srcOrd="1" destOrd="0" presId="urn:microsoft.com/office/officeart/2005/8/layout/orgChart1"/>
    <dgm:cxn modelId="{86620060-2998-4D6F-8678-97AAB7200BA6}" type="presParOf" srcId="{F0BEBE92-A3BD-4795-B716-16C80C98D498}" destId="{4B7BA049-75EB-4AE7-97E3-53C2D7AC6B2D}" srcOrd="2" destOrd="0" presId="urn:microsoft.com/office/officeart/2005/8/layout/orgChart1"/>
    <dgm:cxn modelId="{9A4AFDBF-E88D-43AD-90EF-863F1CE115C9}" type="presParOf" srcId="{D0A6D375-E116-4D3D-8F6F-6504AB570F4E}" destId="{B4AB01B2-22BA-49C3-8722-95AA4FDC5005}" srcOrd="2" destOrd="0" presId="urn:microsoft.com/office/officeart/2005/8/layout/orgChart1"/>
    <dgm:cxn modelId="{61869288-A954-488A-8E7D-3120610BC987}" type="presParOf" srcId="{657C9451-127C-4B39-AB7B-2E11174A2CFC}" destId="{B3F3AE56-8ECB-4B6B-9A1B-593D8125DCD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6F6FD-0E06-4042-ABBA-DEB216714214}">
      <dsp:nvSpPr>
        <dsp:cNvPr id="0" name=""/>
        <dsp:cNvSpPr/>
      </dsp:nvSpPr>
      <dsp:spPr>
        <a:xfrm>
          <a:off x="7330375" y="1392560"/>
          <a:ext cx="181558" cy="556778"/>
        </a:xfrm>
        <a:custGeom>
          <a:avLst/>
          <a:gdLst/>
          <a:ahLst/>
          <a:cxnLst/>
          <a:rect l="0" t="0" r="0" b="0"/>
          <a:pathLst>
            <a:path>
              <a:moveTo>
                <a:pt x="0" y="0"/>
              </a:moveTo>
              <a:lnTo>
                <a:pt x="0" y="556778"/>
              </a:lnTo>
              <a:lnTo>
                <a:pt x="181558" y="55677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CC5341-F33B-4D88-8EC9-10EC879F3BA3}">
      <dsp:nvSpPr>
        <dsp:cNvPr id="0" name=""/>
        <dsp:cNvSpPr/>
      </dsp:nvSpPr>
      <dsp:spPr>
        <a:xfrm>
          <a:off x="6221818" y="605194"/>
          <a:ext cx="1592711" cy="182171"/>
        </a:xfrm>
        <a:custGeom>
          <a:avLst/>
          <a:gdLst/>
          <a:ahLst/>
          <a:cxnLst/>
          <a:rect l="0" t="0" r="0" b="0"/>
          <a:pathLst>
            <a:path>
              <a:moveTo>
                <a:pt x="0" y="0"/>
              </a:moveTo>
              <a:lnTo>
                <a:pt x="0" y="55080"/>
              </a:lnTo>
              <a:lnTo>
                <a:pt x="1592711" y="55080"/>
              </a:lnTo>
              <a:lnTo>
                <a:pt x="1592711" y="1821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9D5418-D368-4CC1-8078-51AA8804DFF8}">
      <dsp:nvSpPr>
        <dsp:cNvPr id="0" name=""/>
        <dsp:cNvSpPr/>
      </dsp:nvSpPr>
      <dsp:spPr>
        <a:xfrm>
          <a:off x="6168402" y="2251935"/>
          <a:ext cx="181558" cy="644374"/>
        </a:xfrm>
        <a:custGeom>
          <a:avLst/>
          <a:gdLst/>
          <a:ahLst/>
          <a:cxnLst/>
          <a:rect l="0" t="0" r="0" b="0"/>
          <a:pathLst>
            <a:path>
              <a:moveTo>
                <a:pt x="0" y="0"/>
              </a:moveTo>
              <a:lnTo>
                <a:pt x="0" y="644374"/>
              </a:lnTo>
              <a:lnTo>
                <a:pt x="181558" y="64437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1E7114-CDCE-4EAC-B1C8-7E4BE2AFC551}">
      <dsp:nvSpPr>
        <dsp:cNvPr id="0" name=""/>
        <dsp:cNvSpPr/>
      </dsp:nvSpPr>
      <dsp:spPr>
        <a:xfrm>
          <a:off x="4629107" y="1392560"/>
          <a:ext cx="2023450" cy="254181"/>
        </a:xfrm>
        <a:custGeom>
          <a:avLst/>
          <a:gdLst/>
          <a:ahLst/>
          <a:cxnLst/>
          <a:rect l="0" t="0" r="0" b="0"/>
          <a:pathLst>
            <a:path>
              <a:moveTo>
                <a:pt x="0" y="0"/>
              </a:moveTo>
              <a:lnTo>
                <a:pt x="0" y="127090"/>
              </a:lnTo>
              <a:lnTo>
                <a:pt x="2023450" y="127090"/>
              </a:lnTo>
              <a:lnTo>
                <a:pt x="2023450" y="25418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0770A-E2DB-44A2-8467-ECE2AED414DE}">
      <dsp:nvSpPr>
        <dsp:cNvPr id="0" name=""/>
        <dsp:cNvSpPr/>
      </dsp:nvSpPr>
      <dsp:spPr>
        <a:xfrm>
          <a:off x="3618690" y="2251935"/>
          <a:ext cx="230486" cy="3134905"/>
        </a:xfrm>
        <a:custGeom>
          <a:avLst/>
          <a:gdLst/>
          <a:ahLst/>
          <a:cxnLst/>
          <a:rect l="0" t="0" r="0" b="0"/>
          <a:pathLst>
            <a:path>
              <a:moveTo>
                <a:pt x="0" y="0"/>
              </a:moveTo>
              <a:lnTo>
                <a:pt x="0" y="3134905"/>
              </a:lnTo>
              <a:lnTo>
                <a:pt x="230486" y="313490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40FBB3-04B5-49F0-B725-FCDE27AE8006}">
      <dsp:nvSpPr>
        <dsp:cNvPr id="0" name=""/>
        <dsp:cNvSpPr/>
      </dsp:nvSpPr>
      <dsp:spPr>
        <a:xfrm>
          <a:off x="3618690" y="2251935"/>
          <a:ext cx="230486" cy="2275530"/>
        </a:xfrm>
        <a:custGeom>
          <a:avLst/>
          <a:gdLst/>
          <a:ahLst/>
          <a:cxnLst/>
          <a:rect l="0" t="0" r="0" b="0"/>
          <a:pathLst>
            <a:path>
              <a:moveTo>
                <a:pt x="0" y="0"/>
              </a:moveTo>
              <a:lnTo>
                <a:pt x="0" y="2275530"/>
              </a:lnTo>
              <a:lnTo>
                <a:pt x="230486" y="227553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A2279F-6E4B-4A6C-9578-E861C1EC3431}">
      <dsp:nvSpPr>
        <dsp:cNvPr id="0" name=""/>
        <dsp:cNvSpPr/>
      </dsp:nvSpPr>
      <dsp:spPr>
        <a:xfrm>
          <a:off x="3618690" y="2251935"/>
          <a:ext cx="230486" cy="1416154"/>
        </a:xfrm>
        <a:custGeom>
          <a:avLst/>
          <a:gdLst/>
          <a:ahLst/>
          <a:cxnLst/>
          <a:rect l="0" t="0" r="0" b="0"/>
          <a:pathLst>
            <a:path>
              <a:moveTo>
                <a:pt x="0" y="0"/>
              </a:moveTo>
              <a:lnTo>
                <a:pt x="0" y="1416154"/>
              </a:lnTo>
              <a:lnTo>
                <a:pt x="230486" y="1416154"/>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A632A6-8C20-4241-B8C6-76B6A5A8E430}">
      <dsp:nvSpPr>
        <dsp:cNvPr id="0" name=""/>
        <dsp:cNvSpPr/>
      </dsp:nvSpPr>
      <dsp:spPr>
        <a:xfrm>
          <a:off x="3618690" y="2251935"/>
          <a:ext cx="230486" cy="556778"/>
        </a:xfrm>
        <a:custGeom>
          <a:avLst/>
          <a:gdLst/>
          <a:ahLst/>
          <a:cxnLst/>
          <a:rect l="0" t="0" r="0" b="0"/>
          <a:pathLst>
            <a:path>
              <a:moveTo>
                <a:pt x="0" y="0"/>
              </a:moveTo>
              <a:lnTo>
                <a:pt x="0" y="556778"/>
              </a:lnTo>
              <a:lnTo>
                <a:pt x="230486" y="556778"/>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773BF3-49DD-45C0-807C-4D90D08847D0}">
      <dsp:nvSpPr>
        <dsp:cNvPr id="0" name=""/>
        <dsp:cNvSpPr/>
      </dsp:nvSpPr>
      <dsp:spPr>
        <a:xfrm>
          <a:off x="4233321" y="1392560"/>
          <a:ext cx="395786" cy="254181"/>
        </a:xfrm>
        <a:custGeom>
          <a:avLst/>
          <a:gdLst/>
          <a:ahLst/>
          <a:cxnLst/>
          <a:rect l="0" t="0" r="0" b="0"/>
          <a:pathLst>
            <a:path>
              <a:moveTo>
                <a:pt x="395786" y="0"/>
              </a:moveTo>
              <a:lnTo>
                <a:pt x="395786" y="127090"/>
              </a:lnTo>
              <a:lnTo>
                <a:pt x="0" y="127090"/>
              </a:lnTo>
              <a:lnTo>
                <a:pt x="0" y="25418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2C48FB-5108-4DB6-BFB6-65F4A74E6323}">
      <dsp:nvSpPr>
        <dsp:cNvPr id="0" name=""/>
        <dsp:cNvSpPr/>
      </dsp:nvSpPr>
      <dsp:spPr>
        <a:xfrm>
          <a:off x="2605657" y="1392560"/>
          <a:ext cx="2023450" cy="254181"/>
        </a:xfrm>
        <a:custGeom>
          <a:avLst/>
          <a:gdLst/>
          <a:ahLst/>
          <a:cxnLst/>
          <a:rect l="0" t="0" r="0" b="0"/>
          <a:pathLst>
            <a:path>
              <a:moveTo>
                <a:pt x="2023450" y="0"/>
              </a:moveTo>
              <a:lnTo>
                <a:pt x="2023450" y="127090"/>
              </a:lnTo>
              <a:lnTo>
                <a:pt x="0" y="127090"/>
              </a:lnTo>
              <a:lnTo>
                <a:pt x="0" y="254181"/>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88EA09-C3A1-4CA7-A223-85CBB4A80829}">
      <dsp:nvSpPr>
        <dsp:cNvPr id="0" name=""/>
        <dsp:cNvSpPr/>
      </dsp:nvSpPr>
      <dsp:spPr>
        <a:xfrm>
          <a:off x="4629107" y="605194"/>
          <a:ext cx="1592711" cy="182171"/>
        </a:xfrm>
        <a:custGeom>
          <a:avLst/>
          <a:gdLst/>
          <a:ahLst/>
          <a:cxnLst/>
          <a:rect l="0" t="0" r="0" b="0"/>
          <a:pathLst>
            <a:path>
              <a:moveTo>
                <a:pt x="1592711" y="0"/>
              </a:moveTo>
              <a:lnTo>
                <a:pt x="1592711" y="55080"/>
              </a:lnTo>
              <a:lnTo>
                <a:pt x="0" y="55080"/>
              </a:lnTo>
              <a:lnTo>
                <a:pt x="0" y="1821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E89791-6CED-4FE4-BFEE-FBF965A89F7E}">
      <dsp:nvSpPr>
        <dsp:cNvPr id="0" name=""/>
        <dsp:cNvSpPr/>
      </dsp:nvSpPr>
      <dsp:spPr>
        <a:xfrm>
          <a:off x="5616624" y="0"/>
          <a:ext cx="1210388" cy="6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Guest Vision</a:t>
          </a:r>
        </a:p>
      </dsp:txBody>
      <dsp:txXfrm>
        <a:off x="5616624" y="0"/>
        <a:ext cx="1210388" cy="605194"/>
      </dsp:txXfrm>
    </dsp:sp>
    <dsp:sp modelId="{92277942-B51A-44DD-A3A5-E10644543E8A}">
      <dsp:nvSpPr>
        <dsp:cNvPr id="0" name=""/>
        <dsp:cNvSpPr/>
      </dsp:nvSpPr>
      <dsp:spPr>
        <a:xfrm>
          <a:off x="4023913" y="787365"/>
          <a:ext cx="1210388" cy="6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Login</a:t>
          </a:r>
        </a:p>
      </dsp:txBody>
      <dsp:txXfrm>
        <a:off x="4023913" y="787365"/>
        <a:ext cx="1210388" cy="605194"/>
      </dsp:txXfrm>
    </dsp:sp>
    <dsp:sp modelId="{D3EBD0BC-7336-4512-9C25-945C5DFBBA2E}">
      <dsp:nvSpPr>
        <dsp:cNvPr id="0" name=""/>
        <dsp:cNvSpPr/>
      </dsp:nvSpPr>
      <dsp:spPr>
        <a:xfrm>
          <a:off x="2000463" y="1646741"/>
          <a:ext cx="1210388" cy="6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Forget Password</a:t>
          </a:r>
        </a:p>
      </dsp:txBody>
      <dsp:txXfrm>
        <a:off x="2000463" y="1646741"/>
        <a:ext cx="1210388" cy="605194"/>
      </dsp:txXfrm>
    </dsp:sp>
    <dsp:sp modelId="{03413798-F1E4-495B-B06F-EA9992DAC7D7}">
      <dsp:nvSpPr>
        <dsp:cNvPr id="0" name=""/>
        <dsp:cNvSpPr/>
      </dsp:nvSpPr>
      <dsp:spPr>
        <a:xfrm>
          <a:off x="3465033" y="1646741"/>
          <a:ext cx="1536575" cy="6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Receptionist</a:t>
          </a:r>
        </a:p>
      </dsp:txBody>
      <dsp:txXfrm>
        <a:off x="3465033" y="1646741"/>
        <a:ext cx="1536575" cy="605194"/>
      </dsp:txXfrm>
    </dsp:sp>
    <dsp:sp modelId="{69FDBB87-339E-4B27-B3C9-3DD39BCFFF29}">
      <dsp:nvSpPr>
        <dsp:cNvPr id="0" name=""/>
        <dsp:cNvSpPr/>
      </dsp:nvSpPr>
      <dsp:spPr>
        <a:xfrm>
          <a:off x="3849177" y="2506117"/>
          <a:ext cx="2246601" cy="6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Manage Rooms</a:t>
          </a:r>
        </a:p>
      </dsp:txBody>
      <dsp:txXfrm>
        <a:off x="3849177" y="2506117"/>
        <a:ext cx="2246601" cy="605194"/>
      </dsp:txXfrm>
    </dsp:sp>
    <dsp:sp modelId="{105C1046-A3CC-4102-9281-94588097E85A}">
      <dsp:nvSpPr>
        <dsp:cNvPr id="0" name=""/>
        <dsp:cNvSpPr/>
      </dsp:nvSpPr>
      <dsp:spPr>
        <a:xfrm>
          <a:off x="3849177" y="3365493"/>
          <a:ext cx="2246601" cy="6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Customer Check-In</a:t>
          </a:r>
        </a:p>
      </dsp:txBody>
      <dsp:txXfrm>
        <a:off x="3849177" y="3365493"/>
        <a:ext cx="2246601" cy="605194"/>
      </dsp:txXfrm>
    </dsp:sp>
    <dsp:sp modelId="{4445E8DA-752D-403B-9E0A-A9AEFA078DD0}">
      <dsp:nvSpPr>
        <dsp:cNvPr id="0" name=""/>
        <dsp:cNvSpPr/>
      </dsp:nvSpPr>
      <dsp:spPr>
        <a:xfrm>
          <a:off x="3849177" y="4224868"/>
          <a:ext cx="2246601" cy="6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Customer Check-Out</a:t>
          </a:r>
        </a:p>
      </dsp:txBody>
      <dsp:txXfrm>
        <a:off x="3849177" y="4224868"/>
        <a:ext cx="2246601" cy="605194"/>
      </dsp:txXfrm>
    </dsp:sp>
    <dsp:sp modelId="{7259E7CB-31D1-40CA-8A82-14D627690EFA}">
      <dsp:nvSpPr>
        <dsp:cNvPr id="0" name=""/>
        <dsp:cNvSpPr/>
      </dsp:nvSpPr>
      <dsp:spPr>
        <a:xfrm>
          <a:off x="3849177" y="5084244"/>
          <a:ext cx="2246601" cy="6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Customer Bill Details</a:t>
          </a:r>
        </a:p>
      </dsp:txBody>
      <dsp:txXfrm>
        <a:off x="3849177" y="5084244"/>
        <a:ext cx="2246601" cy="605194"/>
      </dsp:txXfrm>
    </dsp:sp>
    <dsp:sp modelId="{4A503D5C-21FF-46B9-A6E9-FE9A5007EC93}">
      <dsp:nvSpPr>
        <dsp:cNvPr id="0" name=""/>
        <dsp:cNvSpPr/>
      </dsp:nvSpPr>
      <dsp:spPr>
        <a:xfrm>
          <a:off x="6047363" y="1646741"/>
          <a:ext cx="1210388" cy="6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Admin</a:t>
          </a:r>
        </a:p>
      </dsp:txBody>
      <dsp:txXfrm>
        <a:off x="6047363" y="1646741"/>
        <a:ext cx="1210388" cy="605194"/>
      </dsp:txXfrm>
    </dsp:sp>
    <dsp:sp modelId="{85817B0E-E167-4B78-9420-E05C33C03DBD}">
      <dsp:nvSpPr>
        <dsp:cNvPr id="0" name=""/>
        <dsp:cNvSpPr/>
      </dsp:nvSpPr>
      <dsp:spPr>
        <a:xfrm>
          <a:off x="6349960" y="2506117"/>
          <a:ext cx="3643390" cy="780385"/>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Admin Login to cancel reservations</a:t>
          </a:r>
        </a:p>
      </dsp:txBody>
      <dsp:txXfrm>
        <a:off x="6349960" y="2506117"/>
        <a:ext cx="3643390" cy="780385"/>
      </dsp:txXfrm>
    </dsp:sp>
    <dsp:sp modelId="{1F5C3D96-16D3-4114-917C-C9298EA0D26E}">
      <dsp:nvSpPr>
        <dsp:cNvPr id="0" name=""/>
        <dsp:cNvSpPr/>
      </dsp:nvSpPr>
      <dsp:spPr>
        <a:xfrm>
          <a:off x="7209336" y="787365"/>
          <a:ext cx="1210388" cy="6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Signup</a:t>
          </a:r>
        </a:p>
      </dsp:txBody>
      <dsp:txXfrm>
        <a:off x="7209336" y="787365"/>
        <a:ext cx="1210388" cy="605194"/>
      </dsp:txXfrm>
    </dsp:sp>
    <dsp:sp modelId="{7D71F5B8-CA6F-4B19-82A7-E62C0688348E}">
      <dsp:nvSpPr>
        <dsp:cNvPr id="0" name=""/>
        <dsp:cNvSpPr/>
      </dsp:nvSpPr>
      <dsp:spPr>
        <a:xfrm>
          <a:off x="7511933" y="1646741"/>
          <a:ext cx="1210388" cy="605194"/>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Login</a:t>
          </a:r>
        </a:p>
      </dsp:txBody>
      <dsp:txXfrm>
        <a:off x="7511933" y="1646741"/>
        <a:ext cx="1210388" cy="6051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0CF4B43D-491D-C602-328B-BE86EAF5DBC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3C56148F-65FB-044B-8C44-C7CBDB651BB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CD1D322D-3766-A145-D6BB-F6171A7D53DA}"/>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A5A019D7-02E5-F6D4-BF2A-1F1DDF64EFF7}"/>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74BAD343-3D6E-A20F-2945-F78E83EA56EB}"/>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74D66CF-FF0E-7320-E865-02EFF7B9BC4E}"/>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AB06AE92-0EA4-41ED-81D6-744C2943D14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5DBA7062-89AD-2D81-8953-6FC78873556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1CD7EE3-158C-47E5-96AE-72270A75B8A4}"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4DF08256-9640-C4F4-AC8B-8C1D347C302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12CBC3E-CB02-98D8-0387-233280DBC58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99FB8F62-7B9F-F6D6-8CD5-A0C27369885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B169F26-4CAC-4B4F-861B-78C14EBDF331}"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0A098328-091E-91B0-9BE8-C86187E37B1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BD358408-1710-E1C5-9B9B-2282FE106B9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A4C98480-88D4-E90A-08A3-97E134F67E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05B39C6-6FCD-4F6B-A97F-99A26539BD05}" type="slidenum">
              <a:rPr lang="en-IN" altLang="en-US" sz="1400" smtClean="0"/>
              <a:pPr fontAlgn="base">
                <a:spcBef>
                  <a:spcPct val="0"/>
                </a:spcBef>
                <a:spcAft>
                  <a:spcPct val="0"/>
                </a:spcAft>
              </a:pPr>
              <a:t>3</a:t>
            </a:fld>
            <a:endParaRPr lang="en-IN" altLang="en-US" sz="1400"/>
          </a:p>
        </p:txBody>
      </p:sp>
      <p:sp>
        <p:nvSpPr>
          <p:cNvPr id="13315" name="Rectangle 1">
            <a:extLst>
              <a:ext uri="{FF2B5EF4-FFF2-40B4-BE49-F238E27FC236}">
                <a16:creationId xmlns:a16="http://schemas.microsoft.com/office/drawing/2014/main" id="{7273468E-1AA1-515A-5084-81893DFA435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97016F54-1CB3-BCF2-EEDA-79BF3D69CAB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D4F95EA1-C54D-7E65-EDF2-47746E8E37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4E9A0E8-9DBE-4F2E-9293-C880EC4568C1}"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a16="http://schemas.microsoft.com/office/drawing/2014/main" id="{BA65C93A-1213-AE9E-0072-9EEDB2A1F17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B150CD1D-C86F-4E2B-B837-F0AB211FCDF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3DA4F0A8-8195-6AE2-6CDF-9C9D204034D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AC4748F-BDE6-427E-8130-7511D06B4477}" type="slidenum">
              <a:rPr lang="en-IN" altLang="en-US" sz="1400" smtClean="0"/>
              <a:pPr fontAlgn="base">
                <a:spcBef>
                  <a:spcPct val="0"/>
                </a:spcBef>
                <a:spcAft>
                  <a:spcPct val="0"/>
                </a:spcAft>
              </a:pPr>
              <a:t>5</a:t>
            </a:fld>
            <a:endParaRPr lang="en-IN" altLang="en-US" sz="1400"/>
          </a:p>
        </p:txBody>
      </p:sp>
      <p:sp>
        <p:nvSpPr>
          <p:cNvPr id="17411" name="Rectangle 1">
            <a:extLst>
              <a:ext uri="{FF2B5EF4-FFF2-40B4-BE49-F238E27FC236}">
                <a16:creationId xmlns:a16="http://schemas.microsoft.com/office/drawing/2014/main" id="{0E48A7DC-9D37-ED2D-6CBE-F604E11344D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1FD5B3B9-EC57-7D59-FEC1-F6800004F54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8DEED38D-07C7-9042-2B88-CA31CD072A5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604F069-DEB4-42CB-B7E1-47DECD53D774}" type="slidenum">
              <a:rPr lang="en-IN" altLang="en-US" sz="1400" smtClean="0"/>
              <a:pPr fontAlgn="base">
                <a:spcBef>
                  <a:spcPct val="0"/>
                </a:spcBef>
                <a:spcAft>
                  <a:spcPct val="0"/>
                </a:spcAft>
              </a:pPr>
              <a:t>6</a:t>
            </a:fld>
            <a:endParaRPr lang="en-IN" altLang="en-US" sz="1400"/>
          </a:p>
        </p:txBody>
      </p:sp>
      <p:sp>
        <p:nvSpPr>
          <p:cNvPr id="19459" name="Rectangle 1">
            <a:extLst>
              <a:ext uri="{FF2B5EF4-FFF2-40B4-BE49-F238E27FC236}">
                <a16:creationId xmlns:a16="http://schemas.microsoft.com/office/drawing/2014/main" id="{8BB938E3-42CA-0EBF-43BC-C5448B5AE95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66BA705E-A81A-E454-2973-5185663E7F7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27F72E8F-5429-E3B1-28A2-EE7F67D19B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3C55308-C5DF-4B1F-8D91-8FF4DAA9BB8C}" type="slidenum">
              <a:rPr lang="en-IN" altLang="en-US" sz="1400" smtClean="0"/>
              <a:pPr fontAlgn="base">
                <a:spcBef>
                  <a:spcPct val="0"/>
                </a:spcBef>
                <a:spcAft>
                  <a:spcPct val="0"/>
                </a:spcAft>
              </a:pPr>
              <a:t>7</a:t>
            </a:fld>
            <a:endParaRPr lang="en-IN" altLang="en-US" sz="1400"/>
          </a:p>
        </p:txBody>
      </p:sp>
      <p:sp>
        <p:nvSpPr>
          <p:cNvPr id="21507" name="Rectangle 1">
            <a:extLst>
              <a:ext uri="{FF2B5EF4-FFF2-40B4-BE49-F238E27FC236}">
                <a16:creationId xmlns:a16="http://schemas.microsoft.com/office/drawing/2014/main" id="{291BC7CD-6D5D-D320-D2A2-6C04675C5D2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F441629B-DA2F-88E0-FBBF-2ECCD85209F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A8674AD0-5474-29BB-7B8C-757F3C96F04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F338D95-8DE4-4A68-BADE-533208FDA456}" type="slidenum">
              <a:rPr lang="en-IN" altLang="en-US" sz="1400" smtClean="0"/>
              <a:pPr fontAlgn="base">
                <a:spcBef>
                  <a:spcPct val="0"/>
                </a:spcBef>
                <a:spcAft>
                  <a:spcPct val="0"/>
                </a:spcAft>
              </a:pPr>
              <a:t>8</a:t>
            </a:fld>
            <a:endParaRPr lang="en-IN" altLang="en-US" sz="1400"/>
          </a:p>
        </p:txBody>
      </p:sp>
      <p:sp>
        <p:nvSpPr>
          <p:cNvPr id="23555" name="Rectangle 1">
            <a:extLst>
              <a:ext uri="{FF2B5EF4-FFF2-40B4-BE49-F238E27FC236}">
                <a16:creationId xmlns:a16="http://schemas.microsoft.com/office/drawing/2014/main" id="{B58B374C-E251-0C7D-38DD-6D183B441C4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ECE06795-815E-DA87-4D52-3E7719DF11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29B7EC48-C292-087F-6165-D8FD7DD8B4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211A15D-6ECD-4F58-9A8D-5E8B577789E9}" type="slidenum">
              <a:rPr lang="en-IN" altLang="en-US" sz="1400" smtClean="0"/>
              <a:pPr fontAlgn="base">
                <a:spcBef>
                  <a:spcPct val="0"/>
                </a:spcBef>
                <a:spcAft>
                  <a:spcPct val="0"/>
                </a:spcAft>
              </a:pPr>
              <a:t>10</a:t>
            </a:fld>
            <a:endParaRPr lang="en-IN" altLang="en-US" sz="1400"/>
          </a:p>
        </p:txBody>
      </p:sp>
      <p:sp>
        <p:nvSpPr>
          <p:cNvPr id="27651" name="Rectangle 1">
            <a:extLst>
              <a:ext uri="{FF2B5EF4-FFF2-40B4-BE49-F238E27FC236}">
                <a16:creationId xmlns:a16="http://schemas.microsoft.com/office/drawing/2014/main" id="{465C0E31-A753-C8E3-9ACF-65B399A30E6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A3AAD4F0-2EFF-B432-6F90-85997ACCE9E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0CC5FA9B-92FF-6571-5015-99067142E036}"/>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7438B85C-240D-6F8E-40D8-AA14C906F7F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CEBCCAE-1034-7CF0-C5A7-A18F0BD5910A}"/>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B0E99566-D126-A023-B152-8FAD7C18CC2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15E0BC48-4228-EF9F-D223-7CF732D4BFC0}"/>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B5187955-AD4F-21F0-8808-5D89333FBD2F}"/>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8CC77338-27B2-AD72-A30A-CC1C2F1C161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CC8EEC60-8C25-C0AC-ED33-9C290543C14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5FC4C901-6318-5807-A07B-ACBCA487D3A5}"/>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005BD309-7DC7-8669-DBAD-2D7BC77DC0F7}"/>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5D7E130A-30D2-F28C-8A4F-CCF84B0406F5}"/>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237F7FE-3F07-E3D4-5425-4541CD3ADEB8}"/>
              </a:ext>
            </a:extLst>
          </p:cNvPr>
          <p:cNvSpPr>
            <a:spLocks noGrp="1"/>
          </p:cNvSpPr>
          <p:nvPr>
            <p:ph type="dt" sz="half" idx="10"/>
          </p:nvPr>
        </p:nvSpPr>
        <p:spPr/>
        <p:txBody>
          <a:bodyPr/>
          <a:lstStyle>
            <a:lvl1pPr>
              <a:defRPr/>
            </a:lvl1pPr>
          </a:lstStyle>
          <a:p>
            <a:pPr>
              <a:defRPr/>
            </a:pPr>
            <a:fld id="{9F40C580-7A5E-4239-8C35-FAB77AA22417}" type="datetimeFigureOut">
              <a:rPr lang="en-US"/>
              <a:pPr>
                <a:defRPr/>
              </a:pPr>
              <a:t>10/23/2024</a:t>
            </a:fld>
            <a:endParaRPr lang="en-US" dirty="0"/>
          </a:p>
        </p:txBody>
      </p:sp>
      <p:sp>
        <p:nvSpPr>
          <p:cNvPr id="16" name="Footer Placeholder 4">
            <a:extLst>
              <a:ext uri="{FF2B5EF4-FFF2-40B4-BE49-F238E27FC236}">
                <a16:creationId xmlns:a16="http://schemas.microsoft.com/office/drawing/2014/main" id="{D2B72B78-B264-31EC-039C-307C71E468D0}"/>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6E816140-843D-F9DC-93B9-2E05E4AD0A93}"/>
              </a:ext>
            </a:extLst>
          </p:cNvPr>
          <p:cNvSpPr>
            <a:spLocks noGrp="1"/>
          </p:cNvSpPr>
          <p:nvPr>
            <p:ph type="sldNum" sz="quarter" idx="12"/>
          </p:nvPr>
        </p:nvSpPr>
        <p:spPr/>
        <p:txBody>
          <a:bodyPr/>
          <a:lstStyle>
            <a:lvl1pPr>
              <a:defRPr/>
            </a:lvl1pPr>
          </a:lstStyle>
          <a:p>
            <a:pPr>
              <a:defRPr/>
            </a:pPr>
            <a:fld id="{154EE591-33F0-42BB-9A37-AB89FFB06B5A}" type="slidenum">
              <a:rPr lang="en-US"/>
              <a:pPr>
                <a:defRPr/>
              </a:pPr>
              <a:t>‹#›</a:t>
            </a:fld>
            <a:endParaRPr lang="en-US" dirty="0"/>
          </a:p>
        </p:txBody>
      </p:sp>
    </p:spTree>
    <p:extLst>
      <p:ext uri="{BB962C8B-B14F-4D97-AF65-F5344CB8AC3E}">
        <p14:creationId xmlns:p14="http://schemas.microsoft.com/office/powerpoint/2010/main" val="234616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3621E-E96F-6B43-7475-33551F5B6074}"/>
              </a:ext>
            </a:extLst>
          </p:cNvPr>
          <p:cNvSpPr>
            <a:spLocks noGrp="1"/>
          </p:cNvSpPr>
          <p:nvPr>
            <p:ph type="dt" sz="half" idx="10"/>
          </p:nvPr>
        </p:nvSpPr>
        <p:spPr/>
        <p:txBody>
          <a:bodyPr/>
          <a:lstStyle>
            <a:lvl1pPr>
              <a:defRPr/>
            </a:lvl1pPr>
          </a:lstStyle>
          <a:p>
            <a:pPr>
              <a:defRPr/>
            </a:pPr>
            <a:fld id="{20C7F801-482A-45F2-BBEF-65BFD9642D2D}"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258EA397-EC7A-E1FD-ED16-E93073497E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0708A2-2628-84C8-BBD0-C72229968A43}"/>
              </a:ext>
            </a:extLst>
          </p:cNvPr>
          <p:cNvSpPr>
            <a:spLocks noGrp="1"/>
          </p:cNvSpPr>
          <p:nvPr>
            <p:ph type="sldNum" sz="quarter" idx="12"/>
          </p:nvPr>
        </p:nvSpPr>
        <p:spPr/>
        <p:txBody>
          <a:bodyPr/>
          <a:lstStyle>
            <a:lvl1pPr>
              <a:defRPr/>
            </a:lvl1pPr>
          </a:lstStyle>
          <a:p>
            <a:pPr>
              <a:defRPr/>
            </a:pPr>
            <a:fld id="{46AF6BD0-C214-4B0F-87F5-E759BEAFE00A}" type="slidenum">
              <a:rPr lang="en-US"/>
              <a:pPr>
                <a:defRPr/>
              </a:pPr>
              <a:t>‹#›</a:t>
            </a:fld>
            <a:endParaRPr lang="en-US" dirty="0"/>
          </a:p>
        </p:txBody>
      </p:sp>
    </p:spTree>
    <p:extLst>
      <p:ext uri="{BB962C8B-B14F-4D97-AF65-F5344CB8AC3E}">
        <p14:creationId xmlns:p14="http://schemas.microsoft.com/office/powerpoint/2010/main" val="133397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2C5822-92A2-3CF6-1CE5-3EA7435755BC}"/>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9622D313-D9B9-5B68-8F85-D68C3ADF2C13}"/>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2E0F327-6810-0E39-34E9-ACD2C929BB1A}"/>
              </a:ext>
            </a:extLst>
          </p:cNvPr>
          <p:cNvSpPr>
            <a:spLocks noGrp="1"/>
          </p:cNvSpPr>
          <p:nvPr>
            <p:ph type="dt" sz="half" idx="14"/>
          </p:nvPr>
        </p:nvSpPr>
        <p:spPr/>
        <p:txBody>
          <a:bodyPr/>
          <a:lstStyle>
            <a:lvl1pPr>
              <a:defRPr/>
            </a:lvl1pPr>
          </a:lstStyle>
          <a:p>
            <a:pPr>
              <a:defRPr/>
            </a:pPr>
            <a:fld id="{11B56AEC-92FC-47C2-B6E9-97EC4F65250E}" type="datetimeFigureOut">
              <a:rPr lang="en-US"/>
              <a:pPr>
                <a:defRPr/>
              </a:pPr>
              <a:t>10/23/2024</a:t>
            </a:fld>
            <a:endParaRPr lang="en-US" dirty="0"/>
          </a:p>
        </p:txBody>
      </p:sp>
      <p:sp>
        <p:nvSpPr>
          <p:cNvPr id="7" name="Footer Placeholder 4">
            <a:extLst>
              <a:ext uri="{FF2B5EF4-FFF2-40B4-BE49-F238E27FC236}">
                <a16:creationId xmlns:a16="http://schemas.microsoft.com/office/drawing/2014/main" id="{DB8F0138-1CB8-8247-06AA-44E27BDEA9FB}"/>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77D8874-3671-29A4-E39A-9623FDD4C876}"/>
              </a:ext>
            </a:extLst>
          </p:cNvPr>
          <p:cNvSpPr>
            <a:spLocks noGrp="1"/>
          </p:cNvSpPr>
          <p:nvPr>
            <p:ph type="sldNum" sz="quarter" idx="16"/>
          </p:nvPr>
        </p:nvSpPr>
        <p:spPr/>
        <p:txBody>
          <a:bodyPr/>
          <a:lstStyle>
            <a:lvl1pPr>
              <a:defRPr/>
            </a:lvl1pPr>
          </a:lstStyle>
          <a:p>
            <a:pPr>
              <a:defRPr/>
            </a:pPr>
            <a:fld id="{8F058192-3E32-44D3-ADA0-5E69AB610904}" type="slidenum">
              <a:rPr lang="en-US"/>
              <a:pPr>
                <a:defRPr/>
              </a:pPr>
              <a:t>‹#›</a:t>
            </a:fld>
            <a:endParaRPr lang="en-US" dirty="0"/>
          </a:p>
        </p:txBody>
      </p:sp>
    </p:spTree>
    <p:extLst>
      <p:ext uri="{BB962C8B-B14F-4D97-AF65-F5344CB8AC3E}">
        <p14:creationId xmlns:p14="http://schemas.microsoft.com/office/powerpoint/2010/main" val="3864096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AC4B2-1A6F-FCF7-33B9-CEA516773451}"/>
              </a:ext>
            </a:extLst>
          </p:cNvPr>
          <p:cNvSpPr>
            <a:spLocks noGrp="1"/>
          </p:cNvSpPr>
          <p:nvPr>
            <p:ph type="dt" sz="half" idx="10"/>
          </p:nvPr>
        </p:nvSpPr>
        <p:spPr/>
        <p:txBody>
          <a:bodyPr/>
          <a:lstStyle>
            <a:lvl1pPr>
              <a:defRPr/>
            </a:lvl1pPr>
          </a:lstStyle>
          <a:p>
            <a:pPr>
              <a:defRPr/>
            </a:pPr>
            <a:fld id="{6CA08D5B-C39A-42F6-86C9-FEDBDD8F5721}"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43A07516-BFB6-6DC2-4A53-7B286FB208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298A6B-82BD-8C6D-CCB4-6CE842EFE4D8}"/>
              </a:ext>
            </a:extLst>
          </p:cNvPr>
          <p:cNvSpPr>
            <a:spLocks noGrp="1"/>
          </p:cNvSpPr>
          <p:nvPr>
            <p:ph type="sldNum" sz="quarter" idx="12"/>
          </p:nvPr>
        </p:nvSpPr>
        <p:spPr/>
        <p:txBody>
          <a:bodyPr/>
          <a:lstStyle>
            <a:lvl1pPr>
              <a:defRPr/>
            </a:lvl1pPr>
          </a:lstStyle>
          <a:p>
            <a:pPr>
              <a:defRPr/>
            </a:pPr>
            <a:fld id="{437F0474-CB59-4B74-B54D-1F0BD266B8EA}" type="slidenum">
              <a:rPr lang="en-US"/>
              <a:pPr>
                <a:defRPr/>
              </a:pPr>
              <a:t>‹#›</a:t>
            </a:fld>
            <a:endParaRPr lang="en-US" dirty="0"/>
          </a:p>
        </p:txBody>
      </p:sp>
    </p:spTree>
    <p:extLst>
      <p:ext uri="{BB962C8B-B14F-4D97-AF65-F5344CB8AC3E}">
        <p14:creationId xmlns:p14="http://schemas.microsoft.com/office/powerpoint/2010/main" val="2863501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D9F188-BB2D-AAB2-A940-408F9AE6DE3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01AB762-66B8-3D18-1AAE-75E9C050FEB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B1B54C07-0845-4CA2-6A48-E885E4F7D15D}"/>
              </a:ext>
            </a:extLst>
          </p:cNvPr>
          <p:cNvSpPr>
            <a:spLocks noGrp="1"/>
          </p:cNvSpPr>
          <p:nvPr>
            <p:ph type="dt" sz="half" idx="14"/>
          </p:nvPr>
        </p:nvSpPr>
        <p:spPr/>
        <p:txBody>
          <a:bodyPr/>
          <a:lstStyle>
            <a:lvl1pPr>
              <a:defRPr/>
            </a:lvl1pPr>
          </a:lstStyle>
          <a:p>
            <a:pPr>
              <a:defRPr/>
            </a:pPr>
            <a:fld id="{F02F37B7-7FBC-4C0D-8858-06A84CB693CA}" type="datetimeFigureOut">
              <a:rPr lang="en-US"/>
              <a:pPr>
                <a:defRPr/>
              </a:pPr>
              <a:t>10/23/2024</a:t>
            </a:fld>
            <a:endParaRPr lang="en-US" dirty="0"/>
          </a:p>
        </p:txBody>
      </p:sp>
      <p:sp>
        <p:nvSpPr>
          <p:cNvPr id="7" name="Footer Placeholder 4">
            <a:extLst>
              <a:ext uri="{FF2B5EF4-FFF2-40B4-BE49-F238E27FC236}">
                <a16:creationId xmlns:a16="http://schemas.microsoft.com/office/drawing/2014/main" id="{8D0074F7-C52C-594D-8E2B-D16D38AA470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CBE3002-6E74-A1A8-EB67-955554AC3A02}"/>
              </a:ext>
            </a:extLst>
          </p:cNvPr>
          <p:cNvSpPr>
            <a:spLocks noGrp="1"/>
          </p:cNvSpPr>
          <p:nvPr>
            <p:ph type="sldNum" sz="quarter" idx="16"/>
          </p:nvPr>
        </p:nvSpPr>
        <p:spPr/>
        <p:txBody>
          <a:bodyPr/>
          <a:lstStyle>
            <a:lvl1pPr>
              <a:defRPr/>
            </a:lvl1pPr>
          </a:lstStyle>
          <a:p>
            <a:pPr>
              <a:defRPr/>
            </a:pPr>
            <a:fld id="{A5AC6D20-53E6-4644-B8CD-AA8231FF95FE}" type="slidenum">
              <a:rPr lang="en-US"/>
              <a:pPr>
                <a:defRPr/>
              </a:pPr>
              <a:t>‹#›</a:t>
            </a:fld>
            <a:endParaRPr lang="en-US" dirty="0"/>
          </a:p>
        </p:txBody>
      </p:sp>
    </p:spTree>
    <p:extLst>
      <p:ext uri="{BB962C8B-B14F-4D97-AF65-F5344CB8AC3E}">
        <p14:creationId xmlns:p14="http://schemas.microsoft.com/office/powerpoint/2010/main" val="107671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02B1E-1F95-464F-33D3-96F3D7742175}"/>
              </a:ext>
            </a:extLst>
          </p:cNvPr>
          <p:cNvSpPr>
            <a:spLocks noGrp="1"/>
          </p:cNvSpPr>
          <p:nvPr>
            <p:ph type="dt" sz="half" idx="14"/>
          </p:nvPr>
        </p:nvSpPr>
        <p:spPr/>
        <p:txBody>
          <a:bodyPr/>
          <a:lstStyle>
            <a:lvl1pPr>
              <a:defRPr/>
            </a:lvl1pPr>
          </a:lstStyle>
          <a:p>
            <a:pPr>
              <a:defRPr/>
            </a:pPr>
            <a:fld id="{B9838AAC-8FCB-4319-A461-142C43B4D60E}"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70B67DDD-0CAB-1E2F-62AF-246D7E161872}"/>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31195F-BCB3-F862-167B-E5B09EC391FA}"/>
              </a:ext>
            </a:extLst>
          </p:cNvPr>
          <p:cNvSpPr>
            <a:spLocks noGrp="1"/>
          </p:cNvSpPr>
          <p:nvPr>
            <p:ph type="sldNum" sz="quarter" idx="16"/>
          </p:nvPr>
        </p:nvSpPr>
        <p:spPr/>
        <p:txBody>
          <a:bodyPr/>
          <a:lstStyle>
            <a:lvl1pPr>
              <a:defRPr/>
            </a:lvl1pPr>
          </a:lstStyle>
          <a:p>
            <a:pPr>
              <a:defRPr/>
            </a:pPr>
            <a:fld id="{199CA985-1A41-45EA-B20F-DF1FA7F0FFE9}" type="slidenum">
              <a:rPr lang="en-US"/>
              <a:pPr>
                <a:defRPr/>
              </a:pPr>
              <a:t>‹#›</a:t>
            </a:fld>
            <a:endParaRPr lang="en-US" dirty="0"/>
          </a:p>
        </p:txBody>
      </p:sp>
    </p:spTree>
    <p:extLst>
      <p:ext uri="{BB962C8B-B14F-4D97-AF65-F5344CB8AC3E}">
        <p14:creationId xmlns:p14="http://schemas.microsoft.com/office/powerpoint/2010/main" val="1730860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14E1B5-539F-9FDA-65F6-5AB4EF212CC1}"/>
              </a:ext>
            </a:extLst>
          </p:cNvPr>
          <p:cNvSpPr>
            <a:spLocks noGrp="1"/>
          </p:cNvSpPr>
          <p:nvPr>
            <p:ph type="dt" sz="half" idx="10"/>
          </p:nvPr>
        </p:nvSpPr>
        <p:spPr/>
        <p:txBody>
          <a:bodyPr/>
          <a:lstStyle>
            <a:lvl1pPr>
              <a:defRPr/>
            </a:lvl1pPr>
          </a:lstStyle>
          <a:p>
            <a:pPr>
              <a:defRPr/>
            </a:pPr>
            <a:fld id="{7EF7FD09-8CB6-4885-981B-3A80A193AB26}"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878BBFA4-0714-175E-4781-68B3E684AE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4725E9-824C-7678-BB6C-43785CDA3B79}"/>
              </a:ext>
            </a:extLst>
          </p:cNvPr>
          <p:cNvSpPr>
            <a:spLocks noGrp="1"/>
          </p:cNvSpPr>
          <p:nvPr>
            <p:ph type="sldNum" sz="quarter" idx="12"/>
          </p:nvPr>
        </p:nvSpPr>
        <p:spPr/>
        <p:txBody>
          <a:bodyPr/>
          <a:lstStyle>
            <a:lvl1pPr>
              <a:defRPr/>
            </a:lvl1pPr>
          </a:lstStyle>
          <a:p>
            <a:pPr>
              <a:defRPr/>
            </a:pPr>
            <a:fld id="{44D5101A-67F0-4D6C-A22A-BB3D6C77D89F}" type="slidenum">
              <a:rPr lang="en-US"/>
              <a:pPr>
                <a:defRPr/>
              </a:pPr>
              <a:t>‹#›</a:t>
            </a:fld>
            <a:endParaRPr lang="en-US" dirty="0"/>
          </a:p>
        </p:txBody>
      </p:sp>
    </p:spTree>
    <p:extLst>
      <p:ext uri="{BB962C8B-B14F-4D97-AF65-F5344CB8AC3E}">
        <p14:creationId xmlns:p14="http://schemas.microsoft.com/office/powerpoint/2010/main" val="327961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80CE46-24AF-247F-4C46-95367DCEEF97}"/>
              </a:ext>
            </a:extLst>
          </p:cNvPr>
          <p:cNvSpPr>
            <a:spLocks noGrp="1"/>
          </p:cNvSpPr>
          <p:nvPr>
            <p:ph type="dt" sz="half" idx="10"/>
          </p:nvPr>
        </p:nvSpPr>
        <p:spPr/>
        <p:txBody>
          <a:bodyPr/>
          <a:lstStyle>
            <a:lvl1pPr>
              <a:defRPr/>
            </a:lvl1pPr>
          </a:lstStyle>
          <a:p>
            <a:pPr>
              <a:defRPr/>
            </a:pPr>
            <a:fld id="{51CC5822-F83A-4B25-8294-BB2A574F69AE}"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B3EFBA84-5E17-7290-FE36-BDE039FE5F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EBEAAE-201E-FA8D-3F40-32FD3D7B6352}"/>
              </a:ext>
            </a:extLst>
          </p:cNvPr>
          <p:cNvSpPr>
            <a:spLocks noGrp="1"/>
          </p:cNvSpPr>
          <p:nvPr>
            <p:ph type="sldNum" sz="quarter" idx="12"/>
          </p:nvPr>
        </p:nvSpPr>
        <p:spPr/>
        <p:txBody>
          <a:bodyPr/>
          <a:lstStyle>
            <a:lvl1pPr>
              <a:defRPr/>
            </a:lvl1pPr>
          </a:lstStyle>
          <a:p>
            <a:pPr>
              <a:defRPr/>
            </a:pPr>
            <a:fld id="{17427438-3211-48F5-A866-18CBE5D6CECF}" type="slidenum">
              <a:rPr lang="en-US"/>
              <a:pPr>
                <a:defRPr/>
              </a:pPr>
              <a:t>‹#›</a:t>
            </a:fld>
            <a:endParaRPr lang="en-US" dirty="0"/>
          </a:p>
        </p:txBody>
      </p:sp>
    </p:spTree>
    <p:extLst>
      <p:ext uri="{BB962C8B-B14F-4D97-AF65-F5344CB8AC3E}">
        <p14:creationId xmlns:p14="http://schemas.microsoft.com/office/powerpoint/2010/main" val="175874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A12ED4-36E5-C1AE-AD43-70F2A2A20962}"/>
              </a:ext>
            </a:extLst>
          </p:cNvPr>
          <p:cNvSpPr>
            <a:spLocks noGrp="1"/>
          </p:cNvSpPr>
          <p:nvPr>
            <p:ph type="dt" sz="half" idx="10"/>
          </p:nvPr>
        </p:nvSpPr>
        <p:spPr/>
        <p:txBody>
          <a:bodyPr/>
          <a:lstStyle>
            <a:lvl1pPr>
              <a:defRPr/>
            </a:lvl1pPr>
          </a:lstStyle>
          <a:p>
            <a:pPr>
              <a:defRPr/>
            </a:pPr>
            <a:fld id="{3A53A7DE-4750-4C11-9F05-3613029CAB05}"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142F137B-CA6D-3946-DE99-E5E2F72FCC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D79285F-6314-4AAE-6C14-37643A6E5137}"/>
              </a:ext>
            </a:extLst>
          </p:cNvPr>
          <p:cNvSpPr>
            <a:spLocks noGrp="1"/>
          </p:cNvSpPr>
          <p:nvPr>
            <p:ph type="sldNum" sz="quarter" idx="12"/>
          </p:nvPr>
        </p:nvSpPr>
        <p:spPr/>
        <p:txBody>
          <a:bodyPr/>
          <a:lstStyle>
            <a:lvl1pPr>
              <a:defRPr/>
            </a:lvl1pPr>
          </a:lstStyle>
          <a:p>
            <a:pPr>
              <a:defRPr/>
            </a:pPr>
            <a:fld id="{BD08293C-7C1B-4305-A69E-CD38E704C4CB}" type="slidenum">
              <a:rPr lang="en-US"/>
              <a:pPr>
                <a:defRPr/>
              </a:pPr>
              <a:t>‹#›</a:t>
            </a:fld>
            <a:endParaRPr lang="en-US" dirty="0"/>
          </a:p>
        </p:txBody>
      </p:sp>
    </p:spTree>
    <p:extLst>
      <p:ext uri="{BB962C8B-B14F-4D97-AF65-F5344CB8AC3E}">
        <p14:creationId xmlns:p14="http://schemas.microsoft.com/office/powerpoint/2010/main" val="403956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702B4-6FEA-7FB1-8F1B-2D574537900E}"/>
              </a:ext>
            </a:extLst>
          </p:cNvPr>
          <p:cNvSpPr>
            <a:spLocks noGrp="1"/>
          </p:cNvSpPr>
          <p:nvPr>
            <p:ph type="dt" sz="half" idx="10"/>
          </p:nvPr>
        </p:nvSpPr>
        <p:spPr/>
        <p:txBody>
          <a:bodyPr/>
          <a:lstStyle>
            <a:lvl1pPr>
              <a:defRPr/>
            </a:lvl1pPr>
          </a:lstStyle>
          <a:p>
            <a:pPr>
              <a:defRPr/>
            </a:pPr>
            <a:fld id="{899C6BA3-D9AC-4768-BCCE-547183ED1797}"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45DE2E1F-E914-3E82-64D9-27558AE410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692A16-D6FF-70D1-A45E-693A439E215F}"/>
              </a:ext>
            </a:extLst>
          </p:cNvPr>
          <p:cNvSpPr>
            <a:spLocks noGrp="1"/>
          </p:cNvSpPr>
          <p:nvPr>
            <p:ph type="sldNum" sz="quarter" idx="12"/>
          </p:nvPr>
        </p:nvSpPr>
        <p:spPr/>
        <p:txBody>
          <a:bodyPr/>
          <a:lstStyle>
            <a:lvl1pPr>
              <a:defRPr/>
            </a:lvl1pPr>
          </a:lstStyle>
          <a:p>
            <a:pPr>
              <a:defRPr/>
            </a:pPr>
            <a:fld id="{16FA0245-4420-48AF-82B7-F41BCD9AE18C}" type="slidenum">
              <a:rPr lang="en-US"/>
              <a:pPr>
                <a:defRPr/>
              </a:pPr>
              <a:t>‹#›</a:t>
            </a:fld>
            <a:endParaRPr lang="en-US" dirty="0"/>
          </a:p>
        </p:txBody>
      </p:sp>
    </p:spTree>
    <p:extLst>
      <p:ext uri="{BB962C8B-B14F-4D97-AF65-F5344CB8AC3E}">
        <p14:creationId xmlns:p14="http://schemas.microsoft.com/office/powerpoint/2010/main" val="124763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9B2FCCD-6481-9314-1F58-E44455AF7C94}"/>
              </a:ext>
            </a:extLst>
          </p:cNvPr>
          <p:cNvSpPr>
            <a:spLocks noGrp="1"/>
          </p:cNvSpPr>
          <p:nvPr>
            <p:ph type="dt" sz="half" idx="10"/>
          </p:nvPr>
        </p:nvSpPr>
        <p:spPr/>
        <p:txBody>
          <a:bodyPr/>
          <a:lstStyle>
            <a:lvl1pPr>
              <a:defRPr/>
            </a:lvl1pPr>
          </a:lstStyle>
          <a:p>
            <a:pPr>
              <a:defRPr/>
            </a:pPr>
            <a:fld id="{36589777-3761-4ABB-AD80-43ED748B6181}" type="datetimeFigureOut">
              <a:rPr lang="en-US"/>
              <a:pPr>
                <a:defRPr/>
              </a:pPr>
              <a:t>10/23/2024</a:t>
            </a:fld>
            <a:endParaRPr lang="en-US" dirty="0"/>
          </a:p>
        </p:txBody>
      </p:sp>
      <p:sp>
        <p:nvSpPr>
          <p:cNvPr id="6" name="Footer Placeholder 4">
            <a:extLst>
              <a:ext uri="{FF2B5EF4-FFF2-40B4-BE49-F238E27FC236}">
                <a16:creationId xmlns:a16="http://schemas.microsoft.com/office/drawing/2014/main" id="{CAA4D042-713E-78DF-437A-6331EA1FE5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E9DA41-7B24-E28A-DC40-533B3EB2849D}"/>
              </a:ext>
            </a:extLst>
          </p:cNvPr>
          <p:cNvSpPr>
            <a:spLocks noGrp="1"/>
          </p:cNvSpPr>
          <p:nvPr>
            <p:ph type="sldNum" sz="quarter" idx="12"/>
          </p:nvPr>
        </p:nvSpPr>
        <p:spPr/>
        <p:txBody>
          <a:bodyPr/>
          <a:lstStyle>
            <a:lvl1pPr>
              <a:defRPr/>
            </a:lvl1pPr>
          </a:lstStyle>
          <a:p>
            <a:pPr>
              <a:defRPr/>
            </a:pPr>
            <a:fld id="{D6050C24-A1B2-479C-814B-EB820F5D034B}" type="slidenum">
              <a:rPr lang="en-US"/>
              <a:pPr>
                <a:defRPr/>
              </a:pPr>
              <a:t>‹#›</a:t>
            </a:fld>
            <a:endParaRPr lang="en-US" dirty="0"/>
          </a:p>
        </p:txBody>
      </p:sp>
    </p:spTree>
    <p:extLst>
      <p:ext uri="{BB962C8B-B14F-4D97-AF65-F5344CB8AC3E}">
        <p14:creationId xmlns:p14="http://schemas.microsoft.com/office/powerpoint/2010/main" val="159729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B8685F8-DB36-905A-8F89-6CDF9472D03A}"/>
              </a:ext>
            </a:extLst>
          </p:cNvPr>
          <p:cNvSpPr>
            <a:spLocks noGrp="1"/>
          </p:cNvSpPr>
          <p:nvPr>
            <p:ph type="dt" sz="half" idx="10"/>
          </p:nvPr>
        </p:nvSpPr>
        <p:spPr/>
        <p:txBody>
          <a:bodyPr/>
          <a:lstStyle>
            <a:lvl1pPr>
              <a:defRPr/>
            </a:lvl1pPr>
          </a:lstStyle>
          <a:p>
            <a:pPr>
              <a:defRPr/>
            </a:pPr>
            <a:fld id="{045D734F-24FF-4235-8C0A-E857C3C0C702}" type="datetimeFigureOut">
              <a:rPr lang="en-US"/>
              <a:pPr>
                <a:defRPr/>
              </a:pPr>
              <a:t>10/23/2024</a:t>
            </a:fld>
            <a:endParaRPr lang="en-US" dirty="0"/>
          </a:p>
        </p:txBody>
      </p:sp>
      <p:sp>
        <p:nvSpPr>
          <p:cNvPr id="8" name="Footer Placeholder 4">
            <a:extLst>
              <a:ext uri="{FF2B5EF4-FFF2-40B4-BE49-F238E27FC236}">
                <a16:creationId xmlns:a16="http://schemas.microsoft.com/office/drawing/2014/main" id="{6B614919-4465-19A6-9A1A-5A109896E69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E8DE678-29D2-D1A7-7EF2-22A12AEA016C}"/>
              </a:ext>
            </a:extLst>
          </p:cNvPr>
          <p:cNvSpPr>
            <a:spLocks noGrp="1"/>
          </p:cNvSpPr>
          <p:nvPr>
            <p:ph type="sldNum" sz="quarter" idx="12"/>
          </p:nvPr>
        </p:nvSpPr>
        <p:spPr/>
        <p:txBody>
          <a:bodyPr/>
          <a:lstStyle>
            <a:lvl1pPr>
              <a:defRPr/>
            </a:lvl1pPr>
          </a:lstStyle>
          <a:p>
            <a:pPr>
              <a:defRPr/>
            </a:pPr>
            <a:fld id="{837DAD67-7F11-4274-8BD9-4A37BB773BE6}" type="slidenum">
              <a:rPr lang="en-US"/>
              <a:pPr>
                <a:defRPr/>
              </a:pPr>
              <a:t>‹#›</a:t>
            </a:fld>
            <a:endParaRPr lang="en-US" dirty="0"/>
          </a:p>
        </p:txBody>
      </p:sp>
    </p:spTree>
    <p:extLst>
      <p:ext uri="{BB962C8B-B14F-4D97-AF65-F5344CB8AC3E}">
        <p14:creationId xmlns:p14="http://schemas.microsoft.com/office/powerpoint/2010/main" val="51882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D1A7A85-4E86-4F11-B11F-4EA08A0862BE}"/>
              </a:ext>
            </a:extLst>
          </p:cNvPr>
          <p:cNvSpPr>
            <a:spLocks noGrp="1"/>
          </p:cNvSpPr>
          <p:nvPr>
            <p:ph type="dt" sz="half" idx="10"/>
          </p:nvPr>
        </p:nvSpPr>
        <p:spPr/>
        <p:txBody>
          <a:bodyPr/>
          <a:lstStyle>
            <a:lvl1pPr>
              <a:defRPr/>
            </a:lvl1pPr>
          </a:lstStyle>
          <a:p>
            <a:pPr>
              <a:defRPr/>
            </a:pPr>
            <a:fld id="{223B3507-95E6-4E07-B3A2-6B77BC098802}" type="datetimeFigureOut">
              <a:rPr lang="en-US"/>
              <a:pPr>
                <a:defRPr/>
              </a:pPr>
              <a:t>10/23/2024</a:t>
            </a:fld>
            <a:endParaRPr lang="en-US" dirty="0"/>
          </a:p>
        </p:txBody>
      </p:sp>
      <p:sp>
        <p:nvSpPr>
          <p:cNvPr id="4" name="Footer Placeholder 4">
            <a:extLst>
              <a:ext uri="{FF2B5EF4-FFF2-40B4-BE49-F238E27FC236}">
                <a16:creationId xmlns:a16="http://schemas.microsoft.com/office/drawing/2014/main" id="{F400817D-CE06-59B4-7337-BE53B7D7AB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77EB165-95DC-A4FB-DC9B-C70BB4762BED}"/>
              </a:ext>
            </a:extLst>
          </p:cNvPr>
          <p:cNvSpPr>
            <a:spLocks noGrp="1"/>
          </p:cNvSpPr>
          <p:nvPr>
            <p:ph type="sldNum" sz="quarter" idx="12"/>
          </p:nvPr>
        </p:nvSpPr>
        <p:spPr/>
        <p:txBody>
          <a:bodyPr/>
          <a:lstStyle>
            <a:lvl1pPr>
              <a:defRPr/>
            </a:lvl1pPr>
          </a:lstStyle>
          <a:p>
            <a:pPr>
              <a:defRPr/>
            </a:pPr>
            <a:fld id="{1D224733-E1B2-4603-9465-53CC0113A89D}" type="slidenum">
              <a:rPr lang="en-US"/>
              <a:pPr>
                <a:defRPr/>
              </a:pPr>
              <a:t>‹#›</a:t>
            </a:fld>
            <a:endParaRPr lang="en-US" dirty="0"/>
          </a:p>
        </p:txBody>
      </p:sp>
    </p:spTree>
    <p:extLst>
      <p:ext uri="{BB962C8B-B14F-4D97-AF65-F5344CB8AC3E}">
        <p14:creationId xmlns:p14="http://schemas.microsoft.com/office/powerpoint/2010/main" val="152817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4FAD9D1-ED4F-F9CC-B2C4-3A9C0C08D47D}"/>
              </a:ext>
            </a:extLst>
          </p:cNvPr>
          <p:cNvSpPr>
            <a:spLocks noGrp="1"/>
          </p:cNvSpPr>
          <p:nvPr>
            <p:ph type="dt" sz="half" idx="10"/>
          </p:nvPr>
        </p:nvSpPr>
        <p:spPr/>
        <p:txBody>
          <a:bodyPr/>
          <a:lstStyle>
            <a:lvl1pPr>
              <a:defRPr/>
            </a:lvl1pPr>
          </a:lstStyle>
          <a:p>
            <a:pPr>
              <a:defRPr/>
            </a:pPr>
            <a:fld id="{C1EA81FB-6BD0-4B66-B5CB-D986B9FD3CA4}" type="datetimeFigureOut">
              <a:rPr lang="en-US"/>
              <a:pPr>
                <a:defRPr/>
              </a:pPr>
              <a:t>10/23/2024</a:t>
            </a:fld>
            <a:endParaRPr lang="en-US" dirty="0"/>
          </a:p>
        </p:txBody>
      </p:sp>
      <p:sp>
        <p:nvSpPr>
          <p:cNvPr id="3" name="Footer Placeholder 4">
            <a:extLst>
              <a:ext uri="{FF2B5EF4-FFF2-40B4-BE49-F238E27FC236}">
                <a16:creationId xmlns:a16="http://schemas.microsoft.com/office/drawing/2014/main" id="{51AF7747-9CAC-F1F2-EF7F-022C39E80E4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36B1AC0-DE70-E725-4230-35EB33003452}"/>
              </a:ext>
            </a:extLst>
          </p:cNvPr>
          <p:cNvSpPr>
            <a:spLocks noGrp="1"/>
          </p:cNvSpPr>
          <p:nvPr>
            <p:ph type="sldNum" sz="quarter" idx="12"/>
          </p:nvPr>
        </p:nvSpPr>
        <p:spPr/>
        <p:txBody>
          <a:bodyPr/>
          <a:lstStyle>
            <a:lvl1pPr>
              <a:defRPr/>
            </a:lvl1pPr>
          </a:lstStyle>
          <a:p>
            <a:pPr>
              <a:defRPr/>
            </a:pPr>
            <a:fld id="{BFB44F28-2D5B-45A3-B751-75B925E8826A}" type="slidenum">
              <a:rPr lang="en-US"/>
              <a:pPr>
                <a:defRPr/>
              </a:pPr>
              <a:t>‹#›</a:t>
            </a:fld>
            <a:endParaRPr lang="en-US" dirty="0"/>
          </a:p>
        </p:txBody>
      </p:sp>
    </p:spTree>
    <p:extLst>
      <p:ext uri="{BB962C8B-B14F-4D97-AF65-F5344CB8AC3E}">
        <p14:creationId xmlns:p14="http://schemas.microsoft.com/office/powerpoint/2010/main" val="118919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0E0890E1-D7CB-AB82-041E-FFE5B06658CF}"/>
              </a:ext>
            </a:extLst>
          </p:cNvPr>
          <p:cNvSpPr>
            <a:spLocks noGrp="1"/>
          </p:cNvSpPr>
          <p:nvPr>
            <p:ph type="dt" sz="half" idx="10"/>
          </p:nvPr>
        </p:nvSpPr>
        <p:spPr/>
        <p:txBody>
          <a:bodyPr/>
          <a:lstStyle>
            <a:lvl1pPr>
              <a:defRPr/>
            </a:lvl1pPr>
          </a:lstStyle>
          <a:p>
            <a:pPr>
              <a:defRPr/>
            </a:pPr>
            <a:fld id="{BAF20C40-303D-4A58-BB13-0B8EB0D96378}" type="datetimeFigureOut">
              <a:rPr lang="en-US"/>
              <a:pPr>
                <a:defRPr/>
              </a:pPr>
              <a:t>10/23/2024</a:t>
            </a:fld>
            <a:endParaRPr lang="en-US" dirty="0"/>
          </a:p>
        </p:txBody>
      </p:sp>
      <p:sp>
        <p:nvSpPr>
          <p:cNvPr id="6" name="Footer Placeholder 4">
            <a:extLst>
              <a:ext uri="{FF2B5EF4-FFF2-40B4-BE49-F238E27FC236}">
                <a16:creationId xmlns:a16="http://schemas.microsoft.com/office/drawing/2014/main" id="{A5971D38-A6B9-6B6E-FF2A-CE08C5F2B5B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A7DB83B-F2A2-97CA-B770-1CCBF30258FB}"/>
              </a:ext>
            </a:extLst>
          </p:cNvPr>
          <p:cNvSpPr>
            <a:spLocks noGrp="1"/>
          </p:cNvSpPr>
          <p:nvPr>
            <p:ph type="sldNum" sz="quarter" idx="12"/>
          </p:nvPr>
        </p:nvSpPr>
        <p:spPr/>
        <p:txBody>
          <a:bodyPr/>
          <a:lstStyle>
            <a:lvl1pPr>
              <a:defRPr/>
            </a:lvl1pPr>
          </a:lstStyle>
          <a:p>
            <a:pPr>
              <a:defRPr/>
            </a:pPr>
            <a:fld id="{03BF8F56-394A-487C-BC10-F674F5F425B2}" type="slidenum">
              <a:rPr lang="en-US"/>
              <a:pPr>
                <a:defRPr/>
              </a:pPr>
              <a:t>‹#›</a:t>
            </a:fld>
            <a:endParaRPr lang="en-US" dirty="0"/>
          </a:p>
        </p:txBody>
      </p:sp>
    </p:spTree>
    <p:extLst>
      <p:ext uri="{BB962C8B-B14F-4D97-AF65-F5344CB8AC3E}">
        <p14:creationId xmlns:p14="http://schemas.microsoft.com/office/powerpoint/2010/main" val="79217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F2A8040D-35F2-EB2C-5173-19F9E6C29651}"/>
              </a:ext>
            </a:extLst>
          </p:cNvPr>
          <p:cNvSpPr>
            <a:spLocks noGrp="1"/>
          </p:cNvSpPr>
          <p:nvPr>
            <p:ph type="dt" sz="half" idx="10"/>
          </p:nvPr>
        </p:nvSpPr>
        <p:spPr/>
        <p:txBody>
          <a:bodyPr/>
          <a:lstStyle>
            <a:lvl1pPr>
              <a:defRPr/>
            </a:lvl1pPr>
          </a:lstStyle>
          <a:p>
            <a:pPr>
              <a:defRPr/>
            </a:pPr>
            <a:fld id="{9FFDE380-13A5-49F4-91C1-DE2B183D45CA}" type="datetimeFigureOut">
              <a:rPr lang="en-US"/>
              <a:pPr>
                <a:defRPr/>
              </a:pPr>
              <a:t>10/23/2024</a:t>
            </a:fld>
            <a:endParaRPr lang="en-US" dirty="0"/>
          </a:p>
        </p:txBody>
      </p:sp>
      <p:sp>
        <p:nvSpPr>
          <p:cNvPr id="6" name="Footer Placeholder 4">
            <a:extLst>
              <a:ext uri="{FF2B5EF4-FFF2-40B4-BE49-F238E27FC236}">
                <a16:creationId xmlns:a16="http://schemas.microsoft.com/office/drawing/2014/main" id="{3035E709-40AF-79BC-5466-0DD1D19CB0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5AA8F0-0214-1F34-0169-6ED2B611BCA6}"/>
              </a:ext>
            </a:extLst>
          </p:cNvPr>
          <p:cNvSpPr>
            <a:spLocks noGrp="1"/>
          </p:cNvSpPr>
          <p:nvPr>
            <p:ph type="sldNum" sz="quarter" idx="12"/>
          </p:nvPr>
        </p:nvSpPr>
        <p:spPr/>
        <p:txBody>
          <a:bodyPr/>
          <a:lstStyle>
            <a:lvl1pPr>
              <a:defRPr/>
            </a:lvl1pPr>
          </a:lstStyle>
          <a:p>
            <a:pPr>
              <a:defRPr/>
            </a:pPr>
            <a:fld id="{74F7E80D-4A11-4B62-84AB-69904779998B}" type="slidenum">
              <a:rPr lang="en-US"/>
              <a:pPr>
                <a:defRPr/>
              </a:pPr>
              <a:t>‹#›</a:t>
            </a:fld>
            <a:endParaRPr lang="en-US" dirty="0"/>
          </a:p>
        </p:txBody>
      </p:sp>
    </p:spTree>
    <p:extLst>
      <p:ext uri="{BB962C8B-B14F-4D97-AF65-F5344CB8AC3E}">
        <p14:creationId xmlns:p14="http://schemas.microsoft.com/office/powerpoint/2010/main" val="352855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0041C1C2-6CE1-22FE-50F0-7E8C8B1787C7}"/>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83923620-3476-F0C8-AEAB-6E0724D96F5C}"/>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E798DADA-3256-D599-EA25-D43B569C1683}"/>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A5ABB60-EA20-8CD4-E642-BC25ACFF0CA3}"/>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49269243-E36C-06D0-A034-6ED193B357A1}"/>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0DFC9E6-36A8-67E0-D7E2-26F957248C9F}"/>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F72480CC-123A-C9BD-5234-E9D9D6F933F6}"/>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620391A1-48B9-386A-FD18-1D3C10C4236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9445C599-02C5-F4EF-4DC4-584228680EB8}"/>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0E4C3B7-6627-8A9C-5D14-93C49874059E}"/>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FA590F02-4941-4C2B-A375-F623F7461554}"/>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a:extLst>
              <a:ext uri="{FF2B5EF4-FFF2-40B4-BE49-F238E27FC236}">
                <a16:creationId xmlns:a16="http://schemas.microsoft.com/office/drawing/2014/main" id="{47659072-A172-9DC9-07A6-D68385E6C11A}"/>
              </a:ext>
            </a:extLst>
          </p:cNvPr>
          <p:cNvSpPr>
            <a:spLocks noGrp="1"/>
          </p:cNvSpPr>
          <p:nvPr>
            <p:ph type="title"/>
          </p:nvPr>
        </p:nvSpPr>
        <p:spPr>
          <a:xfrm>
            <a:off x="671513" y="671513"/>
            <a:ext cx="6997700" cy="14557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3F94B-C2D1-DD82-F519-EC6AD267A8C6}"/>
              </a:ext>
            </a:extLst>
          </p:cNvPr>
          <p:cNvSpPr>
            <a:spLocks noGrp="1"/>
          </p:cNvSpPr>
          <p:nvPr>
            <p:ph type="body" idx="1"/>
          </p:nvPr>
        </p:nvSpPr>
        <p:spPr>
          <a:xfrm>
            <a:off x="671513" y="2381250"/>
            <a:ext cx="6997700" cy="42783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FE76110-F9BC-A0DD-B85E-387FADA402DB}"/>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tx1">
                    <a:tint val="75000"/>
                  </a:schemeClr>
                </a:solidFill>
                <a:latin typeface="+mn-lt"/>
              </a:defRPr>
            </a:lvl1pPr>
          </a:lstStyle>
          <a:p>
            <a:pPr>
              <a:defRPr/>
            </a:pPr>
            <a:fld id="{607FD37E-979D-4339-848A-0400CD102A38}" type="datetimeFigureOut">
              <a:rPr lang="en-US"/>
              <a:pPr>
                <a:defRPr/>
              </a:pPr>
              <a:t>10/23/2024</a:t>
            </a:fld>
            <a:endParaRPr lang="en-US" dirty="0"/>
          </a:p>
        </p:txBody>
      </p:sp>
      <p:sp>
        <p:nvSpPr>
          <p:cNvPr id="5" name="Footer Placeholder 4">
            <a:extLst>
              <a:ext uri="{FF2B5EF4-FFF2-40B4-BE49-F238E27FC236}">
                <a16:creationId xmlns:a16="http://schemas.microsoft.com/office/drawing/2014/main" id="{90DCC2C5-EC30-2703-D1A3-4475A7DBCC28}"/>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dirty="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3F62FE7-60B9-AAC8-4061-3C756F333DD0}"/>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accent1"/>
                </a:solidFill>
                <a:latin typeface="+mn-lt"/>
              </a:defRPr>
            </a:lvl1pPr>
          </a:lstStyle>
          <a:p>
            <a:pPr>
              <a:defRPr/>
            </a:pPr>
            <a:fld id="{C39031A6-9FF0-4F69-A41E-7A6EE1E60AE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40" r:id="rId11"/>
    <p:sldLayoutId id="2147483735" r:id="rId12"/>
    <p:sldLayoutId id="2147483741" r:id="rId13"/>
    <p:sldLayoutId id="2147483736" r:id="rId14"/>
    <p:sldLayoutId id="2147483737" r:id="rId15"/>
    <p:sldLayoutId id="2147483738" r:id="rId16"/>
  </p:sldLayoutIdLst>
  <p:txStyles>
    <p:titleStyle>
      <a:lvl1pPr algn="l" defTabSz="503238" rtl="0" fontAlgn="base">
        <a:spcBef>
          <a:spcPct val="0"/>
        </a:spcBef>
        <a:spcAft>
          <a:spcPct val="0"/>
        </a:spcAft>
        <a:defRPr sz="3900" kern="1200">
          <a:solidFill>
            <a:schemeClr val="accent1"/>
          </a:solidFill>
          <a:latin typeface="+mj-lt"/>
          <a:ea typeface="+mj-ea"/>
          <a:cs typeface="+mj-cs"/>
        </a:defRPr>
      </a:lvl1pPr>
      <a:lvl2pPr algn="l" defTabSz="503238" rtl="0" fontAlgn="base">
        <a:spcBef>
          <a:spcPct val="0"/>
        </a:spcBef>
        <a:spcAft>
          <a:spcPct val="0"/>
        </a:spcAft>
        <a:defRPr sz="3900">
          <a:solidFill>
            <a:schemeClr val="accent1"/>
          </a:solidFill>
          <a:latin typeface="Trebuchet MS" panose="020B0603020202020204" pitchFamily="34" charset="0"/>
        </a:defRPr>
      </a:lvl2pPr>
      <a:lvl3pPr algn="l" defTabSz="503238" rtl="0" fontAlgn="base">
        <a:spcBef>
          <a:spcPct val="0"/>
        </a:spcBef>
        <a:spcAft>
          <a:spcPct val="0"/>
        </a:spcAft>
        <a:defRPr sz="3900">
          <a:solidFill>
            <a:schemeClr val="accent1"/>
          </a:solidFill>
          <a:latin typeface="Trebuchet MS" panose="020B0603020202020204" pitchFamily="34" charset="0"/>
        </a:defRPr>
      </a:lvl3pPr>
      <a:lvl4pPr algn="l" defTabSz="503238" rtl="0" fontAlgn="base">
        <a:spcBef>
          <a:spcPct val="0"/>
        </a:spcBef>
        <a:spcAft>
          <a:spcPct val="0"/>
        </a:spcAft>
        <a:defRPr sz="3900">
          <a:solidFill>
            <a:schemeClr val="accent1"/>
          </a:solidFill>
          <a:latin typeface="Trebuchet MS" panose="020B0603020202020204" pitchFamily="34" charset="0"/>
        </a:defRPr>
      </a:lvl4pPr>
      <a:lvl5pPr algn="l" defTabSz="503238" rtl="0" fontAlgn="base">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fontAlgn="base">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fontAlgn="base">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fontAlgn="base">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8A6FC22-A96C-1885-C284-32806BC7A737}"/>
              </a:ext>
            </a:extLst>
          </p:cNvPr>
          <p:cNvSpPr>
            <a:spLocks noChangeArrowheads="1"/>
          </p:cNvSpPr>
          <p:nvPr/>
        </p:nvSpPr>
        <p:spPr bwMode="auto">
          <a:xfrm>
            <a:off x="503238" y="2267669"/>
            <a:ext cx="9073578" cy="4968552"/>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US" altLang="en-US" sz="4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Guest Vision: H</a:t>
            </a:r>
            <a:r>
              <a:rPr lang="en-IN" altLang="en-US" sz="48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otel</a:t>
            </a:r>
            <a:r>
              <a:rPr lang="en-IN" altLang="en-US" sz="4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Reservation System</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US" altLang="en-US" sz="2400" b="1" dirty="0">
                <a:solidFill>
                  <a:srgbClr val="000000"/>
                </a:solidFill>
                <a:effectLst>
                  <a:outerShdw blurRad="38100" dist="38100" dir="2700000" algn="tl">
                    <a:srgbClr val="000000">
                      <a:alpha val="43137"/>
                    </a:srgbClr>
                  </a:outerShdw>
                </a:effectLst>
                <a:latin typeface="72" panose="020B0503030000000003" pitchFamily="34" charset="0"/>
                <a:cs typeface="72" panose="020B0503030000000003" pitchFamily="34" charset="0"/>
              </a:rPr>
              <a:t>Dhananjay Agarwal</a:t>
            </a:r>
          </a:p>
          <a:p>
            <a:pPr algn="ctr" eaLnBrk="1" fontAlgn="auto" hangingPunct="1">
              <a:spcBef>
                <a:spcPts val="0"/>
              </a:spcBef>
              <a:spcAft>
                <a:spcPts val="0"/>
              </a:spcAft>
              <a:defRPr/>
            </a:pPr>
            <a:r>
              <a:rPr lang="en-US" altLang="en-US" sz="2400" b="1" dirty="0">
                <a:solidFill>
                  <a:srgbClr val="000000"/>
                </a:solidFill>
                <a:effectLst>
                  <a:outerShdw blurRad="38100" dist="38100" dir="2700000" algn="tl">
                    <a:srgbClr val="000000">
                      <a:alpha val="43137"/>
                    </a:srgbClr>
                  </a:outerShdw>
                </a:effectLst>
                <a:latin typeface="72" panose="020B0503030000000003" pitchFamily="34" charset="0"/>
                <a:cs typeface="72" panose="020B0503030000000003" pitchFamily="34" charset="0"/>
              </a:rPr>
              <a:t>Ronit Amberkar</a:t>
            </a:r>
          </a:p>
          <a:p>
            <a:pPr algn="ctr" eaLnBrk="1" fontAlgn="auto" hangingPunct="1">
              <a:spcBef>
                <a:spcPts val="0"/>
              </a:spcBef>
              <a:spcAft>
                <a:spcPts val="0"/>
              </a:spcAft>
              <a:defRPr/>
            </a:pPr>
            <a:r>
              <a:rPr lang="en-US" altLang="en-US" sz="2400" b="1" dirty="0" err="1">
                <a:solidFill>
                  <a:srgbClr val="000000"/>
                </a:solidFill>
                <a:effectLst>
                  <a:outerShdw blurRad="38100" dist="38100" dir="2700000" algn="tl">
                    <a:srgbClr val="000000">
                      <a:alpha val="43137"/>
                    </a:srgbClr>
                  </a:outerShdw>
                </a:effectLst>
                <a:latin typeface="72" panose="020B0503030000000003" pitchFamily="34" charset="0"/>
                <a:cs typeface="72" panose="020B0503030000000003" pitchFamily="34" charset="0"/>
              </a:rPr>
              <a:t>Manomay</a:t>
            </a:r>
            <a:r>
              <a:rPr lang="en-US" altLang="en-US" sz="2400" b="1" dirty="0">
                <a:solidFill>
                  <a:srgbClr val="000000"/>
                </a:solidFill>
                <a:effectLst>
                  <a:outerShdw blurRad="38100" dist="38100" dir="2700000" algn="tl">
                    <a:srgbClr val="000000">
                      <a:alpha val="43137"/>
                    </a:srgbClr>
                  </a:outerShdw>
                </a:effectLst>
                <a:latin typeface="72" panose="020B0503030000000003" pitchFamily="34" charset="0"/>
                <a:cs typeface="72" panose="020B0503030000000003" pitchFamily="34" charset="0"/>
              </a:rPr>
              <a:t> Sawant</a:t>
            </a:r>
          </a:p>
          <a:p>
            <a:pPr algn="ctr" eaLnBrk="1" fontAlgn="auto" hangingPunct="1">
              <a:spcBef>
                <a:spcPts val="0"/>
              </a:spcBef>
              <a:spcAft>
                <a:spcPts val="0"/>
              </a:spcAft>
              <a:defRPr/>
            </a:pPr>
            <a:r>
              <a:rPr lang="en-US" altLang="en-US" sz="2400" b="1" dirty="0">
                <a:solidFill>
                  <a:srgbClr val="000000"/>
                </a:solidFill>
                <a:effectLst>
                  <a:outerShdw blurRad="38100" dist="38100" dir="2700000" algn="tl">
                    <a:srgbClr val="000000">
                      <a:alpha val="43137"/>
                    </a:srgbClr>
                  </a:outerShdw>
                </a:effectLst>
                <a:latin typeface="72" panose="020B0503030000000003" pitchFamily="34" charset="0"/>
                <a:cs typeface="72" panose="020B0503030000000003" pitchFamily="34" charset="0"/>
              </a:rPr>
              <a:t>Harsh Patil</a:t>
            </a:r>
            <a:endParaRPr lang="en-IN" altLang="en-US" sz="2400" b="1" dirty="0">
              <a:solidFill>
                <a:srgbClr val="000000"/>
              </a:solidFill>
              <a:effectLst>
                <a:outerShdw blurRad="38100" dist="38100" dir="2700000" algn="tl">
                  <a:srgbClr val="000000">
                    <a:alpha val="43137"/>
                  </a:srgbClr>
                </a:outerShdw>
              </a:effectLst>
              <a:latin typeface="72" panose="020B0503030000000003" pitchFamily="34" charset="0"/>
              <a:cs typeface="72" panose="020B0503030000000003" pitchFamily="34"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72" panose="020B0503030000000003" pitchFamily="34" charset="0"/>
                <a:cs typeface="72" panose="020B0503030000000003" pitchFamily="34" charset="0"/>
              </a:rPr>
              <a:t>Ms. Poonam </a:t>
            </a:r>
            <a:r>
              <a:rPr lang="en-IN" altLang="en-US" sz="2400" b="1" dirty="0" err="1">
                <a:solidFill>
                  <a:srgbClr val="000000"/>
                </a:solidFill>
                <a:effectLst>
                  <a:outerShdw blurRad="38100" dist="38100" dir="2700000" algn="tl">
                    <a:srgbClr val="000000">
                      <a:alpha val="43137"/>
                    </a:srgbClr>
                  </a:outerShdw>
                </a:effectLst>
                <a:latin typeface="72" panose="020B0503030000000003" pitchFamily="34" charset="0"/>
                <a:cs typeface="72" panose="020B0503030000000003" pitchFamily="34" charset="0"/>
              </a:rPr>
              <a:t>Pangarkar</a:t>
            </a:r>
            <a:endParaRPr lang="en-IN" altLang="en-US" sz="2400" b="1" dirty="0">
              <a:solidFill>
                <a:srgbClr val="000000"/>
              </a:solidFill>
              <a:effectLst>
                <a:outerShdw blurRad="38100" dist="38100" dir="2700000" algn="tl">
                  <a:srgbClr val="000000">
                    <a:alpha val="43137"/>
                  </a:srgbClr>
                </a:outerShdw>
              </a:effectLst>
              <a:latin typeface="72" panose="020B0503030000000003" pitchFamily="34" charset="0"/>
              <a:cs typeface="72" panose="020B0503030000000003" pitchFamily="34" charset="0"/>
            </a:endParaRPr>
          </a:p>
        </p:txBody>
      </p:sp>
      <p:cxnSp>
        <p:nvCxnSpPr>
          <p:cNvPr id="3" name="Straight Connector 2">
            <a:extLst>
              <a:ext uri="{FF2B5EF4-FFF2-40B4-BE49-F238E27FC236}">
                <a16:creationId xmlns:a16="http://schemas.microsoft.com/office/drawing/2014/main" id="{1B8B8179-B3AD-6C0D-8D5D-4FD01B80B63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073CE51F-3A0D-E00E-C6A7-3F2831960954}"/>
              </a:ext>
            </a:extLst>
          </p:cNvPr>
          <p:cNvPicPr>
            <a:picLocks noChangeAspect="1"/>
          </p:cNvPicPr>
          <p:nvPr/>
        </p:nvPicPr>
        <p:blipFill>
          <a:blip r:embed="rId3"/>
          <a:stretch>
            <a:fillRect/>
          </a:stretch>
        </p:blipFill>
        <p:spPr>
          <a:xfrm>
            <a:off x="0" y="0"/>
            <a:ext cx="10080625" cy="195247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8AD267ED-F616-CB0F-A96D-6F3C44F4A3EE}"/>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5CA18294-F88C-CFF0-99E0-03503B1A2FCB}"/>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BD23A965-4B11-9815-DCD3-450EB32A27CF}"/>
              </a:ext>
            </a:extLst>
          </p:cNvPr>
          <p:cNvSpPr>
            <a:spLocks noChangeArrowheads="1"/>
          </p:cNvSpPr>
          <p:nvPr/>
        </p:nvSpPr>
        <p:spPr bwMode="auto">
          <a:xfrm>
            <a:off x="504825" y="111601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Introduction</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Objectives</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Scope</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Features / Functionality</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Project Outcomes</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Technology Stack</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Block Diagram if applicable</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B9FEF0-4C42-9E47-0D17-EDD84657B18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E5D4CEF6-1C42-282B-5810-87601B7BDF2E}"/>
              </a:ext>
            </a:extLst>
          </p:cNvPr>
          <p:cNvSpPr>
            <a:spLocks noChangeArrowheads="1"/>
          </p:cNvSpPr>
          <p:nvPr/>
        </p:nvSpPr>
        <p:spPr bwMode="auto">
          <a:xfrm>
            <a:off x="503238" y="1563688"/>
            <a:ext cx="9070975" cy="588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eaLnBrk="1" hangingPunct="1">
              <a:lnSpc>
                <a:spcPct val="93000"/>
              </a:lnSpc>
              <a:spcAft>
                <a:spcPts val="1413"/>
              </a:spcAft>
            </a:pPr>
            <a:endParaRPr lang="en-US" sz="2000" dirty="0">
              <a:latin typeface="+mj-lt"/>
            </a:endParaRPr>
          </a:p>
          <a:p>
            <a:pPr marL="107950" indent="0" eaLnBrk="1" hangingPunct="1">
              <a:lnSpc>
                <a:spcPct val="93000"/>
              </a:lnSpc>
              <a:spcAft>
                <a:spcPts val="1413"/>
              </a:spcAft>
            </a:pPr>
            <a:r>
              <a:rPr lang="en-IN" altLang="en-US" sz="2000" b="1" dirty="0">
                <a:solidFill>
                  <a:srgbClr val="000000"/>
                </a:solidFill>
                <a:latin typeface="+mj-lt"/>
                <a:cs typeface="Times New Roman" panose="02020603050405020304" pitchFamily="18" charset="0"/>
              </a:rPr>
              <a:t>Problem Identified : </a:t>
            </a:r>
          </a:p>
          <a:p>
            <a:pPr lvl="2" eaLnBrk="1" hangingPunct="1">
              <a:lnSpc>
                <a:spcPct val="93000"/>
              </a:lnSpc>
              <a:spcAft>
                <a:spcPts val="1413"/>
              </a:spcAft>
              <a:buFont typeface="Arial" panose="020B0604020202020204" pitchFamily="34" charset="0"/>
              <a:buChar char="•"/>
            </a:pPr>
            <a:r>
              <a:rPr lang="en-US" dirty="0">
                <a:latin typeface="+mj-lt"/>
              </a:rPr>
              <a:t>User Interface: A complicated or confusing interface can make it difficult for users to navigate the system, leading to abandoned bookings.</a:t>
            </a:r>
            <a:endParaRPr lang="en-IN" altLang="en-US" dirty="0">
              <a:solidFill>
                <a:srgbClr val="000000"/>
              </a:solidFill>
              <a:latin typeface="+mj-lt"/>
              <a:cs typeface="Times New Roman" panose="02020603050405020304" pitchFamily="18" charset="0"/>
            </a:endParaRPr>
          </a:p>
          <a:p>
            <a:pPr lvl="2" eaLnBrk="1" hangingPunct="1">
              <a:lnSpc>
                <a:spcPct val="93000"/>
              </a:lnSpc>
              <a:spcAft>
                <a:spcPts val="1413"/>
              </a:spcAft>
              <a:buFont typeface="Arial" panose="020B0604020202020204" pitchFamily="34" charset="0"/>
              <a:buChar char="•"/>
            </a:pPr>
            <a:r>
              <a:rPr lang="en-US" altLang="en-US" dirty="0">
                <a:solidFill>
                  <a:srgbClr val="000000"/>
                </a:solidFill>
                <a:latin typeface="+mj-lt"/>
                <a:cs typeface="Times New Roman" panose="02020603050405020304" pitchFamily="18" charset="0"/>
              </a:rPr>
              <a:t>Booking Errors: </a:t>
            </a:r>
            <a:r>
              <a:rPr lang="en-US" dirty="0">
                <a:latin typeface="+mj-lt"/>
              </a:rPr>
              <a:t>Overbooking can occur due to synchronization issues or bugs.</a:t>
            </a:r>
          </a:p>
          <a:p>
            <a:pPr lvl="2" eaLnBrk="1" hangingPunct="1">
              <a:lnSpc>
                <a:spcPct val="93000"/>
              </a:lnSpc>
              <a:spcAft>
                <a:spcPts val="1413"/>
              </a:spcAft>
              <a:buFont typeface="Arial" panose="020B0604020202020204" pitchFamily="34" charset="0"/>
              <a:buChar char="•"/>
            </a:pPr>
            <a:endParaRPr lang="en-IN" altLang="en-US" sz="2400" dirty="0">
              <a:solidFill>
                <a:srgbClr val="000000"/>
              </a:solidFill>
              <a:latin typeface="+mj-lt"/>
              <a:cs typeface="Times New Roman" panose="02020603050405020304" pitchFamily="18" charset="0"/>
            </a:endParaRPr>
          </a:p>
          <a:p>
            <a:pPr marL="107950" indent="0" eaLnBrk="1" hangingPunct="1">
              <a:lnSpc>
                <a:spcPct val="93000"/>
              </a:lnSpc>
              <a:spcAft>
                <a:spcPts val="1413"/>
              </a:spcAft>
            </a:pPr>
            <a:r>
              <a:rPr lang="en-IN" altLang="en-US" sz="2000" b="1" dirty="0">
                <a:solidFill>
                  <a:srgbClr val="000000"/>
                </a:solidFill>
                <a:latin typeface="+mj-lt"/>
                <a:cs typeface="Times New Roman" panose="02020603050405020304" pitchFamily="18" charset="0"/>
              </a:rPr>
              <a:t>Solution Proposed</a:t>
            </a:r>
            <a:r>
              <a:rPr lang="en-IN" altLang="en-US" sz="2400" b="1" dirty="0">
                <a:solidFill>
                  <a:srgbClr val="000000"/>
                </a:solidFill>
                <a:latin typeface="+mj-lt"/>
                <a:cs typeface="Times New Roman" panose="02020603050405020304" pitchFamily="18" charset="0"/>
              </a:rPr>
              <a:t> </a:t>
            </a:r>
            <a:r>
              <a:rPr lang="en-IN" altLang="en-US" sz="2000" b="1" dirty="0">
                <a:solidFill>
                  <a:srgbClr val="000000"/>
                </a:solidFill>
                <a:latin typeface="+mj-lt"/>
                <a:cs typeface="Times New Roman" panose="02020603050405020304" pitchFamily="18" charset="0"/>
              </a:rPr>
              <a:t>:</a:t>
            </a:r>
          </a:p>
          <a:p>
            <a:pPr lvl="2" eaLnBrk="1" hangingPunct="1">
              <a:lnSpc>
                <a:spcPct val="93000"/>
              </a:lnSpc>
              <a:spcAft>
                <a:spcPts val="1413"/>
              </a:spcAft>
              <a:buFont typeface="Arial" panose="020B0604020202020204" pitchFamily="34" charset="0"/>
              <a:buChar char="•"/>
            </a:pPr>
            <a:r>
              <a:rPr lang="en-US" sz="2000" dirty="0">
                <a:latin typeface="+mj-lt"/>
              </a:rPr>
              <a:t>Ensure the interface is fully responsive and optimized for different devices, including smartphones and tablets.</a:t>
            </a:r>
          </a:p>
          <a:p>
            <a:pPr lvl="2" eaLnBrk="1" hangingPunct="1">
              <a:lnSpc>
                <a:spcPct val="93000"/>
              </a:lnSpc>
              <a:spcAft>
                <a:spcPts val="1413"/>
              </a:spcAft>
              <a:buFont typeface="Arial" panose="020B0604020202020204" pitchFamily="34" charset="0"/>
              <a:buChar char="•"/>
            </a:pPr>
            <a:r>
              <a:rPr lang="en-US" dirty="0">
                <a:latin typeface="+mj-lt"/>
              </a:rPr>
              <a:t>Incorporate a proper system of checking room availability to prevent overbooking/multiple people booking the same room.</a:t>
            </a:r>
          </a:p>
          <a:p>
            <a:pPr lvl="2" eaLnBrk="1" hangingPunct="1">
              <a:lnSpc>
                <a:spcPct val="93000"/>
              </a:lnSpc>
              <a:spcAft>
                <a:spcPts val="1413"/>
              </a:spcAft>
              <a:buFont typeface="Arial" panose="020B0604020202020204" pitchFamily="34" charset="0"/>
              <a:buChar char="•"/>
            </a:pPr>
            <a:endParaRPr lang="en-IN" altLang="en-US" sz="2000" dirty="0">
              <a:solidFill>
                <a:srgbClr val="000000"/>
              </a:solidFill>
              <a:latin typeface="+mj-lt"/>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836E394-6284-0F1C-14C2-7EACE37FE52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941077D7-5B1D-66CE-4C6F-9541475E6091}"/>
              </a:ext>
            </a:extLst>
          </p:cNvPr>
          <p:cNvSpPr>
            <a:spLocks noChangeArrowheads="1"/>
          </p:cNvSpPr>
          <p:nvPr/>
        </p:nvSpPr>
        <p:spPr bwMode="auto">
          <a:xfrm>
            <a:off x="503238" y="1619597"/>
            <a:ext cx="9070975" cy="5854477"/>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r>
              <a:rPr lang="en-US" altLang="en-US" sz="2000" dirty="0">
                <a:latin typeface="+mn-lt"/>
                <a:cs typeface="Times New Roman" panose="02020603050405020304" pitchFamily="18" charset="0"/>
              </a:rPr>
              <a:t>T</a:t>
            </a:r>
            <a:r>
              <a:rPr lang="en-IN" altLang="en-US" sz="2000" dirty="0">
                <a:latin typeface="+mn-lt"/>
                <a:cs typeface="Times New Roman" panose="02020603050405020304" pitchFamily="18" charset="0"/>
              </a:rPr>
              <a:t>o </a:t>
            </a:r>
            <a:r>
              <a:rPr lang="en-US" altLang="en-US" sz="2000" dirty="0">
                <a:latin typeface="+mn-lt"/>
                <a:cs typeface="Times New Roman" panose="02020603050405020304" pitchFamily="18" charset="0"/>
              </a:rPr>
              <a:t>user authentication and authorization, including roles for receptionists, and administrators.</a:t>
            </a:r>
            <a:endParaRPr lang="en-IN" altLang="en-US" sz="2000" dirty="0">
              <a:latin typeface="+mn-lt"/>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r>
              <a:rPr lang="en-US" altLang="en-US" sz="2000" dirty="0">
                <a:latin typeface="+mn-lt"/>
                <a:cs typeface="Times New Roman" panose="02020603050405020304" pitchFamily="18" charset="0"/>
              </a:rPr>
              <a:t>To manage room availability, including booking, check-in, and check-out processes. This includes viewing room status, types, and prices.</a:t>
            </a:r>
          </a:p>
          <a:p>
            <a:pPr marL="566737" indent="-457200" eaLnBrk="1" fontAlgn="auto" hangingPunct="1">
              <a:lnSpc>
                <a:spcPct val="93000"/>
              </a:lnSpc>
              <a:spcBef>
                <a:spcPts val="0"/>
              </a:spcBef>
              <a:spcAft>
                <a:spcPts val="1413"/>
              </a:spcAft>
              <a:buFont typeface="+mj-lt"/>
              <a:buAutoNum type="arabicPeriod"/>
              <a:defRPr/>
            </a:pPr>
            <a:r>
              <a:rPr lang="en-US" altLang="en-US" sz="2000" dirty="0">
                <a:latin typeface="+mn-lt"/>
                <a:cs typeface="Times New Roman" panose="02020603050405020304" pitchFamily="18" charset="0"/>
              </a:rPr>
              <a:t>To allow guests to make, view, and cancel reservations. Include search functionality to find available rooms based on criteria like dates, room types, and amenities. </a:t>
            </a:r>
          </a:p>
          <a:p>
            <a:pPr marL="566737" indent="-457200" eaLnBrk="1" fontAlgn="auto" hangingPunct="1">
              <a:lnSpc>
                <a:spcPct val="93000"/>
              </a:lnSpc>
              <a:spcBef>
                <a:spcPts val="0"/>
              </a:spcBef>
              <a:spcAft>
                <a:spcPts val="1413"/>
              </a:spcAft>
              <a:buFont typeface="+mj-lt"/>
              <a:buAutoNum type="arabicPeriod"/>
              <a:defRPr/>
            </a:pPr>
            <a:r>
              <a:rPr lang="en-US" altLang="en-US" sz="2000" dirty="0">
                <a:latin typeface="+mn-lt"/>
                <a:cs typeface="Times New Roman" panose="02020603050405020304" pitchFamily="18" charset="0"/>
              </a:rPr>
              <a:t>Allow guests to make, view, and cancel reservations. Include search functionality to find available rooms based on criteria like dates, room types, and amenities.</a:t>
            </a:r>
            <a:endParaRPr lang="en-IN" altLang="en-US" sz="2000" dirty="0">
              <a:latin typeface="+mn-lt"/>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8C0C07-FBCA-0958-BC8B-6078CE28D5C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21B9B78B-6DB4-CE3F-BBBF-C04BA6955D9C}"/>
              </a:ext>
            </a:extLst>
          </p:cNvPr>
          <p:cNvSpPr>
            <a:spLocks noChangeArrowheads="1"/>
          </p:cNvSpPr>
          <p:nvPr/>
        </p:nvSpPr>
        <p:spPr bwMode="auto">
          <a:xfrm>
            <a:off x="482041" y="1403573"/>
            <a:ext cx="9070975" cy="5616624"/>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dirty="0">
              <a:latin typeface="+mj-lt"/>
              <a:cs typeface="Times New Roman" panose="02020603050405020304" pitchFamily="18" charset="0"/>
            </a:endParaRPr>
          </a:p>
          <a:p>
            <a:pPr marL="450850" indent="-342900">
              <a:buAutoNum type="arabicPeriod"/>
            </a:pPr>
            <a:r>
              <a:rPr lang="en-US" sz="2000" b="1" dirty="0">
                <a:latin typeface="+mj-lt"/>
                <a:ea typeface="Tahoma" panose="020B0604030504040204" pitchFamily="34" charset="0"/>
                <a:cs typeface="Tahoma" panose="020B0604030504040204" pitchFamily="34" charset="0"/>
              </a:rPr>
              <a:t>Hospitality Industry</a:t>
            </a:r>
          </a:p>
          <a:p>
            <a:r>
              <a:rPr lang="en-US" b="1" dirty="0">
                <a:latin typeface="+mj-lt"/>
              </a:rPr>
              <a:t>     Can be applied in Hotels and Resorts</a:t>
            </a:r>
            <a:r>
              <a:rPr lang="en-US" dirty="0">
                <a:latin typeface="+mj-lt"/>
              </a:rPr>
              <a:t>: Streamline booking and management   processes for hotels and resorts, enhancing guest experience and operational efficiency</a:t>
            </a:r>
          </a:p>
          <a:p>
            <a:endParaRPr lang="en-IN" altLang="en-US" sz="2000" b="1" dirty="0">
              <a:latin typeface="+mj-lt"/>
              <a:cs typeface="72 Black" panose="020B0A04030603020204" pitchFamily="34" charset="0"/>
            </a:endParaRPr>
          </a:p>
          <a:p>
            <a:r>
              <a:rPr lang="en-IN" altLang="en-US" sz="2000" b="1" dirty="0">
                <a:latin typeface="+mj-lt"/>
                <a:ea typeface="Tahoma" panose="020B0604030504040204" pitchFamily="34" charset="0"/>
                <a:cs typeface="Tahoma" panose="020B0604030504040204" pitchFamily="34" charset="0"/>
              </a:rPr>
              <a:t>2.</a:t>
            </a:r>
            <a:r>
              <a:rPr lang="en-IN" altLang="en-US" sz="2000" b="1" dirty="0">
                <a:latin typeface="+mj-lt"/>
                <a:cs typeface="Times New Roman" panose="02020603050405020304" pitchFamily="18" charset="0"/>
              </a:rPr>
              <a:t> </a:t>
            </a:r>
            <a:r>
              <a:rPr lang="en-US" sz="2000" b="1" dirty="0">
                <a:latin typeface="+mj-lt"/>
                <a:ea typeface="Tahoma" panose="020B0604030504040204" pitchFamily="34" charset="0"/>
                <a:cs typeface="Tahoma" panose="020B0604030504040204" pitchFamily="34" charset="0"/>
              </a:rPr>
              <a:t>Travel and Tourism </a:t>
            </a:r>
          </a:p>
          <a:p>
            <a:r>
              <a:rPr lang="en-US" dirty="0">
                <a:latin typeface="+mj-lt"/>
              </a:rPr>
              <a:t>  </a:t>
            </a:r>
            <a:r>
              <a:rPr lang="en-US" b="1" dirty="0">
                <a:latin typeface="+mj-lt"/>
              </a:rPr>
              <a:t>   Can applied in Travel Agencies</a:t>
            </a:r>
            <a:r>
              <a:rPr lang="en-US" dirty="0">
                <a:latin typeface="+mj-lt"/>
              </a:rPr>
              <a:t>: Merge with travel agency systems to offer hotel  booking services alongside travel packages.</a:t>
            </a:r>
          </a:p>
          <a:p>
            <a:endParaRPr lang="en-IN" altLang="en-US" dirty="0">
              <a:latin typeface="+mj-lt"/>
              <a:cs typeface="Times New Roman" panose="02020603050405020304" pitchFamily="18" charset="0"/>
            </a:endParaRPr>
          </a:p>
          <a:p>
            <a:pPr marL="450850" indent="-342900">
              <a:buAutoNum type="arabicPeriod" startAt="3"/>
            </a:pPr>
            <a:r>
              <a:rPr lang="en-US" sz="2000" b="1" dirty="0">
                <a:latin typeface="+mj-lt"/>
                <a:ea typeface="Tahoma" panose="020B0604030504040204" pitchFamily="34" charset="0"/>
                <a:cs typeface="Tahoma" panose="020B0604030504040204" pitchFamily="34" charset="0"/>
              </a:rPr>
              <a:t>Corporate Sector</a:t>
            </a:r>
          </a:p>
          <a:p>
            <a:r>
              <a:rPr lang="en-US" dirty="0">
                <a:latin typeface="+mj-lt"/>
              </a:rPr>
              <a:t>     </a:t>
            </a:r>
            <a:r>
              <a:rPr lang="en-US" b="1" dirty="0">
                <a:latin typeface="+mj-lt"/>
              </a:rPr>
              <a:t>Can be applied for Business Travel</a:t>
            </a:r>
            <a:r>
              <a:rPr lang="en-US" dirty="0">
                <a:latin typeface="+mj-lt"/>
              </a:rPr>
              <a:t>: Offering tools to clients for booking accommodations for business trips, managing corporate rates, and handling group bookings.</a:t>
            </a:r>
          </a:p>
          <a:p>
            <a:endParaRPr lang="en-US" dirty="0">
              <a:latin typeface="+mj-lt"/>
            </a:endParaRPr>
          </a:p>
          <a:p>
            <a:r>
              <a:rPr lang="en-US" sz="2000" b="1" dirty="0">
                <a:latin typeface="+mj-lt"/>
                <a:ea typeface="Tahoma" panose="020B0604030504040204" pitchFamily="34" charset="0"/>
                <a:cs typeface="Tahoma" panose="020B0604030504040204" pitchFamily="34" charset="0"/>
              </a:rPr>
              <a:t>4.</a:t>
            </a:r>
            <a:r>
              <a:rPr lang="en-US" dirty="0">
                <a:latin typeface="+mj-lt"/>
              </a:rPr>
              <a:t> </a:t>
            </a:r>
            <a:r>
              <a:rPr lang="en-IN" sz="2000" b="1" dirty="0">
                <a:latin typeface="+mj-lt"/>
                <a:ea typeface="Tahoma" panose="020B0604030504040204" pitchFamily="34" charset="0"/>
                <a:cs typeface="Tahoma" panose="020B0604030504040204" pitchFamily="34" charset="0"/>
              </a:rPr>
              <a:t>Healthcare Facilities</a:t>
            </a:r>
            <a:endParaRPr lang="en-IN" sz="2000" dirty="0">
              <a:latin typeface="+mj-lt"/>
              <a:ea typeface="Tahoma" panose="020B0604030504040204" pitchFamily="34" charset="0"/>
              <a:cs typeface="Tahoma" panose="020B0604030504040204" pitchFamily="34" charset="0"/>
            </a:endParaRPr>
          </a:p>
          <a:p>
            <a:r>
              <a:rPr lang="en-IN" b="1" dirty="0">
                <a:latin typeface="+mj-lt"/>
              </a:rPr>
              <a:t>    Can be applied for Medical Tourism</a:t>
            </a:r>
            <a:r>
              <a:rPr lang="en-IN" dirty="0">
                <a:latin typeface="+mj-lt"/>
              </a:rPr>
              <a:t>:</a:t>
            </a:r>
            <a:r>
              <a:rPr lang="en-US" dirty="0">
                <a:latin typeface="+mj-lt"/>
              </a:rPr>
              <a:t> Reservations for accommodations related </a:t>
            </a:r>
          </a:p>
          <a:p>
            <a:r>
              <a:rPr lang="en-US" dirty="0">
                <a:latin typeface="+mj-lt"/>
              </a:rPr>
              <a:t>    to medical tourism, offering options for patients.</a:t>
            </a:r>
          </a:p>
          <a:p>
            <a:endParaRPr lang="en-US" dirty="0">
              <a:latin typeface="+mj-lt"/>
            </a:endParaRPr>
          </a:p>
          <a:p>
            <a:endParaRPr lang="en-US" dirty="0">
              <a:latin typeface="+mj-lt"/>
            </a:endParaRPr>
          </a:p>
          <a:p>
            <a:endParaRPr lang="en-US" dirty="0">
              <a:latin typeface="+mj-lt"/>
            </a:endParaRPr>
          </a:p>
          <a:p>
            <a:pPr marL="109537" indent="0" eaLnBrk="1" fontAlgn="auto" hangingPunct="1">
              <a:lnSpc>
                <a:spcPct val="93000"/>
              </a:lnSpc>
              <a:spcBef>
                <a:spcPts val="0"/>
              </a:spcBef>
              <a:spcAft>
                <a:spcPts val="1413"/>
              </a:spcAft>
              <a:defRPr/>
            </a:pPr>
            <a:endParaRPr lang="en-US" altLang="en-US" dirty="0">
              <a:latin typeface="+mj-lt"/>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US" altLang="en-US" dirty="0">
              <a:latin typeface="+mj-lt"/>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dirty="0">
              <a:latin typeface="+mn-lt"/>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E14BDAB-7AB7-330F-A3C5-66679F05F6C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 /Functionality</a:t>
            </a:r>
          </a:p>
        </p:txBody>
      </p:sp>
      <p:sp>
        <p:nvSpPr>
          <p:cNvPr id="6146" name="Rectangle 2">
            <a:extLst>
              <a:ext uri="{FF2B5EF4-FFF2-40B4-BE49-F238E27FC236}">
                <a16:creationId xmlns:a16="http://schemas.microsoft.com/office/drawing/2014/main" id="{5465FB5B-B762-79C8-BC13-CB4495D25589}"/>
              </a:ext>
            </a:extLst>
          </p:cNvPr>
          <p:cNvSpPr>
            <a:spLocks noChangeArrowheads="1"/>
          </p:cNvSpPr>
          <p:nvPr/>
        </p:nvSpPr>
        <p:spPr bwMode="auto">
          <a:xfrm>
            <a:off x="287785" y="1187549"/>
            <a:ext cx="7488831" cy="6192688"/>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endParaRPr lang="en-US" dirty="0">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Search and Booking: </a:t>
            </a:r>
            <a:r>
              <a:rPr lang="en-US" sz="1800" b="0" i="0" u="none" strike="noStrike" baseline="0" dirty="0">
                <a:solidFill>
                  <a:srgbClr val="000000"/>
                </a:solidFill>
                <a:latin typeface="Times New Roman" panose="02020603050405020304" pitchFamily="18" charset="0"/>
              </a:rPr>
              <a:t>Allow guests to search for available rooms based on dates and preferences. Provide an intuitive booking process with real-time availability updates. </a:t>
            </a:r>
          </a:p>
          <a:p>
            <a:pPr>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Dynamic Availability Updates: </a:t>
            </a:r>
            <a:r>
              <a:rPr lang="en-US" sz="1800" b="0" i="0" u="none" strike="noStrike" baseline="0" dirty="0">
                <a:solidFill>
                  <a:srgbClr val="000000"/>
                </a:solidFill>
                <a:latin typeface="Times New Roman" panose="02020603050405020304" pitchFamily="18" charset="0"/>
              </a:rPr>
              <a:t>Automatically update room availability in real-time to reflect current bookings and prevent overbooking. </a:t>
            </a:r>
          </a:p>
          <a:p>
            <a:pPr>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Modification</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and Cancellation: </a:t>
            </a:r>
            <a:r>
              <a:rPr lang="en-US" sz="1800" b="0" i="0" u="none" strike="noStrike" baseline="0" dirty="0">
                <a:solidFill>
                  <a:srgbClr val="000000"/>
                </a:solidFill>
                <a:latin typeface="Times New Roman" panose="02020603050405020304" pitchFamily="18" charset="0"/>
              </a:rPr>
              <a:t>Allow staff to modify or cancel reservations easily, with real time updates to room availability. </a:t>
            </a:r>
          </a:p>
          <a:p>
            <a:pPr>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Automated Billing: </a:t>
            </a:r>
            <a:r>
              <a:rPr lang="en-US" sz="1800" b="0" i="0" u="none" strike="noStrike" baseline="0" dirty="0">
                <a:solidFill>
                  <a:srgbClr val="000000"/>
                </a:solidFill>
                <a:latin typeface="Times New Roman" panose="02020603050405020304" pitchFamily="18" charset="0"/>
              </a:rPr>
              <a:t>Generate and send invoices and receipts for bookings. </a:t>
            </a:r>
          </a:p>
          <a:p>
            <a:pPr>
              <a:buFont typeface="Arial" panose="020B0604020202020204" pitchFamily="34" charset="0"/>
              <a:buChar char="•"/>
            </a:pPr>
            <a:endParaRPr lang="en-US" sz="1800" b="0" u="none" strike="noStrike" baseline="0" dirty="0">
              <a:solidFill>
                <a:srgbClr val="000000"/>
              </a:solidFill>
              <a:latin typeface="Times New Roman" panose="02020603050405020304" pitchFamily="18" charset="0"/>
            </a:endParaRPr>
          </a:p>
          <a:p>
            <a:pPr>
              <a:buFont typeface="Arial" panose="020B0604020202020204" pitchFamily="34" charset="0"/>
              <a:buChar char="•"/>
            </a:pPr>
            <a:r>
              <a:rPr lang="en-US" sz="1800" b="1" i="0" u="none" strike="noStrike" baseline="0" dirty="0">
                <a:solidFill>
                  <a:srgbClr val="000000"/>
                </a:solidFill>
                <a:latin typeface="Times New Roman" panose="02020603050405020304" pitchFamily="18" charset="0"/>
              </a:rPr>
              <a:t>Change Password: </a:t>
            </a:r>
            <a:r>
              <a:rPr lang="en-US" sz="1800" b="0" i="0" u="none" strike="noStrike" baseline="0" dirty="0">
                <a:solidFill>
                  <a:srgbClr val="000000"/>
                </a:solidFill>
                <a:latin typeface="Times New Roman" panose="02020603050405020304" pitchFamily="18" charset="0"/>
              </a:rPr>
              <a:t>To implement a secure and user-friendly "Forgot Password" feature within the hotel reservation system, ensuring that guests can easily recover or reset their passwords if they forget them, while maintaining the security of their account information. </a:t>
            </a:r>
            <a:endParaRPr lang="en-IN" altLang="en-US" dirty="0">
              <a:latin typeface="+mj-lt"/>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D726CAD-BB71-8ECF-097C-0EE3A8FA594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Outcome of Project</a:t>
            </a:r>
          </a:p>
        </p:txBody>
      </p:sp>
      <p:sp>
        <p:nvSpPr>
          <p:cNvPr id="6146" name="Rectangle 2">
            <a:extLst>
              <a:ext uri="{FF2B5EF4-FFF2-40B4-BE49-F238E27FC236}">
                <a16:creationId xmlns:a16="http://schemas.microsoft.com/office/drawing/2014/main" id="{8C2CA3C4-8126-64D4-B0F6-F30D2F72B7E6}"/>
              </a:ext>
            </a:extLst>
          </p:cNvPr>
          <p:cNvSpPr>
            <a:spLocks noChangeArrowheads="1"/>
          </p:cNvSpPr>
          <p:nvPr/>
        </p:nvSpPr>
        <p:spPr bwMode="auto">
          <a:xfrm>
            <a:off x="215776" y="937517"/>
            <a:ext cx="9070975" cy="612068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algn="l"/>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Users can book available rooms by entering criteria such as check-in/check-out dates, room type, and number of guests. </a:t>
            </a:r>
          </a:p>
          <a:p>
            <a:pPr>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Displays a list of available rooms with details such as room type and price. </a:t>
            </a:r>
          </a:p>
          <a:p>
            <a:pPr>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Users can book a room by providing information such as name, contact details. </a:t>
            </a:r>
          </a:p>
          <a:p>
            <a:pPr>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Allows users to view, modify, or cancel their bookings. </a:t>
            </a:r>
          </a:p>
          <a:p>
            <a:pPr>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Cancel Bookings: Admin can cancel bookings of users if needed, with the system handling</a:t>
            </a:r>
          </a:p>
          <a:p>
            <a:pPr marL="107950" indent="0"/>
            <a:r>
              <a:rPr lang="en-US" sz="1800" b="0" i="0" u="none" strike="noStrike" baseline="0" dirty="0">
                <a:solidFill>
                  <a:srgbClr val="000000"/>
                </a:solidFill>
                <a:latin typeface="Times New Roman" panose="02020603050405020304" pitchFamily="18" charset="0"/>
              </a:rPr>
              <a:t> cancellation policies and updating room availability accordingly. </a:t>
            </a:r>
          </a:p>
          <a:p>
            <a:pPr>
              <a:buFont typeface="Arial" panose="020B0604020202020204" pitchFamily="34" charset="0"/>
              <a:buChar char="•"/>
            </a:pPr>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Bill Generation: The system creates a soft-copy of the billing details of the user with can be further printed and provided to the user by external means. </a:t>
            </a:r>
          </a:p>
          <a:p>
            <a:pPr marL="109537" indent="0" eaLnBrk="1" fontAlgn="auto" hangingPunct="1">
              <a:lnSpc>
                <a:spcPct val="150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09B100C-491A-2E2B-F763-BCE2F75652E1}"/>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a:extLst>
              <a:ext uri="{FF2B5EF4-FFF2-40B4-BE49-F238E27FC236}">
                <a16:creationId xmlns:a16="http://schemas.microsoft.com/office/drawing/2014/main" id="{CFBE54B4-F6D9-4B26-F5F5-202CAC0214EA}"/>
              </a:ext>
            </a:extLst>
          </p:cNvPr>
          <p:cNvSpPr>
            <a:spLocks noChangeArrowheads="1"/>
          </p:cNvSpPr>
          <p:nvPr/>
        </p:nvSpPr>
        <p:spPr bwMode="auto">
          <a:xfrm>
            <a:off x="503238" y="1403573"/>
            <a:ext cx="9070975" cy="5854477"/>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r>
              <a:rPr lang="en-IN" altLang="en-US" sz="2000" b="1" dirty="0">
                <a:latin typeface="+mj-lt"/>
                <a:ea typeface="Tahoma" panose="020B0604030504040204" pitchFamily="34" charset="0"/>
                <a:cs typeface="Tahoma" panose="020B0604030504040204" pitchFamily="34" charset="0"/>
              </a:rPr>
              <a:t>Frontend: Java (GUI Development)</a:t>
            </a:r>
          </a:p>
          <a:p>
            <a:pPr marL="109537" indent="0" eaLnBrk="1" fontAlgn="auto" hangingPunct="1">
              <a:lnSpc>
                <a:spcPct val="93000"/>
              </a:lnSpc>
              <a:spcBef>
                <a:spcPts val="0"/>
              </a:spcBef>
              <a:spcAft>
                <a:spcPts val="1413"/>
              </a:spcAft>
              <a:defRPr/>
            </a:pPr>
            <a:r>
              <a:rPr lang="en-IN" altLang="en-US" dirty="0">
                <a:latin typeface="+mj-lt"/>
                <a:cs typeface="Times New Roman" panose="02020603050405020304" pitchFamily="18" charset="0"/>
              </a:rPr>
              <a:t>1.User Interface (UI): Java is used to create and manage the app's UI components and interactions on Android devices.</a:t>
            </a:r>
          </a:p>
          <a:p>
            <a:pPr marL="109537" indent="0" eaLnBrk="1" fontAlgn="auto" hangingPunct="1">
              <a:lnSpc>
                <a:spcPct val="93000"/>
              </a:lnSpc>
              <a:spcBef>
                <a:spcPts val="0"/>
              </a:spcBef>
              <a:spcAft>
                <a:spcPts val="1413"/>
              </a:spcAft>
              <a:defRPr/>
            </a:pPr>
            <a:r>
              <a:rPr lang="en-IN" altLang="en-US" dirty="0">
                <a:latin typeface="+mj-lt"/>
                <a:cs typeface="Times New Roman" panose="02020603050405020304" pitchFamily="18" charset="0"/>
              </a:rPr>
              <a:t>2.Data Handling: Interacts with local storage for temporary data and ensures smooth user experience.</a:t>
            </a:r>
          </a:p>
          <a:p>
            <a:pPr marL="109537" indent="0" eaLnBrk="1" fontAlgn="auto" hangingPunct="1">
              <a:lnSpc>
                <a:spcPct val="93000"/>
              </a:lnSpc>
              <a:spcBef>
                <a:spcPts val="0"/>
              </a:spcBef>
              <a:spcAft>
                <a:spcPts val="1413"/>
              </a:spcAft>
              <a:defRPr/>
            </a:pPr>
            <a:r>
              <a:rPr lang="en-IN" altLang="en-US" sz="2000" b="1" dirty="0">
                <a:latin typeface="+mj-lt"/>
                <a:cs typeface="Times New Roman" panose="02020603050405020304" pitchFamily="18" charset="0"/>
              </a:rPr>
              <a:t>Backend: MySQL (Database Management)</a:t>
            </a:r>
          </a:p>
          <a:p>
            <a:pPr marL="109537" indent="0" eaLnBrk="1" fontAlgn="auto" hangingPunct="1">
              <a:lnSpc>
                <a:spcPct val="93000"/>
              </a:lnSpc>
              <a:spcBef>
                <a:spcPts val="0"/>
              </a:spcBef>
              <a:spcAft>
                <a:spcPts val="1413"/>
              </a:spcAft>
              <a:defRPr/>
            </a:pPr>
            <a:r>
              <a:rPr lang="en-IN" altLang="en-US" dirty="0">
                <a:latin typeface="+mj-lt"/>
                <a:cs typeface="Times New Roman" panose="02020603050405020304" pitchFamily="18" charset="0"/>
              </a:rPr>
              <a:t>1.Data Storage: MySQL stores and manages data such as users, expenses, and payments.</a:t>
            </a:r>
          </a:p>
          <a:p>
            <a:pPr marL="109537" indent="0" eaLnBrk="1" fontAlgn="auto" hangingPunct="1">
              <a:lnSpc>
                <a:spcPct val="93000"/>
              </a:lnSpc>
              <a:spcBef>
                <a:spcPts val="0"/>
              </a:spcBef>
              <a:spcAft>
                <a:spcPts val="1413"/>
              </a:spcAft>
              <a:defRPr/>
            </a:pPr>
            <a:r>
              <a:rPr lang="en-IN" altLang="en-US" dirty="0">
                <a:latin typeface="+mj-lt"/>
                <a:cs typeface="Times New Roman" panose="02020603050405020304" pitchFamily="18" charset="0"/>
              </a:rPr>
              <a:t>2.Security: Provides access control, encryption, and backup solutions for data protection.</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D3E0-E236-C674-6454-24C443C45673}"/>
              </a:ext>
            </a:extLst>
          </p:cNvPr>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7. Block Diagram</a:t>
            </a:r>
            <a:br>
              <a:rPr lang="en-US" sz="3600" dirty="0">
                <a:solidFill>
                  <a:schemeClr val="tx1"/>
                </a:solidFill>
                <a:latin typeface="Times New Roman" panose="02020603050405020304" pitchFamily="18" charset="0"/>
                <a:cs typeface="Times New Roman" panose="02020603050405020304" pitchFamily="18" charset="0"/>
              </a:rPr>
            </a:br>
            <a:endParaRPr lang="en-US" sz="36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3D9CAF2-1E8F-1BCE-13BF-482423381343}"/>
              </a:ext>
            </a:extLst>
          </p:cNvPr>
          <p:cNvGraphicFramePr>
            <a:graphicFrameLocks noGrp="1"/>
          </p:cNvGraphicFramePr>
          <p:nvPr>
            <p:ph idx="1"/>
            <p:extLst>
              <p:ext uri="{D42A27DB-BD31-4B8C-83A1-F6EECF244321}">
                <p14:modId xmlns:p14="http://schemas.microsoft.com/office/powerpoint/2010/main" val="2255580899"/>
              </p:ext>
            </p:extLst>
          </p:nvPr>
        </p:nvGraphicFramePr>
        <p:xfrm>
          <a:off x="-1512416" y="1547589"/>
          <a:ext cx="11017224" cy="5764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15583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762</TotalTime>
  <Words>722</Words>
  <Application>Microsoft Office PowerPoint</Application>
  <PresentationFormat>Custom</PresentationFormat>
  <Paragraphs>111</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72</vt: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Block Diagram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Dhananjay Agarwal</cp:lastModifiedBy>
  <cp:revision>46</cp:revision>
  <cp:lastPrinted>2022-08-20T08:09:49Z</cp:lastPrinted>
  <dcterms:created xsi:type="dcterms:W3CDTF">2017-10-25T08:22:14Z</dcterms:created>
  <dcterms:modified xsi:type="dcterms:W3CDTF">2024-10-23T08:46:57Z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