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67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61" d="100"/>
          <a:sy n="61" d="100"/>
        </p:scale>
        <p:origin x="147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72" y="3486151"/>
            <a:ext cx="6696744" cy="252593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 TICKETING APPLICATION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with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Srushti</a:t>
            </a: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Hate-23107120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Dhiraj Jhadhav-23107131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Shubham Chavan-23107082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Aarya</a:t>
            </a: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Bhangare-23107104</a:t>
            </a: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Ashwini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Rahude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1EA-F677-89E2-B13B-4752AD10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4D86-C4D7-C683-7269-B10737107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35621"/>
            <a:ext cx="8064896" cy="4278313"/>
          </a:xfrm>
        </p:spPr>
        <p:txBody>
          <a:bodyPr>
            <a:normAutofit lnSpcReduction="10000"/>
          </a:bodyPr>
          <a:lstStyle/>
          <a:p>
            <a:pPr>
              <a:buClrTx/>
              <a:buSzPct val="89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Identified: Inefficient manual ticketing system and limited accessibility.</a:t>
            </a:r>
          </a:p>
          <a:p>
            <a:pPr>
              <a:buClrTx/>
              <a:buSzPct val="89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 Efficient ticketing platform.</a:t>
            </a:r>
          </a:p>
          <a:p>
            <a:pPr marL="0" indent="0">
              <a:buClrTx/>
              <a:buSzPct val="89000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890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Bus Ticketing Application, a user-friendly platform designed to simplify your travel experience. Whether you’re a frequent traveler or planning a one-time journey, our app provides a seamless solution for booking bus tickets. With features such as real-time bus schedules, seat selection, and secure payment options, we aim to make your journey hassle-free from start to finish.</a:t>
            </a:r>
          </a:p>
          <a:p>
            <a:pPr marL="0" indent="0">
              <a:buClrTx/>
              <a:buSzPct val="89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6" y="2087649"/>
            <a:ext cx="9502453" cy="3384376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 Enable user registration and authentication to allow passengers to create and manage their profiles securely.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 System: Implement a seamless booking process that allows users to search for available buses, select seats, and make payments.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System: Incorporate a feature for users to provide feedback and ratings on their travel experience, helping to improve services.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UI: Simple layout for easy navigation.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9" y="1691605"/>
            <a:ext cx="8784976" cy="468052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to users:  The online bus ticketing system will provide convenience and accessibility to users, eliminating the need for physical ticketing offices.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The system will streamline the ticketing process, reducing waiting times and human errors.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information: Users will have access to accurate and up-to-date bus schedules, allowing them to plan their journeys efficiently.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The secure payment gateway will protect user financial information and ensure safe transactions.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The mobile app compatibility will make it easy for users to purchase tickets on the go, regardless of their location.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984" y="3203773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DCDEF-2EA6-F14F-4B42-DFA14CA74F09}"/>
              </a:ext>
            </a:extLst>
          </p:cNvPr>
          <p:cNvSpPr txBox="1"/>
          <p:nvPr/>
        </p:nvSpPr>
        <p:spPr>
          <a:xfrm>
            <a:off x="287784" y="2201319"/>
            <a:ext cx="8076286" cy="2004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FAQs will be given for user's convenience.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layout for better understanding.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Tickets will be generated faster.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membership with a discount of 30% on tickets.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0" y="2195661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123A7-6124-5169-508E-D56A9BFFDACD}"/>
              </a:ext>
            </a:extLst>
          </p:cNvPr>
          <p:cNvSpPr txBox="1"/>
          <p:nvPr/>
        </p:nvSpPr>
        <p:spPr>
          <a:xfrm>
            <a:off x="217810" y="1519207"/>
            <a:ext cx="78468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6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 Users will be able to create accounts and log in 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Functionality: Users will be able to search for available bus routes, departure times, and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 Booking: Users will be able to book tickets by providing necessary information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 date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passengers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Seating preferences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may include additional features such as: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support options.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E94246-60A4-CEEB-F741-D5878A92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" y="2574718"/>
            <a:ext cx="763284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:Java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3200" dirty="0" err="1">
                <a:latin typeface="Arial" panose="020B0604020202020204" pitchFamily="34" charset="0"/>
              </a:rPr>
              <a:t>Mysql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Tools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3200" dirty="0">
                <a:latin typeface="Arial" panose="020B0604020202020204" pitchFamily="34" charset="0"/>
              </a:rPr>
              <a:t>Canva (for design)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7EADFB-19C9-D51F-BF72-6C593071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528766"/>
            <a:ext cx="8471479" cy="444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479</Words>
  <Application>Microsoft Office PowerPoint</Application>
  <PresentationFormat>Custom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Sushant Hate</cp:lastModifiedBy>
  <cp:revision>29</cp:revision>
  <cp:lastPrinted>2022-08-20T08:09:49Z</cp:lastPrinted>
  <dcterms:created xsi:type="dcterms:W3CDTF">2017-10-25T08:22:14Z</dcterms:created>
  <dcterms:modified xsi:type="dcterms:W3CDTF">2024-10-17T23:37:42Z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