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2" r:id="rId1"/>
  </p:sldMasterIdLst>
  <p:notesMasterIdLst>
    <p:notesMasterId r:id="rId20"/>
  </p:notesMasterIdLst>
  <p:sldIdLst>
    <p:sldId id="256" r:id="rId2"/>
    <p:sldId id="257" r:id="rId3"/>
    <p:sldId id="258" r:id="rId4"/>
    <p:sldId id="272" r:id="rId5"/>
    <p:sldId id="261" r:id="rId6"/>
    <p:sldId id="270" r:id="rId7"/>
    <p:sldId id="262" r:id="rId8"/>
    <p:sldId id="263" r:id="rId9"/>
    <p:sldId id="269" r:id="rId10"/>
    <p:sldId id="264" r:id="rId11"/>
    <p:sldId id="273" r:id="rId12"/>
    <p:sldId id="276" r:id="rId13"/>
    <p:sldId id="277" r:id="rId14"/>
    <p:sldId id="275" r:id="rId15"/>
    <p:sldId id="274" r:id="rId16"/>
    <p:sldId id="278" r:id="rId17"/>
    <p:sldId id="279" r:id="rId18"/>
    <p:sldId id="260" r:id="rId19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32" autoAdjust="0"/>
  </p:normalViewPr>
  <p:slideViewPr>
    <p:cSldViewPr>
      <p:cViewPr varScale="1">
        <p:scale>
          <a:sx n="76" d="100"/>
          <a:sy n="76" d="100"/>
        </p:scale>
        <p:origin x="1421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Kate" userId="89f9dc5726784db6" providerId="LiveId" clId="{DA76810C-AA9D-4CAA-87FE-8EE66F0203EA}"/>
    <pc:docChg chg="modSld">
      <pc:chgData name="Aditya Kate" userId="89f9dc5726784db6" providerId="LiveId" clId="{DA76810C-AA9D-4CAA-87FE-8EE66F0203EA}" dt="2024-10-10T04:35:03.509" v="19" actId="20577"/>
      <pc:docMkLst>
        <pc:docMk/>
      </pc:docMkLst>
      <pc:sldChg chg="modSp mod">
        <pc:chgData name="Aditya Kate" userId="89f9dc5726784db6" providerId="LiveId" clId="{DA76810C-AA9D-4CAA-87FE-8EE66F0203EA}" dt="2024-10-10T04:32:07.726" v="17" actId="20577"/>
        <pc:sldMkLst>
          <pc:docMk/>
          <pc:sldMk cId="1478313281" sldId="269"/>
        </pc:sldMkLst>
        <pc:spChg chg="mod">
          <ac:chgData name="Aditya Kate" userId="89f9dc5726784db6" providerId="LiveId" clId="{DA76810C-AA9D-4CAA-87FE-8EE66F0203EA}" dt="2024-10-10T04:32:07.726" v="17" actId="20577"/>
          <ac:spMkLst>
            <pc:docMk/>
            <pc:sldMk cId="1478313281" sldId="269"/>
            <ac:spMk id="3" creationId="{00000000-0000-0000-0000-000000000000}"/>
          </ac:spMkLst>
        </pc:spChg>
      </pc:sldChg>
      <pc:sldChg chg="modSp mod">
        <pc:chgData name="Aditya Kate" userId="89f9dc5726784db6" providerId="LiveId" clId="{DA76810C-AA9D-4CAA-87FE-8EE66F0203EA}" dt="2024-10-10T04:35:03.509" v="19" actId="20577"/>
        <pc:sldMkLst>
          <pc:docMk/>
          <pc:sldMk cId="2905227588" sldId="270"/>
        </pc:sldMkLst>
        <pc:spChg chg="mod">
          <ac:chgData name="Aditya Kate" userId="89f9dc5726784db6" providerId="LiveId" clId="{DA76810C-AA9D-4CAA-87FE-8EE66F0203EA}" dt="2024-10-10T04:35:03.509" v="19" actId="20577"/>
          <ac:spMkLst>
            <pc:docMk/>
            <pc:sldMk cId="2905227588" sldId="27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0CF4B43D-491D-C602-328B-BE86EAF5DB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56148F-65FB-044B-8C44-C7CBDB651B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D1D322D-3766-A145-D6BB-F6171A7D53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A019D7-02E5-F6D4-BF2A-1F1DDF64EF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4BAD343-3D6E-A20F-2945-F78E83EA56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4D66CF-FF0E-7320-E865-02EFF7B9BC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B06AE92-0EA4-41ED-81D6-744C2943D14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851531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5DBA7062-89AD-2D81-8953-6FC7887355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CD7EE3-158C-47E5-96AE-72270A75B8A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4DF08256-9640-C4F4-AC8B-8C1D347C3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12CBC3E-CB02-98D8-0387-233280DBC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108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99FB8F62-7B9F-F6D6-8CD5-A0C2736988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169F26-4CAC-4B4F-861B-78C14EBDF33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0A098328-091E-91B0-9BE8-C86187E37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D358408-1710-E1C5-9B9B-2282FE106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64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780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D4F95EA1-C54D-7E65-EDF2-47746E8E3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9A0E8-9DBE-4F2E-9293-C880EC4568C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BA65C93A-1213-AE9E-0072-9EEDB2A1F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150CD1D-C86F-4E2B-B837-F0AB211FC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815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3DA4F0A8-8195-6AE2-6CDF-9C9D204034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C4748F-BDE6-427E-8130-7511D06B447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0E48A7DC-9D37-ED2D-6CBE-F604E1134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FD5B3B9-EC57-7D59-FEC1-F6800004F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205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8DEED38D-07C7-9042-2B88-CA31CD072A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04F069-DEB4-42CB-B7E1-47DECD53D77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8BB938E3-42CA-0EBF-43BC-C5448B5AE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6BA705E-A81A-E454-2973-5185663E7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277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A8674AD0-5474-29BB-7B8C-757F3C96F0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338D95-8DE4-4A68-BADE-533208FDA456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B58B374C-E251-0C7D-38DD-6D183B441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ECE06795-815E-DA87-4D52-3E7719DF1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7684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29B7EC48-C292-087F-6165-D8FD7DD8B4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11A15D-6ECD-4F58-9A8D-5E8B577789E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465C0E31-A753-C8E3-9ACF-65B399A3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3AAD4F0-2EFF-B432-6F90-85997ACC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8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10739" cy="7578343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40C580-7A5E-4239-8C35-FAB77AA22417}" type="datetimeFigureOut">
              <a:rPr lang="en-US" smtClean="0"/>
              <a:pPr>
                <a:defRPr/>
              </a:pPr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EE591-33F0-42BB-9A37-AB89FFB06B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7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7F801-482A-45F2-BBEF-65BFD9642D2D}" type="datetimeFigureOut">
              <a:rPr lang="en-US" smtClean="0"/>
              <a:pPr>
                <a:defRPr/>
              </a:pPr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AF6BD0-C214-4B0F-87F5-E759BEAFE00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3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B56AEC-92FC-47C2-B6E9-97EC4F65250E}" type="datetimeFigureOut">
              <a:rPr lang="en-US" smtClean="0"/>
              <a:pPr>
                <a:defRPr/>
              </a:pPr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058192-3E32-44D3-ADA0-5E69AB6109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6279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A08D5B-C39A-42F6-86C9-FEDBDD8F5721}" type="datetimeFigureOut">
              <a:rPr lang="en-US" smtClean="0"/>
              <a:pPr>
                <a:defRPr/>
              </a:pPr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7F0474-CB59-4B74-B54D-1F0BD266B8E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19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2F37B7-7FBC-4C0D-8858-06A84CB693CA}" type="datetimeFigureOut">
              <a:rPr lang="en-US" smtClean="0"/>
              <a:pPr>
                <a:defRPr/>
              </a:pPr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C6D20-53E6-4644-B8CD-AA8231FF95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4057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838AAC-8FCB-4319-A461-142C43B4D60E}" type="datetimeFigureOut">
              <a:rPr lang="en-US" smtClean="0"/>
              <a:pPr>
                <a:defRPr/>
              </a:pPr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9CA985-1A41-45EA-B20F-DF1FA7F0FF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70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F7FD09-8CB6-4885-981B-3A80A193AB26}" type="datetimeFigureOut">
              <a:rPr lang="en-US" smtClean="0"/>
              <a:pPr>
                <a:defRPr/>
              </a:pPr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5101A-67F0-4D6C-A22A-BB3D6C77D89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36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CC5822-F83A-4B25-8294-BB2A574F69AE}" type="datetimeFigureOut">
              <a:rPr lang="en-US" smtClean="0"/>
              <a:pPr>
                <a:defRPr/>
              </a:pPr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427438-3211-48F5-A866-18CBE5D6CE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0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53A7DE-4750-4C11-9F05-3613029CAB05}" type="datetimeFigureOut">
              <a:rPr lang="en-US" smtClean="0"/>
              <a:pPr>
                <a:defRPr/>
              </a:pPr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8293C-7C1B-4305-A69E-CD38E704C4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4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9C6BA3-D9AC-4768-BCCE-547183ED1797}" type="datetimeFigureOut">
              <a:rPr lang="en-US" smtClean="0"/>
              <a:pPr>
                <a:defRPr/>
              </a:pPr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FA0245-4420-48AF-82B7-F41BCD9AE1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2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589777-3761-4ABB-AD80-43ED748B6181}" type="datetimeFigureOut">
              <a:rPr lang="en-US" smtClean="0"/>
              <a:pPr>
                <a:defRPr/>
              </a:pPr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50C24-A1B2-479C-814B-EB820F5D03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3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5D734F-24FF-4235-8C0A-E857C3C0C702}" type="datetimeFigureOut">
              <a:rPr lang="en-US" smtClean="0"/>
              <a:pPr>
                <a:defRPr/>
              </a:pPr>
              <a:t>10/10/2024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DAD67-7F11-4274-8BD9-4A37BB773B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4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3B3507-95E6-4E07-B3A2-6B77BC098802}" type="datetimeFigureOut">
              <a:rPr lang="en-US" smtClean="0"/>
              <a:pPr>
                <a:defRPr/>
              </a:pPr>
              <a:t>10/10/2024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24733-E1B2-4603-9465-53CC0113A8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0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EA81FB-6BD0-4B66-B5CB-D986B9FD3CA4}" type="datetimeFigureOut">
              <a:rPr lang="en-US" smtClean="0"/>
              <a:pPr>
                <a:defRPr/>
              </a:pPr>
              <a:t>10/10/2024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44F28-2D5B-45A3-B751-75B925E882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F20C40-303D-4A58-BB13-0B8EB0D96378}" type="datetimeFigureOut">
              <a:rPr lang="en-US" smtClean="0"/>
              <a:pPr>
                <a:defRPr/>
              </a:pPr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BF8F56-394A-487C-BC10-F674F5F425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0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FDE380-13A5-49F4-91C1-DE2B183D45CA}" type="datetimeFigureOut">
              <a:rPr lang="en-US" smtClean="0"/>
              <a:pPr>
                <a:defRPr/>
              </a:pPr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7E80D-4A11-4B62-84AB-6990477999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7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10740" cy="7578343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7FD37E-979D-4339-848A-0400CD102A38}" type="datetimeFigureOut">
              <a:rPr lang="en-US" smtClean="0"/>
              <a:pPr>
                <a:defRPr/>
              </a:pPr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39031A6-9FF0-4F69-A41E-7A6EE1E60AE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37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8A6FC22-A96C-1885-C284-32806BC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PayTrack</a:t>
            </a: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: Expenditure Tracker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Aditya Kate - 23107126</a:t>
            </a:r>
            <a:br>
              <a:rPr lang="en-US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Tanmay Harmalkar - 23107099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Roshan </a:t>
            </a:r>
            <a:r>
              <a:rPr lang="en-US" altLang="en-US" sz="32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Ahire</a:t>
            </a:r>
            <a:r>
              <a:rPr lang="en-US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- 23107094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Abdullah Khan - 23107119</a:t>
            </a: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Ms.Rajashri</a:t>
            </a: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Chaudhari</a:t>
            </a:r>
            <a:endParaRPr lang="en-I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8B8179-B3AD-6C0D-8D5D-4FD01B80B637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73CE51F-3A0D-E00E-C6A7-3F2831960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0320"/>
            <a:ext cx="10080625" cy="195247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09B100C-491A-2E2B-F763-BCE2F756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FBE54B4-F6D9-4B26-F5F5-202CAC02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760" y="1619597"/>
            <a:ext cx="979308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Java-based expense management system features a GUI for easy budgeting.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utilizes MySQL for data storage, automatically calculating expenses and potential payments based on gross input, designed for simplicity and skill development in Java programming.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Data is entered, it will automatically calculate all the other expenses and possible payable.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BC55C5B0-CDB0-B0A8-0C2B-FA4B41319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95461"/>
            <a:ext cx="9073008" cy="647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754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23D2B-C110-F0F0-497A-5F01C1BDB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44" y="613453"/>
            <a:ext cx="9419136" cy="63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44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>
            <a:extLst>
              <a:ext uri="{FF2B5EF4-FFF2-40B4-BE49-F238E27FC236}">
                <a16:creationId xmlns:a16="http://schemas.microsoft.com/office/drawing/2014/main" id="{0E31A267-9463-1473-789A-5C9BD2D02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1485"/>
            <a:ext cx="9361040" cy="611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178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>
            <a:extLst>
              <a:ext uri="{FF2B5EF4-FFF2-40B4-BE49-F238E27FC236}">
                <a16:creationId xmlns:a16="http://schemas.microsoft.com/office/drawing/2014/main" id="{06049960-11E9-8AF1-CECF-A9771A71C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44" y="164928"/>
            <a:ext cx="8424936" cy="7229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129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>
            <a:extLst>
              <a:ext uri="{FF2B5EF4-FFF2-40B4-BE49-F238E27FC236}">
                <a16:creationId xmlns:a16="http://schemas.microsoft.com/office/drawing/2014/main" id="{EBEB1C0A-8ECA-B383-7D10-3FC296167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93" y="683493"/>
            <a:ext cx="9123437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105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>
            <a:extLst>
              <a:ext uri="{FF2B5EF4-FFF2-40B4-BE49-F238E27FC236}">
                <a16:creationId xmlns:a16="http://schemas.microsoft.com/office/drawing/2014/main" id="{EF3F6475-38DE-69B2-BF4E-EEA4AABA7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20" y="323453"/>
            <a:ext cx="6842811" cy="655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57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>
            <a:extLst>
              <a:ext uri="{FF2B5EF4-FFF2-40B4-BE49-F238E27FC236}">
                <a16:creationId xmlns:a16="http://schemas.microsoft.com/office/drawing/2014/main" id="{649CB4C1-D44C-6513-D9A6-87251F67E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06" y="1151545"/>
            <a:ext cx="7548612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79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AD267ED-F616-CB0F-A96D-6F3C44F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5CA18294-F88C-CFF0-99E0-03503B1A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D23A965-4B11-9815-DCD3-450EB32A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/ Functionality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63613"/>
            <a:ext cx="10080625" cy="499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Employee Payment Management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payroll system automates the calculation of employee salaries, Allowance, and deductions.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Compliance and Reporting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 for a Payroll System</a:t>
            </a:r>
          </a:p>
          <a:p>
            <a:pPr marL="107950" indent="0" algn="just"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1. Manual Calculation Errors</a:t>
            </a:r>
          </a:p>
          <a:p>
            <a:pPr marL="107950" indent="0" algn="just"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2. Time-Consuming</a:t>
            </a:r>
          </a:p>
          <a:p>
            <a:pPr marL="107950" indent="0" algn="just"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3. Lack of Data Security</a:t>
            </a:r>
          </a:p>
          <a:p>
            <a:pPr marL="107950" indent="0" algn="just" eaLnBrk="1" hangingPunct="1">
              <a:lnSpc>
                <a:spcPct val="93000"/>
              </a:lnSpc>
              <a:spcAft>
                <a:spcPts val="1413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4. Compliance Issues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17" y="395461"/>
            <a:ext cx="6480720" cy="864096"/>
          </a:xfrm>
        </p:spPr>
        <p:txBody>
          <a:bodyPr/>
          <a:lstStyle/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Continue..</a:t>
            </a:r>
            <a:endParaRPr lang="en-I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0230"/>
            <a:ext cx="9216776" cy="5903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for 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PayTrack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Using Java: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1.Automated Payroll Calculation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2.Employee Management Module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4.Deduction &amp; Allowance Calculation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5.Generates Reports of Salary Slips, Staff Information &amp;     Deduction/Allowance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836E394-6284-0F1C-14C2-7EACE37F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1077D7-5B1D-66CE-4C6F-9541475E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760" y="1475581"/>
            <a:ext cx="10080625" cy="7755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objectives of 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PayTrack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include: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in Payroll Processing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Ensure precise calculation of employee wages, deductions and benefits, minimizing errors and discrepancies in payment.</a:t>
            </a:r>
          </a:p>
          <a:p>
            <a:pPr marL="342900" indent="-342900" algn="just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Cost Efficiency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automate payroll tasks to reduce manual effort, save time, and lower administrative costs associated with payroll management.</a:t>
            </a:r>
          </a:p>
          <a:p>
            <a:pPr marL="342900" indent="-342900" algn="just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 with Regulations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maintain compliance with  labor regulations, and other legal requirements to avoid penalties and legal issues.</a:t>
            </a:r>
          </a:p>
          <a:p>
            <a:pPr marL="342900" indent="-342900" algn="just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timely and transparent payroll processing, ensuring employees receive their wages on time and can access detailed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payslips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and Confidentiality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safeguard sensitive employee payroll information from unauthorized access through secure data handling and storage.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91" y="671972"/>
            <a:ext cx="6840761" cy="1019634"/>
          </a:xfrm>
        </p:spPr>
        <p:txBody>
          <a:bodyPr>
            <a:normAutofit/>
          </a:bodyPr>
          <a:lstStyle/>
          <a:p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Continue..</a:t>
            </a:r>
            <a:endParaRPr lang="en-IN" sz="3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47589"/>
            <a:ext cx="10080625" cy="51839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Reporting and Record-Keeping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generate payroll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 for management, audits, and government filings, ensuring all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payroll-related data is easily accessible and organized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22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8C0C07-FBCA-0958-BC8B-6078CE28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1B9B78B-6DB4-CE3F-BBBF-C04BA695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759" y="1331565"/>
            <a:ext cx="1000886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Employee </a:t>
            </a:r>
            <a:r>
              <a:rPr lang="en-US" sz="2400" dirty="0" err="1"/>
              <a:t>PayTrack</a:t>
            </a:r>
            <a:r>
              <a:rPr lang="en-US" sz="2400" dirty="0"/>
              <a:t> System project: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applied in: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Medium, and Large Enterprises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Organizations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Institutions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Facilities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b="1" dirty="0"/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useful for: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1.HR Departments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2.Finance and Accounting Teams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3.Business Owners</a:t>
            </a:r>
            <a:endParaRPr lang="en-IN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E14BDAB-7AB7-330F-A3C5-66679F05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84" y="789582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465FB5B-B762-79C8-BC13-CB4495D2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759" y="2195661"/>
            <a:ext cx="950245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uses a MySQL for you to store your registered data.</a:t>
            </a:r>
          </a:p>
          <a:p>
            <a:pPr marL="342900" indent="-3429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When entering in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field, the system will automatically calculate the other expenses.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 registering a data, the user must provide a valid employee name.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 system also can calculate the over time by entering a specific hours in the field.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449" y="323454"/>
            <a:ext cx="6827135" cy="936103"/>
          </a:xfrm>
        </p:spPr>
        <p:txBody>
          <a:bodyPr>
            <a:normAutofit/>
          </a:bodyPr>
          <a:lstStyle/>
          <a:p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5.Outcome of Project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7549"/>
            <a:ext cx="10152880" cy="59046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Payroll Calculation 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Run Payroll: Based on approved attendance data, salary structure, and deductions, the system calculates net pay for each employee. 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Payslip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Generation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Generate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Payslips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Create detailed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payslips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showing gross salary, deductions, and net pay for each employee. 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3132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356</TotalTime>
  <Words>546</Words>
  <Application>Microsoft Office PowerPoint</Application>
  <PresentationFormat>Custom</PresentationFormat>
  <Paragraphs>87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Continue..</vt:lpstr>
      <vt:lpstr>PowerPoint Presentation</vt:lpstr>
      <vt:lpstr>Continue..</vt:lpstr>
      <vt:lpstr>PowerPoint Presentation</vt:lpstr>
      <vt:lpstr>PowerPoint Presentation</vt:lpstr>
      <vt:lpstr>5.Outcome of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Aditya Kate</cp:lastModifiedBy>
  <cp:revision>42</cp:revision>
  <cp:lastPrinted>2022-08-20T08:09:49Z</cp:lastPrinted>
  <dcterms:created xsi:type="dcterms:W3CDTF">2017-10-25T08:22:14Z</dcterms:created>
  <dcterms:modified xsi:type="dcterms:W3CDTF">2024-10-10T04:35:06Z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