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066B-258D-4376-BE69-07B514D8E349}" type="datetimeFigureOut">
              <a:rPr lang="en-US" smtClean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B20B-4923-4573-BF10-29A838C142E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A DISEASE SPREAD VISUALISATION AND ANALYTICS PLATFORM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MADE WITH 	- TEAM ACE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8862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Analysis(Locality wise)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locality, disease name, from_date, To_date</a:t>
            </a:r>
          </a:p>
          <a:p>
            <a:endParaRPr lang="en-US" sz="2000" dirty="0"/>
          </a:p>
          <a:p>
            <a:r>
              <a:rPr lang="en-US" sz="2000" b="1" dirty="0" smtClean="0"/>
              <a:t>API Endpoint:-</a:t>
            </a:r>
            <a:r>
              <a:rPr lang="en-US" sz="2000" dirty="0" smtClean="0"/>
              <a:t> ourappdomain.com/api/v1/time_series_plot_by_locality</a:t>
            </a:r>
          </a:p>
          <a:p>
            <a:endParaRPr lang="en-US" sz="2000" dirty="0"/>
          </a:p>
          <a:p>
            <a:r>
              <a:rPr lang="es-ES" sz="2000" b="1" dirty="0" smtClean="0"/>
              <a:t>Output:- </a:t>
            </a:r>
          </a:p>
          <a:p>
            <a:r>
              <a:rPr lang="es-ES" sz="2000" dirty="0" smtClean="0"/>
              <a:t>{    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"X": "['14-10-2017', '15-10-2017']",    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"Y": "[1, 3]“</a:t>
            </a:r>
          </a:p>
          <a:p>
            <a:r>
              <a:rPr lang="es-E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percentile of patients of each disease resides in a given locality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place</a:t>
            </a:r>
          </a:p>
          <a:p>
            <a:endParaRPr lang="en-US" sz="2000" dirty="0"/>
          </a:p>
          <a:p>
            <a:r>
              <a:rPr lang="en-US" sz="2000" b="1" dirty="0" smtClean="0"/>
              <a:t>API Endpoint:- </a:t>
            </a:r>
            <a:r>
              <a:rPr lang="en-US" sz="2000" dirty="0" smtClean="0"/>
              <a:t>ourappdomain.com/api/v1/quant_analysis</a:t>
            </a:r>
          </a:p>
          <a:p>
            <a:endParaRPr lang="en-US" sz="2000" dirty="0"/>
          </a:p>
          <a:p>
            <a:r>
              <a:rPr lang="es-ES" sz="2000" b="1" dirty="0" smtClean="0"/>
              <a:t>Output:</a:t>
            </a:r>
          </a:p>
          <a:p>
            <a:r>
              <a:rPr lang="es-ES" sz="2000" dirty="0" smtClean="0"/>
              <a:t>{</a:t>
            </a:r>
          </a:p>
          <a:p>
            <a:r>
              <a:rPr lang="es-ES" sz="2000" dirty="0" smtClean="0"/>
              <a:t>"data": 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{ 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"depression": 62.5,  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"parkinson": 66.66666666666666 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}</a:t>
            </a:r>
          </a:p>
          <a:p>
            <a:r>
              <a:rPr lang="es-E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each disease in a given locality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</a:t>
            </a:r>
            <a:r>
              <a:rPr lang="en-US" sz="2000" dirty="0" smtClean="0"/>
              <a:t> place</a:t>
            </a:r>
          </a:p>
          <a:p>
            <a:endParaRPr lang="en-US" sz="2000" dirty="0"/>
          </a:p>
          <a:p>
            <a:r>
              <a:rPr lang="en-US" sz="2000" b="1" dirty="0" smtClean="0"/>
              <a:t>API Endpoint:-</a:t>
            </a:r>
            <a:r>
              <a:rPr lang="en-US" sz="2000" dirty="0" smtClean="0"/>
              <a:t> ourappdomain.com/api/v1/locality_analysis</a:t>
            </a:r>
          </a:p>
          <a:p>
            <a:endParaRPr lang="en-US" sz="2000" dirty="0"/>
          </a:p>
          <a:p>
            <a:r>
              <a:rPr lang="es-ES" sz="2000" b="1" dirty="0" smtClean="0"/>
              <a:t>Output:- </a:t>
            </a:r>
          </a:p>
          <a:p>
            <a:r>
              <a:rPr lang="en-IN" sz="2000" dirty="0" smtClean="0"/>
              <a:t>{   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"data":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[        {           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"depression": 33.33333333333333 </a:t>
            </a:r>
          </a:p>
          <a:p>
            <a:r>
              <a:rPr lang="en-IN" sz="2000" dirty="0" smtClean="0"/>
              <a:t>		},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        {       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"parkinson": 66.66666666666666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}   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]</a:t>
            </a:r>
          </a:p>
          <a:p>
            <a:r>
              <a:rPr lang="en-IN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each disease in a given locality in a time period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place, to_date, from_date</a:t>
            </a:r>
          </a:p>
          <a:p>
            <a:endParaRPr lang="en-US" sz="2000" dirty="0"/>
          </a:p>
          <a:p>
            <a:r>
              <a:rPr lang="en-US" sz="2000" b="1" dirty="0" smtClean="0"/>
              <a:t>API Endpoint:- </a:t>
            </a:r>
            <a:r>
              <a:rPr lang="en-US" sz="2000" dirty="0" smtClean="0"/>
              <a:t>ourappdomain.com/api/v1/local_analysis</a:t>
            </a:r>
          </a:p>
          <a:p>
            <a:endParaRPr lang="en-US" sz="2000" dirty="0"/>
          </a:p>
          <a:p>
            <a:r>
              <a:rPr lang="es-ES" sz="2000" b="1" dirty="0" smtClean="0"/>
              <a:t>Output:- </a:t>
            </a:r>
          </a:p>
          <a:p>
            <a:r>
              <a:rPr lang="en-IN" sz="2000" dirty="0" smtClean="0"/>
              <a:t>{ </a:t>
            </a:r>
          </a:p>
          <a:p>
            <a:r>
              <a:rPr lang="en-IN" sz="2000" dirty="0" smtClean="0"/>
              <a:t>"data":</a:t>
            </a:r>
          </a:p>
          <a:p>
            <a:r>
              <a:rPr lang="en-IN" sz="2000" dirty="0" smtClean="0"/>
              <a:t>[       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{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"depression": 33.33333333333333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},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        {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"parkinson": 66.66666666666666       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}</a:t>
            </a:r>
          </a:p>
          <a:p>
            <a:r>
              <a:rPr lang="en-IN" sz="2000" dirty="0" smtClean="0"/>
              <a:t>]</a:t>
            </a:r>
          </a:p>
          <a:p>
            <a:r>
              <a:rPr lang="en-IN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Total Patient count of a disease recorded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7772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</a:t>
            </a:r>
            <a:r>
              <a:rPr lang="en-US" sz="2000" dirty="0" smtClean="0"/>
              <a:t>-  disease name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API Endpoint</a:t>
            </a:r>
            <a:r>
              <a:rPr lang="en-US" sz="2000" dirty="0" smtClean="0"/>
              <a:t>:-  ourappdomain.com/api/v1/total_patients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Output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	"count": 400</a:t>
            </a:r>
          </a:p>
          <a:p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Locality wise disease count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79687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</a:t>
            </a:r>
            <a:r>
              <a:rPr lang="en-US" sz="2000" dirty="0" smtClean="0"/>
              <a:t>- disease name</a:t>
            </a:r>
          </a:p>
          <a:p>
            <a:endParaRPr lang="en-US" sz="2000" dirty="0"/>
          </a:p>
          <a:p>
            <a:r>
              <a:rPr lang="en-US" sz="2000" b="1" dirty="0" smtClean="0"/>
              <a:t>API Endpoint:</a:t>
            </a:r>
            <a:r>
              <a:rPr lang="en-US" sz="2000" dirty="0" smtClean="0"/>
              <a:t>- ourappdomain.com/api/v1/geo_distribution</a:t>
            </a:r>
          </a:p>
          <a:p>
            <a:endParaRPr lang="en-US" sz="2000" dirty="0"/>
          </a:p>
          <a:p>
            <a:r>
              <a:rPr lang="en-US" sz="2000" b="1" dirty="0" smtClean="0"/>
              <a:t>Output:</a:t>
            </a:r>
            <a:r>
              <a:rPr lang="en-US" sz="2000" dirty="0" smtClean="0"/>
              <a:t> </a:t>
            </a:r>
          </a:p>
          <a:p>
            <a:r>
              <a:rPr lang="en-US" sz="1600" dirty="0" smtClean="0"/>
              <a:t>[    </a:t>
            </a:r>
          </a:p>
          <a:p>
            <a:r>
              <a:rPr lang="en-US" sz="1600" dirty="0" smtClean="0"/>
              <a:t>{        "center":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            "lng": 77.176,  "lat": 28.688        },</a:t>
            </a:r>
          </a:p>
          <a:p>
            <a:r>
              <a:rPr lang="en-US" sz="1600" dirty="0" smtClean="0"/>
              <a:t>		"place":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"ashok vihar",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"population": 207 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},    </a:t>
            </a:r>
          </a:p>
          <a:p>
            <a:r>
              <a:rPr lang="en-US" sz="1600" dirty="0" smtClean="0"/>
              <a:t>{        "center":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            "lng": 77.207,  "lat": 28.525        },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"place":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"saket",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"population": 345    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disease name, from_date, To_date</a:t>
            </a:r>
          </a:p>
          <a:p>
            <a:endParaRPr lang="en-US" sz="2000" dirty="0"/>
          </a:p>
          <a:p>
            <a:r>
              <a:rPr lang="en-US" sz="2000" b="1" dirty="0" smtClean="0"/>
              <a:t>API Endpoint:- </a:t>
            </a:r>
            <a:r>
              <a:rPr lang="en-US" sz="2000" dirty="0" smtClean="0"/>
              <a:t>ourappdomain.com/api/v1/time_series_plot</a:t>
            </a:r>
          </a:p>
          <a:p>
            <a:endParaRPr lang="en-US" sz="2000" dirty="0"/>
          </a:p>
          <a:p>
            <a:r>
              <a:rPr lang="en-US" sz="2000" b="1" dirty="0" smtClean="0"/>
              <a:t>Output:</a:t>
            </a:r>
            <a:r>
              <a:rPr lang="en-US" sz="2000" dirty="0" smtClean="0"/>
              <a:t> </a:t>
            </a:r>
          </a:p>
          <a:p>
            <a:r>
              <a:rPr lang="es-ES" sz="2000" dirty="0" smtClean="0"/>
              <a:t>{ </a:t>
            </a:r>
          </a:p>
          <a:p>
            <a:r>
              <a:rPr lang="es-ES" sz="2000" dirty="0"/>
              <a:t>	</a:t>
            </a:r>
            <a:r>
              <a:rPr lang="es-ES" sz="2000" dirty="0" smtClean="0"/>
              <a:t>"X": "['14-10-2017', '15-10-2017']",    "Y": "[2, 6]“</a:t>
            </a:r>
          </a:p>
          <a:p>
            <a:r>
              <a:rPr lang="es-E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filter by Locality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from_date, To_date, Location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API Endpoint:- </a:t>
            </a:r>
            <a:r>
              <a:rPr lang="en-US" sz="2000" dirty="0" smtClean="0"/>
              <a:t>ourappdomain.com/api/v1/date_filter_by_locality</a:t>
            </a:r>
          </a:p>
          <a:p>
            <a:endParaRPr lang="en-US" sz="2000" dirty="0"/>
          </a:p>
          <a:p>
            <a:r>
              <a:rPr lang="en-US" sz="2000" b="1" dirty="0" smtClean="0"/>
              <a:t>Output:</a:t>
            </a:r>
            <a:br>
              <a:rPr lang="en-US" sz="2000" b="1" dirty="0" smtClean="0"/>
            </a:br>
            <a:r>
              <a:rPr lang="en-US" sz="2000" dirty="0" smtClean="0"/>
              <a:t> { 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"parkinson": 200,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"depression": 220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Filter by Disease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disease name, from_date, To_date</a:t>
            </a:r>
          </a:p>
          <a:p>
            <a:endParaRPr lang="en-US" sz="2000" dirty="0"/>
          </a:p>
          <a:p>
            <a:r>
              <a:rPr lang="en-US" sz="2000" b="1" dirty="0" smtClean="0"/>
              <a:t>API Endpoint:- </a:t>
            </a:r>
            <a:r>
              <a:rPr lang="en-US" sz="2000" dirty="0" smtClean="0"/>
              <a:t>ourappdomain.com/api/v1/date_filter_by_disease</a:t>
            </a:r>
          </a:p>
          <a:p>
            <a:endParaRPr lang="en-US" sz="2000" b="1" dirty="0"/>
          </a:p>
          <a:p>
            <a:r>
              <a:rPr lang="en-US" sz="2000" b="1" dirty="0" smtClean="0"/>
              <a:t>Output: </a:t>
            </a:r>
          </a:p>
          <a:p>
            <a:r>
              <a:rPr lang="en-US" sz="2000" dirty="0" smtClean="0"/>
              <a:t>{    </a:t>
            </a:r>
          </a:p>
          <a:p>
            <a:r>
              <a:rPr lang="en-US" sz="2000" dirty="0" smtClean="0"/>
              <a:t>	"ashok vihar": 400,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"saket": 250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Disease distribution in a given Locality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locality</a:t>
            </a:r>
          </a:p>
          <a:p>
            <a:endParaRPr lang="en-US" sz="2000" dirty="0"/>
          </a:p>
          <a:p>
            <a:r>
              <a:rPr lang="en-US" sz="2000" b="1" dirty="0" smtClean="0"/>
              <a:t>API Endpoint:- </a:t>
            </a:r>
            <a:r>
              <a:rPr lang="en-US" sz="2000" dirty="0" smtClean="0"/>
              <a:t>ourappdomain.com/api/v1/plot_by_place</a:t>
            </a:r>
          </a:p>
          <a:p>
            <a:endParaRPr lang="en-US" sz="2000" dirty="0"/>
          </a:p>
          <a:p>
            <a:r>
              <a:rPr lang="en-US" sz="2000" b="1" dirty="0" smtClean="0"/>
              <a:t>Output: </a:t>
            </a:r>
          </a:p>
          <a:p>
            <a:r>
              <a:rPr lang="en-US" sz="2000" dirty="0" smtClean="0"/>
              <a:t>{ 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"depression": 4,    "parkinson": 1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disease name, locality</a:t>
            </a:r>
          </a:p>
          <a:p>
            <a:endParaRPr lang="en-US" sz="2000" dirty="0"/>
          </a:p>
          <a:p>
            <a:r>
              <a:rPr lang="en-US" sz="2000" b="1" dirty="0" smtClean="0"/>
              <a:t>API Endpoint:-</a:t>
            </a:r>
            <a:r>
              <a:rPr lang="en-US" sz="2000" dirty="0" smtClean="0"/>
              <a:t> ourappdomain.com/api/v1/custom_plot</a:t>
            </a:r>
          </a:p>
          <a:p>
            <a:endParaRPr lang="en-US" sz="2000" dirty="0"/>
          </a:p>
          <a:p>
            <a:r>
              <a:rPr lang="en-US" sz="2000" b="1" dirty="0" smtClean="0"/>
              <a:t>Output:</a:t>
            </a:r>
            <a:r>
              <a:rPr lang="en-US" sz="2000" dirty="0" smtClean="0"/>
              <a:t> </a:t>
            </a:r>
          </a:p>
          <a:p>
            <a:r>
              <a:rPr lang="fr-FR" sz="2000" dirty="0" smtClean="0"/>
              <a:t>{    </a:t>
            </a:r>
          </a:p>
          <a:p>
            <a:r>
              <a:rPr lang="fr-FR" sz="2000" dirty="0" smtClean="0"/>
              <a:t>"center":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 {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	"lng": 77.20661500000006, 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	"lat": 28.5245787    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}, </a:t>
            </a:r>
          </a:p>
          <a:p>
            <a:r>
              <a:rPr lang="fr-FR" sz="2000" dirty="0" smtClean="0"/>
              <a:t>		"place": "saket",</a:t>
            </a:r>
          </a:p>
          <a:p>
            <a:r>
              <a:rPr lang="fr-FR" sz="2000" dirty="0"/>
              <a:t>	</a:t>
            </a:r>
            <a:r>
              <a:rPr lang="fr-FR" sz="2000" dirty="0" smtClean="0"/>
              <a:t>	 "patients": 345</a:t>
            </a:r>
          </a:p>
          <a:p>
            <a:r>
              <a:rPr lang="fr-FR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Disease count over a period of time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Input:- </a:t>
            </a:r>
            <a:r>
              <a:rPr lang="en-US" sz="2000" dirty="0" smtClean="0"/>
              <a:t>from_date, to_date</a:t>
            </a:r>
          </a:p>
          <a:p>
            <a:endParaRPr lang="en-US" sz="2000" dirty="0"/>
          </a:p>
          <a:p>
            <a:r>
              <a:rPr lang="en-US" sz="2000" b="1" dirty="0" smtClean="0"/>
              <a:t>API Endpoint:- </a:t>
            </a:r>
            <a:r>
              <a:rPr lang="en-US" sz="2000" dirty="0" smtClean="0"/>
              <a:t>ourappdomain.com/api/v1/date_filter</a:t>
            </a:r>
          </a:p>
          <a:p>
            <a:endParaRPr lang="en-US" sz="2000" dirty="0"/>
          </a:p>
          <a:p>
            <a:r>
              <a:rPr lang="en-US" sz="2000" b="1" dirty="0" smtClean="0"/>
              <a:t>Output: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{ 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"parkinson": 4,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"depression": 3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253</Words>
  <Application>Microsoft Office PowerPoint</Application>
  <PresentationFormat>On-screen Show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HEALTHVIZ</vt:lpstr>
      <vt:lpstr>Total Patient count of a disease recorded</vt:lpstr>
      <vt:lpstr>Locality wise disease count distribution</vt:lpstr>
      <vt:lpstr>Time Series Analysis</vt:lpstr>
      <vt:lpstr>Date filter by Locality</vt:lpstr>
      <vt:lpstr>Date Filter by Disease</vt:lpstr>
      <vt:lpstr>Disease distribution in a given Locality</vt:lpstr>
      <vt:lpstr>Custom Plot</vt:lpstr>
      <vt:lpstr>Total Disease count over a period of time </vt:lpstr>
      <vt:lpstr>Time Series Analysis(Locality wise)</vt:lpstr>
      <vt:lpstr>What percentile of patients of each disease resides in a given locality ?</vt:lpstr>
      <vt:lpstr>Percentage of each disease in a given locality</vt:lpstr>
      <vt:lpstr>Percentage of each disease in a given locality in a time period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Patient count of a disease recorded</dc:title>
  <dc:creator>Aayush</dc:creator>
  <cp:lastModifiedBy>Aayush</cp:lastModifiedBy>
  <cp:revision>42</cp:revision>
  <dcterms:created xsi:type="dcterms:W3CDTF">2017-10-14T20:23:24Z</dcterms:created>
  <dcterms:modified xsi:type="dcterms:W3CDTF">2017-10-16T05:02:10Z</dcterms:modified>
</cp:coreProperties>
</file>