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3B533-0DF2-4CB6-9476-B96B55DD51CC}" v="44" dt="2022-12-02T16:56:21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14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666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4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3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01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2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0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A89F-D624-4862-B409-9D4D0947005B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4965B1-D7DE-4E84-8529-6C81C7E7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52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019-2182-3419-D70F-CCDABD6B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53" y="2211355"/>
            <a:ext cx="6815669" cy="2565918"/>
          </a:xfrm>
        </p:spPr>
        <p:txBody>
          <a:bodyPr>
            <a:noAutofit/>
          </a:bodyPr>
          <a:lstStyle/>
          <a:p>
            <a:r>
              <a:rPr lang="en-IN" sz="2800" b="1" dirty="0"/>
              <a:t>PID – 108</a:t>
            </a:r>
            <a:br>
              <a:rPr lang="en-IN" sz="2800" b="1" dirty="0"/>
            </a:br>
            <a:r>
              <a:rPr lang="en-IN" sz="2800" b="1" dirty="0"/>
              <a:t>Automatic Digitization of Maps</a:t>
            </a:r>
            <a:br>
              <a:rPr lang="en-IN" sz="2800" b="1" dirty="0"/>
            </a:br>
            <a:r>
              <a:rPr lang="en-IN" sz="2800" b="1" dirty="0"/>
              <a:t>Developed By : Aayush Gajjar</a:t>
            </a:r>
            <a:br>
              <a:rPr lang="en-IN" sz="2800" b="1" dirty="0"/>
            </a:br>
            <a:r>
              <a:rPr lang="en-IN" sz="2800" b="1" dirty="0"/>
              <a:t>Branch – Cyber Security</a:t>
            </a:r>
            <a:br>
              <a:rPr lang="en-IN" sz="2800" b="1" dirty="0"/>
            </a:br>
            <a:r>
              <a:rPr lang="en-IN" sz="2800" b="1" dirty="0"/>
              <a:t>Batch – 12</a:t>
            </a:r>
            <a:br>
              <a:rPr lang="en-IN" sz="2800" b="1" dirty="0"/>
            </a:br>
            <a:r>
              <a:rPr lang="en-IN" sz="2800" b="1" dirty="0"/>
              <a:t>Enrollment No. – CS03</a:t>
            </a:r>
          </a:p>
        </p:txBody>
      </p:sp>
    </p:spTree>
    <p:extLst>
      <p:ext uri="{BB962C8B-B14F-4D97-AF65-F5344CB8AC3E}">
        <p14:creationId xmlns:p14="http://schemas.microsoft.com/office/powerpoint/2010/main" val="18178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7CDE-5C07-AD8E-06A2-599A4AEE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u="sng" dirty="0"/>
              <a:t>Problem</a:t>
            </a:r>
            <a:r>
              <a:rPr lang="en-IN" sz="4000" dirty="0"/>
              <a:t> </a:t>
            </a:r>
            <a:r>
              <a:rPr lang="en-IN" sz="4000" u="sng" dirty="0"/>
              <a:t>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8D26-463B-F23D-B927-A8C04EE8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In Land Records department, there is a large number of old maps maintained in physical form. It takes huge effort to digitize them. </a:t>
            </a:r>
            <a:r>
              <a:rPr lang="en-GB" sz="2400" dirty="0" err="1"/>
              <a:t>So,applying</a:t>
            </a:r>
            <a:r>
              <a:rPr lang="en-GB" sz="2400" dirty="0"/>
              <a:t> image processing and Artificial Intelligence techniques on scanned maps, the digitization process can be automatic. Output should be map in vector format </a:t>
            </a:r>
            <a:r>
              <a:rPr lang="en-GB" sz="2400" dirty="0" err="1"/>
              <a:t>eg</a:t>
            </a:r>
            <a:r>
              <a:rPr lang="en-GB" sz="2400" dirty="0"/>
              <a:t> .</a:t>
            </a:r>
            <a:r>
              <a:rPr lang="en-GB" sz="2400" dirty="0" err="1"/>
              <a:t>dwg</a:t>
            </a:r>
            <a:r>
              <a:rPr lang="en-GB" sz="2400" dirty="0"/>
              <a:t> /.</a:t>
            </a:r>
            <a:r>
              <a:rPr lang="en-GB" sz="2400" dirty="0" err="1"/>
              <a:t>dwf</a:t>
            </a:r>
            <a:r>
              <a:rPr lang="en-GB" sz="2400" dirty="0"/>
              <a:t> /.</a:t>
            </a:r>
            <a:r>
              <a:rPr lang="en-GB" sz="2400" dirty="0" err="1"/>
              <a:t>shp</a:t>
            </a:r>
            <a:r>
              <a:rPr lang="en-GB" sz="2400" dirty="0"/>
              <a:t>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782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B392-0750-FEDF-A3E6-D9AFAEC1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u="sng" dirty="0"/>
              <a:t>What</a:t>
            </a:r>
            <a:r>
              <a:rPr lang="en-IN" sz="4000" dirty="0"/>
              <a:t> </a:t>
            </a:r>
            <a:r>
              <a:rPr lang="en-IN" sz="4000" u="sng" dirty="0"/>
              <a:t>are</a:t>
            </a:r>
            <a:r>
              <a:rPr lang="en-IN" sz="4000" dirty="0"/>
              <a:t> </a:t>
            </a:r>
            <a:r>
              <a:rPr lang="en-IN" sz="4000" u="sng" dirty="0"/>
              <a:t>the</a:t>
            </a:r>
            <a:r>
              <a:rPr lang="en-IN" sz="4000" dirty="0"/>
              <a:t> </a:t>
            </a:r>
            <a:r>
              <a:rPr lang="en-IN" sz="4000" u="sng" dirty="0"/>
              <a:t>problems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063FF-2758-8F9E-32C1-A10F62D4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first problem is deterioration of physical maps.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</a:rPr>
              <a:t> We can not access the maps any time we want.</a:t>
            </a:r>
            <a:endParaRPr lang="en-US" sz="240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dirty="0">
                <a:effectLst/>
                <a:latin typeface="Arial" panose="020B0604020202020204" pitchFamily="34" charset="0"/>
              </a:rPr>
              <a:t> We need separate storage space for storage physical maps.</a:t>
            </a:r>
          </a:p>
        </p:txBody>
      </p:sp>
    </p:spTree>
    <p:extLst>
      <p:ext uri="{BB962C8B-B14F-4D97-AF65-F5344CB8AC3E}">
        <p14:creationId xmlns:p14="http://schemas.microsoft.com/office/powerpoint/2010/main" val="265274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511C-94C5-615B-DDA5-6548D9BC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310"/>
            <a:ext cx="8596668" cy="1386348"/>
          </a:xfrm>
        </p:spPr>
        <p:txBody>
          <a:bodyPr/>
          <a:lstStyle/>
          <a:p>
            <a:pPr algn="ctr"/>
            <a:r>
              <a:rPr lang="en-IN" u="sng" dirty="0"/>
              <a:t>What</a:t>
            </a:r>
            <a:r>
              <a:rPr lang="en-IN" dirty="0"/>
              <a:t> </a:t>
            </a:r>
            <a:r>
              <a:rPr lang="en-IN" u="sng" dirty="0"/>
              <a:t>steps</a:t>
            </a:r>
            <a:r>
              <a:rPr lang="en-IN" dirty="0"/>
              <a:t> </a:t>
            </a:r>
            <a:r>
              <a:rPr lang="en-IN" u="sng" dirty="0"/>
              <a:t>will</a:t>
            </a:r>
            <a:r>
              <a:rPr lang="en-IN" dirty="0"/>
              <a:t> </a:t>
            </a:r>
            <a:r>
              <a:rPr lang="en-IN" u="sng" dirty="0"/>
              <a:t>become</a:t>
            </a:r>
            <a:r>
              <a:rPr lang="en-IN" dirty="0"/>
              <a:t> </a:t>
            </a:r>
            <a:r>
              <a:rPr lang="en-IN" u="sng" dirty="0"/>
              <a:t>helpful</a:t>
            </a:r>
            <a:r>
              <a:rPr lang="en-IN" dirty="0"/>
              <a:t> </a:t>
            </a:r>
            <a:r>
              <a:rPr lang="en-IN" u="sng" dirty="0"/>
              <a:t>in</a:t>
            </a:r>
            <a:r>
              <a:rPr lang="en-IN" dirty="0"/>
              <a:t> </a:t>
            </a:r>
            <a:r>
              <a:rPr lang="en-IN" u="sng" dirty="0"/>
              <a:t>this problem</a:t>
            </a:r>
            <a:r>
              <a:rPr lang="en-IN" dirty="0"/>
              <a:t> </a:t>
            </a:r>
            <a:r>
              <a:rPr lang="en-IN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D4E5-D882-CB82-B261-3208A3DA4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00982"/>
            <a:ext cx="4184035" cy="4640824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 At first we need to create a database and store all the maps on it.</a:t>
            </a:r>
          </a:p>
          <a:p>
            <a:pPr algn="just"/>
            <a:r>
              <a:rPr lang="en-IN" sz="2400" dirty="0"/>
              <a:t>We can then share this database with other branches of government so, they can utilize them for smoother operation.</a:t>
            </a:r>
          </a:p>
        </p:txBody>
      </p:sp>
    </p:spTree>
    <p:extLst>
      <p:ext uri="{BB962C8B-B14F-4D97-AF65-F5344CB8AC3E}">
        <p14:creationId xmlns:p14="http://schemas.microsoft.com/office/powerpoint/2010/main" val="3664530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2841-74D2-CE79-184C-CE53F05A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What</a:t>
            </a:r>
            <a:r>
              <a:rPr lang="en-IN" dirty="0"/>
              <a:t> </a:t>
            </a:r>
            <a:r>
              <a:rPr lang="en-IN" u="sng" dirty="0"/>
              <a:t>is</a:t>
            </a:r>
            <a:r>
              <a:rPr lang="en-IN" dirty="0"/>
              <a:t> </a:t>
            </a:r>
            <a:r>
              <a:rPr lang="en-IN" u="sng" dirty="0"/>
              <a:t>my</a:t>
            </a:r>
            <a:r>
              <a:rPr lang="en-IN" dirty="0"/>
              <a:t> </a:t>
            </a:r>
            <a:r>
              <a:rPr lang="en-IN" u="sng" dirty="0"/>
              <a:t>help</a:t>
            </a:r>
            <a:r>
              <a:rPr lang="en-IN" dirty="0"/>
              <a:t> </a:t>
            </a:r>
            <a:r>
              <a:rPr lang="en-IN" u="sng" dirty="0"/>
              <a:t>in</a:t>
            </a:r>
            <a:r>
              <a:rPr lang="en-IN" dirty="0"/>
              <a:t> </a:t>
            </a:r>
            <a:r>
              <a:rPr lang="en-IN" u="sng" dirty="0"/>
              <a:t>this</a:t>
            </a:r>
            <a:r>
              <a:rPr lang="en-IN" dirty="0"/>
              <a:t> </a:t>
            </a:r>
            <a:r>
              <a:rPr lang="en-IN" u="sng" dirty="0"/>
              <a:t>project</a:t>
            </a:r>
            <a:r>
              <a:rPr lang="en-IN" dirty="0"/>
              <a:t> </a:t>
            </a:r>
            <a:r>
              <a:rPr lang="en-IN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9CED-C430-C6BF-7502-0CDD6A78F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I can create a program which can convert a physical copy of map into a digital copy by </a:t>
            </a:r>
            <a:r>
              <a:rPr lang="en-IN" sz="2400" dirty="0" err="1"/>
              <a:t>scaning</a:t>
            </a:r>
            <a:r>
              <a:rPr lang="en-IN" sz="2400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3995473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206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PID – 108 Automatic Digitization of Maps Developed By : Aayush Gajjar Branch – Cyber Security Batch – 12 Enrollment No. – CS03</vt:lpstr>
      <vt:lpstr>Problem Statement </vt:lpstr>
      <vt:lpstr>What are the problems ?</vt:lpstr>
      <vt:lpstr>What steps will become helpful in this problem ?</vt:lpstr>
      <vt:lpstr>What is my help in this project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– 496 Pay &amp; Park Facility Locator Developed By : Princy Patel Branch – Cyber Security Batch – CS13 Enrollment No. – CS37</dc:title>
  <dc:creator>Princy Patel</dc:creator>
  <cp:lastModifiedBy>Aayush Gajjar</cp:lastModifiedBy>
  <cp:revision>3</cp:revision>
  <dcterms:created xsi:type="dcterms:W3CDTF">2022-12-02T12:21:27Z</dcterms:created>
  <dcterms:modified xsi:type="dcterms:W3CDTF">2023-01-20T02:34:32Z</dcterms:modified>
</cp:coreProperties>
</file>