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920240" y="2864093"/>
            <a:ext cx="10789920" cy="1975104"/>
          </a:xfrm>
          <a:solidFill>
            <a:srgbClr val="FFFFFF"/>
          </a:solidFill>
          <a:ln w="38100">
            <a:solidFill>
              <a:srgbClr val="404040"/>
            </a:solidFill>
          </a:ln>
        </p:spPr>
        <p:txBody>
          <a:bodyPr lIns="274320" rIns="274320" anchor="ctr" anchorCtr="1">
            <a:normAutofit/>
          </a:bodyPr>
          <a:lstStyle>
            <a:lvl1pPr algn="ctr">
              <a:defRPr sz="456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3234233" y="5223053"/>
            <a:ext cx="8161934" cy="1487873"/>
          </a:xfrm>
          <a:noFill/>
        </p:spPr>
        <p:txBody>
          <a:bodyPr>
            <a:normAutofit/>
          </a:bodyPr>
          <a:lstStyle>
            <a:lvl1pPr marL="0" indent="0" algn="ctr">
              <a:buNone/>
              <a:defRPr sz="2400">
                <a:solidFill>
                  <a:schemeClr val="tx1">
                    <a:lumMod val="75000"/>
                    <a:lumOff val="25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41493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0838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83734" y="1124712"/>
            <a:ext cx="1558330" cy="59801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77364" y="1124712"/>
            <a:ext cx="7438187" cy="59801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41387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73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92230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920240" y="2864093"/>
            <a:ext cx="10789920" cy="1975104"/>
          </a:xfrm>
          <a:solidFill>
            <a:srgbClr val="FFFFFF"/>
          </a:solidFill>
          <a:ln w="38100">
            <a:solidFill>
              <a:srgbClr val="404040"/>
            </a:solidFill>
          </a:ln>
        </p:spPr>
        <p:txBody>
          <a:bodyPr lIns="274320" rIns="274320" anchor="ctr" anchorCtr="1">
            <a:normAutofit/>
          </a:bodyPr>
          <a:lstStyle>
            <a:lvl1pPr>
              <a:defRPr sz="456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34233" y="5222958"/>
            <a:ext cx="8161934" cy="1518098"/>
          </a:xfrm>
        </p:spPr>
        <p:txBody>
          <a:bodyPr anchor="t" anchorCtr="1">
            <a:normAutofit/>
          </a:bodyPr>
          <a:lstStyle>
            <a:lvl1pPr marL="0" indent="0">
              <a:buNone/>
              <a:defRPr sz="240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94462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98295" y="3165653"/>
            <a:ext cx="5126125" cy="3722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05979" y="3165653"/>
            <a:ext cx="5124296" cy="3722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52432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0123" y="2776120"/>
            <a:ext cx="5124298" cy="844904"/>
          </a:xfrm>
        </p:spPr>
        <p:txBody>
          <a:bodyPr anchor="b" anchorCtr="1">
            <a:normAutofit/>
          </a:bodyPr>
          <a:lstStyle>
            <a:lvl1pPr marL="0" indent="0" algn="ctr">
              <a:buNone/>
              <a:defRPr sz="2280" b="0" cap="all" spc="120" baseline="0">
                <a:solidFill>
                  <a:schemeClr val="accent2">
                    <a:lumMod val="75000"/>
                  </a:schemeClr>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900123" y="3771900"/>
            <a:ext cx="5124298" cy="311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7605979" y="3771900"/>
            <a:ext cx="5104181" cy="311613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7605979" y="2776120"/>
            <a:ext cx="5124298" cy="844904"/>
          </a:xfrm>
        </p:spPr>
        <p:txBody>
          <a:bodyPr anchor="b" anchorCtr="1">
            <a:normAutofit/>
          </a:bodyPr>
          <a:lstStyle>
            <a:lvl1pPr marL="0" indent="0" algn="ctr">
              <a:buNone/>
              <a:defRPr sz="2280" b="0" cap="all" spc="120" baseline="0">
                <a:solidFill>
                  <a:schemeClr val="accent2">
                    <a:lumMod val="75000"/>
                  </a:schemeClr>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323012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27005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721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73152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65607" y="2692594"/>
            <a:ext cx="5383987" cy="1369796"/>
          </a:xfrm>
          <a:solidFill>
            <a:srgbClr val="FFFFFF"/>
          </a:solidFill>
          <a:ln>
            <a:solidFill>
              <a:srgbClr val="404040"/>
            </a:solidFill>
          </a:ln>
        </p:spPr>
        <p:txBody>
          <a:bodyPr anchor="ctr" anchorCtr="1">
            <a:normAutofit/>
          </a:bodyPr>
          <a:lstStyle>
            <a:lvl1pPr>
              <a:defRPr sz="264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8083296" y="965607"/>
            <a:ext cx="5779008" cy="6298387"/>
          </a:xfrm>
        </p:spPr>
        <p:txBody>
          <a:bodyPr>
            <a:normAutofit/>
          </a:bodyPr>
          <a:lstStyle>
            <a:lvl1pPr>
              <a:defRPr sz="2280">
                <a:solidFill>
                  <a:schemeClr val="tx1"/>
                </a:solidFill>
              </a:defRPr>
            </a:lvl1pPr>
            <a:lvl2pPr>
              <a:defRPr sz="1920">
                <a:solidFill>
                  <a:schemeClr val="tx1"/>
                </a:solidFill>
              </a:defRPr>
            </a:lvl2pPr>
            <a:lvl3pPr>
              <a:defRPr sz="1920">
                <a:solidFill>
                  <a:schemeClr val="tx1"/>
                </a:solidFill>
              </a:defRPr>
            </a:lvl3pPr>
            <a:lvl4pPr>
              <a:defRPr sz="1920">
                <a:solidFill>
                  <a:schemeClr val="tx1"/>
                </a:solidFill>
              </a:defRPr>
            </a:lvl4pPr>
            <a:lvl5pPr>
              <a:defRPr sz="1920">
                <a:solidFill>
                  <a:schemeClr val="tx1"/>
                </a:solidFill>
              </a:defRPr>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38682" y="4259902"/>
            <a:ext cx="4553712" cy="2632843"/>
          </a:xfrm>
        </p:spPr>
        <p:txBody>
          <a:bodyPr anchor="t" anchorCtr="1">
            <a:normAutofit/>
          </a:bodyPr>
          <a:lstStyle>
            <a:lvl1pPr marL="0" indent="0" algn="ctr">
              <a:buNone/>
              <a:defRPr sz="1800">
                <a:solidFill>
                  <a:srgbClr val="FFFF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pPr/>
              <a:t>7/11/2024</a:t>
            </a:fld>
            <a:endParaRPr lang="en-US" dirty="0"/>
          </a:p>
        </p:txBody>
      </p:sp>
      <p:sp>
        <p:nvSpPr>
          <p:cNvPr id="10" name="Footer Placeholder 9"/>
          <p:cNvSpPr>
            <a:spLocks noGrp="1"/>
          </p:cNvSpPr>
          <p:nvPr>
            <p:ph type="ftr" sz="quarter" idx="11"/>
          </p:nvPr>
        </p:nvSpPr>
        <p:spPr>
          <a:xfrm>
            <a:off x="965607" y="7483450"/>
            <a:ext cx="6149756" cy="384048"/>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3631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731519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70227" y="2692594"/>
            <a:ext cx="5393998" cy="1361568"/>
          </a:xfrm>
          <a:solidFill>
            <a:srgbClr val="FFFFFF"/>
          </a:solidFill>
          <a:ln>
            <a:solidFill>
              <a:srgbClr val="404040"/>
            </a:solidFill>
          </a:ln>
        </p:spPr>
        <p:txBody>
          <a:bodyPr anchor="ctr" anchorCtr="1">
            <a:noAutofit/>
          </a:bodyPr>
          <a:lstStyle>
            <a:lvl1pPr>
              <a:defRPr sz="264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5200" y="0"/>
            <a:ext cx="7322516" cy="8229600"/>
          </a:xfrm>
          <a:solidFill>
            <a:schemeClr val="bg1">
              <a:lumMod val="75000"/>
            </a:schemeClr>
          </a:solidFill>
        </p:spPr>
        <p:txBody>
          <a:bodyPr anchor="t"/>
          <a:lstStyle>
            <a:lvl1pPr marL="0" indent="0">
              <a:buNone/>
              <a:defRPr sz="3840">
                <a:solidFill>
                  <a:schemeClr val="bg1">
                    <a:lumMod val="85000"/>
                    <a:lumOff val="1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38682" y="4259902"/>
            <a:ext cx="4553712" cy="2632844"/>
          </a:xfrm>
        </p:spPr>
        <p:txBody>
          <a:bodyPr anchor="t" anchorCtr="1">
            <a:normAutofit/>
          </a:bodyPr>
          <a:lstStyle>
            <a:lvl1pPr marL="0" indent="0" algn="ctr">
              <a:buNone/>
              <a:defRPr sz="1800">
                <a:solidFill>
                  <a:srgbClr val="FFFF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7/11/2024</a:t>
            </a:fld>
            <a:endParaRPr lang="en-US" dirty="0"/>
          </a:p>
        </p:txBody>
      </p:sp>
      <p:sp>
        <p:nvSpPr>
          <p:cNvPr id="9" name="Footer Placeholder 8"/>
          <p:cNvSpPr>
            <a:spLocks noGrp="1"/>
          </p:cNvSpPr>
          <p:nvPr>
            <p:ph type="ftr" sz="quarter" idx="11"/>
          </p:nvPr>
        </p:nvSpPr>
        <p:spPr>
          <a:xfrm>
            <a:off x="965607" y="7483450"/>
            <a:ext cx="6149756" cy="384048"/>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21378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677363" y="1157630"/>
            <a:ext cx="9275674" cy="142646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77363" y="3165653"/>
            <a:ext cx="9275674" cy="3722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5715" y="7486579"/>
            <a:ext cx="3304495" cy="388762"/>
          </a:xfrm>
          <a:prstGeom prst="rect">
            <a:avLst/>
          </a:prstGeom>
        </p:spPr>
        <p:txBody>
          <a:bodyPr vert="horz" lIns="91440" tIns="45720" rIns="91440" bIns="45720" rtlCol="0" anchor="ctr"/>
          <a:lstStyle>
            <a:lvl1pPr algn="r">
              <a:defRPr sz="1260">
                <a:solidFill>
                  <a:schemeClr val="tx1">
                    <a:alpha val="70000"/>
                  </a:schemeClr>
                </a:solidFill>
              </a:defRPr>
            </a:lvl1pPr>
          </a:lstStyle>
          <a:p>
            <a:fld id="{48A87A34-81AB-432B-8DAE-1953F412C126}" type="datetimeFigureOut">
              <a:rPr lang="en-US" smtClean="0"/>
              <a:pPr/>
              <a:t>7/11/2024</a:t>
            </a:fld>
            <a:endParaRPr lang="en-US" dirty="0"/>
          </a:p>
        </p:txBody>
      </p:sp>
      <p:sp>
        <p:nvSpPr>
          <p:cNvPr id="5" name="Footer Placeholder 4"/>
          <p:cNvSpPr>
            <a:spLocks noGrp="1"/>
          </p:cNvSpPr>
          <p:nvPr>
            <p:ph type="ftr" sz="quarter" idx="3"/>
          </p:nvPr>
        </p:nvSpPr>
        <p:spPr>
          <a:xfrm>
            <a:off x="1920241" y="7483450"/>
            <a:ext cx="7081427" cy="384048"/>
          </a:xfrm>
          <a:prstGeom prst="rect">
            <a:avLst/>
          </a:prstGeom>
        </p:spPr>
        <p:txBody>
          <a:bodyPr vert="horz" lIns="91440" tIns="45720" rIns="91440" bIns="45720" rtlCol="0" anchor="ctr"/>
          <a:lstStyle>
            <a:lvl1pPr algn="l">
              <a:defRPr sz="126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2910706" y="7461504"/>
            <a:ext cx="438912" cy="438912"/>
          </a:xfrm>
          <a:prstGeom prst="ellipse">
            <a:avLst/>
          </a:prstGeom>
          <a:solidFill>
            <a:srgbClr val="1D1D1D">
              <a:alpha val="70000"/>
            </a:srgbClr>
          </a:solidFill>
        </p:spPr>
        <p:txBody>
          <a:bodyPr vert="horz" lIns="18288" tIns="45720" rIns="18288" bIns="45720" rtlCol="0" anchor="ctr">
            <a:noAutofit/>
          </a:bodyPr>
          <a:lstStyle>
            <a:lvl1pPr algn="ctr">
              <a:defRPr sz="132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572469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sldNum="0" hdr="0" ftr="0" dt="0"/>
  <p:txStyles>
    <p:titleStyle>
      <a:lvl1pPr algn="ctr" defTabSz="1097280" rtl="0" eaLnBrk="1" latinLnBrk="0" hangingPunct="1">
        <a:lnSpc>
          <a:spcPct val="90000"/>
        </a:lnSpc>
        <a:spcBef>
          <a:spcPct val="0"/>
        </a:spcBef>
        <a:buNone/>
        <a:defRPr sz="3360" kern="1200" cap="all" spc="240" baseline="0">
          <a:solidFill>
            <a:srgbClr val="262626"/>
          </a:solidFill>
          <a:latin typeface="+mj-lt"/>
          <a:ea typeface="+mj-ea"/>
          <a:cs typeface="+mj-cs"/>
        </a:defRPr>
      </a:lvl1pPr>
    </p:titleStyle>
    <p:bodyStyle>
      <a:lvl1pPr marL="274320" indent="-274320" algn="l" defTabSz="1097280" rtl="0" eaLnBrk="1" latinLnBrk="0" hangingPunct="1">
        <a:lnSpc>
          <a:spcPct val="100000"/>
        </a:lnSpc>
        <a:spcBef>
          <a:spcPts val="1200"/>
        </a:spcBef>
        <a:buClr>
          <a:schemeClr val="accent2"/>
        </a:buClr>
        <a:buFont typeface="Arial" panose="020B0604020202020204" pitchFamily="34" charset="0"/>
        <a:buChar char="•"/>
        <a:defRPr sz="2160" kern="1200">
          <a:solidFill>
            <a:schemeClr val="tx1">
              <a:lumMod val="85000"/>
              <a:lumOff val="15000"/>
            </a:schemeClr>
          </a:solidFill>
          <a:latin typeface="+mn-lt"/>
          <a:ea typeface="+mn-ea"/>
          <a:cs typeface="+mn-cs"/>
        </a:defRPr>
      </a:lvl1pPr>
      <a:lvl2pPr marL="54864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2pPr>
      <a:lvl3pPr marL="82296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3pPr>
      <a:lvl4pPr marL="109728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4pPr>
      <a:lvl5pPr marL="137160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5pPr>
      <a:lvl6pPr marL="1575436"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solidFill>
          <a:latin typeface="+mn-lt"/>
          <a:ea typeface="+mn-ea"/>
          <a:cs typeface="+mn-cs"/>
        </a:defRPr>
      </a:lvl6pPr>
      <a:lvl7pPr marL="1781176"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solidFill>
          <a:latin typeface="+mn-lt"/>
          <a:ea typeface="+mn-ea"/>
          <a:cs typeface="+mn-cs"/>
        </a:defRPr>
      </a:lvl7pPr>
      <a:lvl8pPr marL="198882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baseline="0">
          <a:solidFill>
            <a:schemeClr val="tx1"/>
          </a:solidFill>
          <a:latin typeface="+mn-lt"/>
          <a:ea typeface="+mn-ea"/>
          <a:cs typeface="+mn-cs"/>
        </a:defRPr>
      </a:lvl8pPr>
      <a:lvl9pPr marL="225933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baseline="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7"/>
            <a:ext cx="7020997" cy="307116"/>
          </a:xfrm>
          <a:prstGeom prst="rect">
            <a:avLst/>
          </a:prstGeom>
          <a:noFill/>
          <a:ln/>
        </p:spPr>
        <p:txBody>
          <a:bodyPr wrap="none" rtlCol="0" anchor="t"/>
          <a:lstStyle/>
          <a:p>
            <a:pPr marL="342900" indent="-342900" algn="l">
              <a:lnSpc>
                <a:spcPts val="3110"/>
              </a:lnSpc>
              <a:buSzPct val="100000"/>
              <a:buFont typeface="Arial" panose="020B0604020202020204" pitchFamily="34" charset="0"/>
              <a:buChar char="•"/>
            </a:pPr>
            <a:r>
              <a:rPr lang="en-US" sz="1944">
                <a:solidFill>
                  <a:srgbClr val="403C4E"/>
                </a:solidFill>
                <a:latin typeface="Open Sans" pitchFamily="34" charset="0"/>
                <a:ea typeface="Open Sans" pitchFamily="34" charset="-122"/>
                <a:cs typeface="Open Sans" pitchFamily="34" charset="-120"/>
              </a:rPr>
              <a:t>Name : Aayush</a:t>
            </a:r>
            <a:endParaRPr lang="en-US" sz="1944" dirty="0"/>
          </a:p>
        </p:txBody>
      </p:sp>
      <p:sp>
        <p:nvSpPr>
          <p:cNvPr id="9" name="Text 4"/>
          <p:cNvSpPr/>
          <p:nvPr/>
        </p:nvSpPr>
        <p:spPr>
          <a:xfrm>
            <a:off x="6431622" y="5898476"/>
            <a:ext cx="7334741" cy="307116"/>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a:t>
            </a:r>
            <a:r>
              <a:rPr lang="en-US" sz="1944">
                <a:solidFill>
                  <a:srgbClr val="403C4E"/>
                </a:solidFill>
                <a:latin typeface="Open Sans" pitchFamily="34" charset="0"/>
                <a:ea typeface="Open Sans" pitchFamily="34" charset="-122"/>
                <a:cs typeface="Open Sans" pitchFamily="34" charset="-120"/>
              </a:rPr>
              <a:t>: 12215513</a:t>
            </a:r>
            <a:endParaRPr lang="en-US" sz="1944" dirty="0"/>
          </a:p>
        </p:txBody>
      </p:sp>
      <p:sp>
        <p:nvSpPr>
          <p:cNvPr id="10" name="Text 5"/>
          <p:cNvSpPr/>
          <p:nvPr/>
        </p:nvSpPr>
        <p:spPr>
          <a:xfrm>
            <a:off x="6431622" y="6379845"/>
            <a:ext cx="7334741"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 y="0"/>
            <a:ext cx="14630396" cy="8229599"/>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sp>
      <p:sp>
        <p:nvSpPr>
          <p:cNvPr id="7" name="Shape 3"/>
          <p:cNvSpPr/>
          <p:nvPr/>
        </p:nvSpPr>
        <p:spPr>
          <a:xfrm>
            <a:off x="4485858" y="5299650"/>
            <a:ext cx="40362" cy="706993"/>
          </a:xfrm>
          <a:prstGeom prst="roundRect">
            <a:avLst>
              <a:gd name="adj" fmla="val 225211"/>
            </a:avLst>
          </a:prstGeom>
          <a:solidFill>
            <a:srgbClr val="E5BEB2"/>
          </a:solidFill>
          <a:ln/>
        </p:spPr>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TotalTime>
  <Words>1639</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 MT</vt:lpstr>
      <vt:lpstr>Manrope</vt:lpstr>
      <vt:lpstr>Merriweather</vt:lpstr>
      <vt:lpstr>Open Sans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12215513_Aayush .</cp:lastModifiedBy>
  <cp:revision>3</cp:revision>
  <dcterms:created xsi:type="dcterms:W3CDTF">2024-07-10T04:30:43Z</dcterms:created>
  <dcterms:modified xsi:type="dcterms:W3CDTF">2024-07-11T08:39:04Z</dcterms:modified>
</cp:coreProperties>
</file>