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media/image11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19.svg" ContentType="image/svg+xml"/>
  <Override PartName="/ppt/media/image21.svg" ContentType="image/svg+xml"/>
  <Override PartName="/ppt/media/image23.svg" ContentType="image/svg+xml"/>
  <Override PartName="/ppt/media/image2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D1D943-B8DC-4734-A5C3-2C213D5BF2C4}">
          <p14:sldIdLst>
            <p14:sldId id="256"/>
            <p14:sldId id="257"/>
            <p14:sldId id="262"/>
            <p14:sldId id="259"/>
            <p14:sldId id="260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>
        <p:guide orient="horz" pos="86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7" Type="http://schemas.openxmlformats.org/officeDocument/2006/relationships/image" Target="../media/image20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5.svg"/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7" Type="http://schemas.openxmlformats.org/officeDocument/2006/relationships/image" Target="../media/image20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5.svg"/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A5147F-A52F-4BA4-8C29-5C7FD847C8A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EA8E12-5F41-4353-9987-DBAE80AE6D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Topics covered in our system</a:t>
          </a:r>
        </a:p>
      </dgm:t>
    </dgm:pt>
    <dgm:pt modelId="{42A439D7-1C40-4519-B17F-413EE29BB957}" cxnId="{363B8BE3-4D3C-4310-B6B9-A837BFBDF7A1}" type="parTrans">
      <dgm:prSet/>
      <dgm:spPr/>
      <dgm:t>
        <a:bodyPr/>
        <a:lstStyle/>
        <a:p>
          <a:endParaRPr lang="en-US"/>
        </a:p>
      </dgm:t>
    </dgm:pt>
    <dgm:pt modelId="{C882AD7C-A937-4A65-908F-1E961E5AAD83}" cxnId="{363B8BE3-4D3C-4310-B6B9-A837BFBDF7A1}" type="sibTrans">
      <dgm:prSet/>
      <dgm:spPr/>
      <dgm:t>
        <a:bodyPr/>
        <a:lstStyle/>
        <a:p>
          <a:endParaRPr lang="en-US"/>
        </a:p>
      </dgm:t>
    </dgm:pt>
    <dgm:pt modelId="{FA99CDB5-149D-44B1-A68F-E3728B2DC6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. FIRE SENSOR</a:t>
          </a:r>
        </a:p>
      </dgm:t>
    </dgm:pt>
    <dgm:pt modelId="{394768C4-49CC-4433-871E-8F902BBFCBDB}" cxnId="{17ECA428-B4EF-425F-BC63-BCAE025427DB}" type="parTrans">
      <dgm:prSet/>
      <dgm:spPr/>
      <dgm:t>
        <a:bodyPr/>
        <a:lstStyle/>
        <a:p>
          <a:endParaRPr lang="en-US"/>
        </a:p>
      </dgm:t>
    </dgm:pt>
    <dgm:pt modelId="{95054A46-3974-42E5-B724-9C90DB3C1E68}" cxnId="{17ECA428-B4EF-425F-BC63-BCAE025427DB}" type="sibTrans">
      <dgm:prSet/>
      <dgm:spPr/>
      <dgm:t>
        <a:bodyPr/>
        <a:lstStyle/>
        <a:p>
          <a:endParaRPr lang="en-US"/>
        </a:p>
      </dgm:t>
    </dgm:pt>
    <dgm:pt modelId="{654C6D3B-48F8-4F6D-9669-D10AD54BA4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. HEALT SENSOR</a:t>
          </a:r>
        </a:p>
      </dgm:t>
    </dgm:pt>
    <dgm:pt modelId="{08FBBBF1-5C69-4E1B-917A-94DA62A54C4F}" cxnId="{F886D18E-B00B-4364-BF73-89BB9C4501C2}" type="parTrans">
      <dgm:prSet/>
      <dgm:spPr/>
      <dgm:t>
        <a:bodyPr/>
        <a:lstStyle/>
        <a:p>
          <a:endParaRPr lang="en-US"/>
        </a:p>
      </dgm:t>
    </dgm:pt>
    <dgm:pt modelId="{559D6072-08CB-4B36-9B26-480BA1C899AA}" cxnId="{F886D18E-B00B-4364-BF73-89BB9C4501C2}" type="sibTrans">
      <dgm:prSet/>
      <dgm:spPr/>
      <dgm:t>
        <a:bodyPr/>
        <a:lstStyle/>
        <a:p>
          <a:endParaRPr lang="en-US"/>
        </a:p>
      </dgm:t>
    </dgm:pt>
    <dgm:pt modelId="{A5753467-7F57-450E-818F-105704E155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. FLOOD Alarm</a:t>
          </a:r>
        </a:p>
      </dgm:t>
    </dgm:pt>
    <dgm:pt modelId="{51006EB7-396C-422E-A828-FC6F2BA7F643}" cxnId="{C96002A8-7963-44FD-976A-5F89D5926F55}" type="parTrans">
      <dgm:prSet/>
      <dgm:spPr/>
      <dgm:t>
        <a:bodyPr/>
        <a:lstStyle/>
        <a:p>
          <a:endParaRPr lang="en-US"/>
        </a:p>
      </dgm:t>
    </dgm:pt>
    <dgm:pt modelId="{78EE55EA-EF94-45AB-9526-7DFC8AA82A73}" cxnId="{C96002A8-7963-44FD-976A-5F89D5926F55}" type="sibTrans">
      <dgm:prSet/>
      <dgm:spPr/>
      <dgm:t>
        <a:bodyPr/>
        <a:lstStyle/>
        <a:p>
          <a:endParaRPr lang="en-US"/>
        </a:p>
      </dgm:t>
    </dgm:pt>
    <dgm:pt modelId="{E71325D0-2045-46D3-B1E3-FA0BC26098AC}" type="pres">
      <dgm:prSet presAssocID="{7FA5147F-A52F-4BA4-8C29-5C7FD847C8AC}" presName="root" presStyleCnt="0">
        <dgm:presLayoutVars>
          <dgm:dir/>
          <dgm:resizeHandles val="exact"/>
        </dgm:presLayoutVars>
      </dgm:prSet>
      <dgm:spPr/>
    </dgm:pt>
    <dgm:pt modelId="{0BE6C2C6-79B1-47BE-A2E8-2EEDD58B2B2A}" type="pres">
      <dgm:prSet presAssocID="{27EA8E12-5F41-4353-9987-DBAE80AE6D74}" presName="compNode" presStyleCnt="0"/>
      <dgm:spPr/>
    </dgm:pt>
    <dgm:pt modelId="{AF72F344-C348-4368-8A81-5332C436E4C8}" type="pres">
      <dgm:prSet presAssocID="{27EA8E12-5F41-4353-9987-DBAE80AE6D74}" presName="iconBgRect" presStyleLbl="bgShp" presStyleIdx="0" presStyleCnt="4"/>
      <dgm:spPr/>
    </dgm:pt>
    <dgm:pt modelId="{BF704D9E-5CF2-4219-B0E0-DB0A0CC5CF51}" type="pres">
      <dgm:prSet presAssocID="{27EA8E12-5F41-4353-9987-DBAE80AE6D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1F3724EF-2A0C-4777-BDE8-37622BB9D260}" type="pres">
      <dgm:prSet presAssocID="{27EA8E12-5F41-4353-9987-DBAE80AE6D74}" presName="spaceRect" presStyleCnt="0"/>
      <dgm:spPr/>
    </dgm:pt>
    <dgm:pt modelId="{0E007151-E243-44AD-A4C4-13725E32074A}" type="pres">
      <dgm:prSet presAssocID="{27EA8E12-5F41-4353-9987-DBAE80AE6D74}" presName="textRect" presStyleLbl="revTx" presStyleIdx="0" presStyleCnt="4">
        <dgm:presLayoutVars>
          <dgm:chMax val="1"/>
          <dgm:chPref val="1"/>
        </dgm:presLayoutVars>
      </dgm:prSet>
      <dgm:spPr/>
    </dgm:pt>
    <dgm:pt modelId="{62A9CD66-B2E2-4E7F-956E-59334B0027FD}" type="pres">
      <dgm:prSet presAssocID="{C882AD7C-A937-4A65-908F-1E961E5AAD83}" presName="sibTrans" presStyleCnt="0"/>
      <dgm:spPr/>
    </dgm:pt>
    <dgm:pt modelId="{0F5857D9-1BE2-4DDA-8BE8-9B51BE6D7464}" type="pres">
      <dgm:prSet presAssocID="{FA99CDB5-149D-44B1-A68F-E3728B2DC680}" presName="compNode" presStyleCnt="0"/>
      <dgm:spPr/>
    </dgm:pt>
    <dgm:pt modelId="{8C800944-8EF5-495E-8C55-A3B50B52C5F9}" type="pres">
      <dgm:prSet presAssocID="{FA99CDB5-149D-44B1-A68F-E3728B2DC680}" presName="iconBgRect" presStyleLbl="bgShp" presStyleIdx="1" presStyleCnt="4"/>
      <dgm:spPr/>
    </dgm:pt>
    <dgm:pt modelId="{5283AC47-ADD2-488C-B873-D34A195E2DF8}" type="pres">
      <dgm:prSet presAssocID="{FA99CDB5-149D-44B1-A68F-E3728B2DC6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892E0503-6128-4456-BA7F-7593F0AA3CFF}" type="pres">
      <dgm:prSet presAssocID="{FA99CDB5-149D-44B1-A68F-E3728B2DC680}" presName="spaceRect" presStyleCnt="0"/>
      <dgm:spPr/>
    </dgm:pt>
    <dgm:pt modelId="{49035916-070E-412B-8C1C-628F2C988B90}" type="pres">
      <dgm:prSet presAssocID="{FA99CDB5-149D-44B1-A68F-E3728B2DC680}" presName="textRect" presStyleLbl="revTx" presStyleIdx="1" presStyleCnt="4">
        <dgm:presLayoutVars>
          <dgm:chMax val="1"/>
          <dgm:chPref val="1"/>
        </dgm:presLayoutVars>
      </dgm:prSet>
      <dgm:spPr/>
    </dgm:pt>
    <dgm:pt modelId="{93E38285-957D-45BF-BCC2-5831CB00ADE0}" type="pres">
      <dgm:prSet presAssocID="{95054A46-3974-42E5-B724-9C90DB3C1E68}" presName="sibTrans" presStyleCnt="0"/>
      <dgm:spPr/>
    </dgm:pt>
    <dgm:pt modelId="{5CD823FC-D902-42E5-8DBB-915B4408963F}" type="pres">
      <dgm:prSet presAssocID="{654C6D3B-48F8-4F6D-9669-D10AD54BA4EF}" presName="compNode" presStyleCnt="0"/>
      <dgm:spPr/>
    </dgm:pt>
    <dgm:pt modelId="{0C20B661-522C-48D6-B461-31458E96F88A}" type="pres">
      <dgm:prSet presAssocID="{654C6D3B-48F8-4F6D-9669-D10AD54BA4EF}" presName="iconBgRect" presStyleLbl="bgShp" presStyleIdx="2" presStyleCnt="4"/>
      <dgm:spPr/>
    </dgm:pt>
    <dgm:pt modelId="{78086FDE-CEB4-4F3A-8C54-2577E122287E}" type="pres">
      <dgm:prSet presAssocID="{654C6D3B-48F8-4F6D-9669-D10AD54BA4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F7762BF9-9DA0-4DB0-B65C-C4C614BEC1A6}" type="pres">
      <dgm:prSet presAssocID="{654C6D3B-48F8-4F6D-9669-D10AD54BA4EF}" presName="spaceRect" presStyleCnt="0"/>
      <dgm:spPr/>
    </dgm:pt>
    <dgm:pt modelId="{A75198ED-EEAE-4AEB-B6F2-F43DC36E96C7}" type="pres">
      <dgm:prSet presAssocID="{654C6D3B-48F8-4F6D-9669-D10AD54BA4EF}" presName="textRect" presStyleLbl="revTx" presStyleIdx="2" presStyleCnt="4">
        <dgm:presLayoutVars>
          <dgm:chMax val="1"/>
          <dgm:chPref val="1"/>
        </dgm:presLayoutVars>
      </dgm:prSet>
      <dgm:spPr/>
    </dgm:pt>
    <dgm:pt modelId="{374C0E71-CBE2-4B58-AB9A-1642F30A2B2F}" type="pres">
      <dgm:prSet presAssocID="{559D6072-08CB-4B36-9B26-480BA1C899AA}" presName="sibTrans" presStyleCnt="0"/>
      <dgm:spPr/>
    </dgm:pt>
    <dgm:pt modelId="{085FD4BE-8C41-4700-BB45-C6F2548CD44D}" type="pres">
      <dgm:prSet presAssocID="{A5753467-7F57-450E-818F-105704E1552C}" presName="compNode" presStyleCnt="0"/>
      <dgm:spPr/>
    </dgm:pt>
    <dgm:pt modelId="{93E53C72-9222-41B2-AE79-8819A765BB74}" type="pres">
      <dgm:prSet presAssocID="{A5753467-7F57-450E-818F-105704E1552C}" presName="iconBgRect" presStyleLbl="bgShp" presStyleIdx="3" presStyleCnt="4"/>
      <dgm:spPr/>
    </dgm:pt>
    <dgm:pt modelId="{9196CEAF-245E-43AF-8BEA-2FA2FC41C656}" type="pres">
      <dgm:prSet presAssocID="{A5753467-7F57-450E-818F-105704E155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</dgm:pt>
    <dgm:pt modelId="{27E7341B-3FC8-4A0E-B3BE-D49C14C5D1A2}" type="pres">
      <dgm:prSet presAssocID="{A5753467-7F57-450E-818F-105704E1552C}" presName="spaceRect" presStyleCnt="0"/>
      <dgm:spPr/>
    </dgm:pt>
    <dgm:pt modelId="{DFD18731-01DD-4192-889F-153B7CE081A8}" type="pres">
      <dgm:prSet presAssocID="{A5753467-7F57-450E-818F-105704E155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5EDD90F-77A9-4F0A-8777-3549903A6BB3}" type="presOf" srcId="{FA99CDB5-149D-44B1-A68F-E3728B2DC680}" destId="{49035916-070E-412B-8C1C-628F2C988B90}" srcOrd="0" destOrd="0" presId="urn:microsoft.com/office/officeart/2018/5/layout/IconCircleLabelList"/>
    <dgm:cxn modelId="{17ECA428-B4EF-425F-BC63-BCAE025427DB}" srcId="{7FA5147F-A52F-4BA4-8C29-5C7FD847C8AC}" destId="{FA99CDB5-149D-44B1-A68F-E3728B2DC680}" srcOrd="1" destOrd="0" parTransId="{394768C4-49CC-4433-871E-8F902BBFCBDB}" sibTransId="{95054A46-3974-42E5-B724-9C90DB3C1E68}"/>
    <dgm:cxn modelId="{B162502D-34E8-46E7-B8D5-D3C9B704A8EA}" type="presOf" srcId="{654C6D3B-48F8-4F6D-9669-D10AD54BA4EF}" destId="{A75198ED-EEAE-4AEB-B6F2-F43DC36E96C7}" srcOrd="0" destOrd="0" presId="urn:microsoft.com/office/officeart/2018/5/layout/IconCircleLabelList"/>
    <dgm:cxn modelId="{7C8DB83F-BD6C-44D4-9757-D9884068B869}" type="presOf" srcId="{27EA8E12-5F41-4353-9987-DBAE80AE6D74}" destId="{0E007151-E243-44AD-A4C4-13725E32074A}" srcOrd="0" destOrd="0" presId="urn:microsoft.com/office/officeart/2018/5/layout/IconCircleLabelList"/>
    <dgm:cxn modelId="{F886D18E-B00B-4364-BF73-89BB9C4501C2}" srcId="{7FA5147F-A52F-4BA4-8C29-5C7FD847C8AC}" destId="{654C6D3B-48F8-4F6D-9669-D10AD54BA4EF}" srcOrd="2" destOrd="0" parTransId="{08FBBBF1-5C69-4E1B-917A-94DA62A54C4F}" sibTransId="{559D6072-08CB-4B36-9B26-480BA1C899AA}"/>
    <dgm:cxn modelId="{1ED19BA6-BA8C-48E8-8C24-DEE2E24E9A1D}" type="presOf" srcId="{7FA5147F-A52F-4BA4-8C29-5C7FD847C8AC}" destId="{E71325D0-2045-46D3-B1E3-FA0BC26098AC}" srcOrd="0" destOrd="0" presId="urn:microsoft.com/office/officeart/2018/5/layout/IconCircleLabelList"/>
    <dgm:cxn modelId="{C96002A8-7963-44FD-976A-5F89D5926F55}" srcId="{7FA5147F-A52F-4BA4-8C29-5C7FD847C8AC}" destId="{A5753467-7F57-450E-818F-105704E1552C}" srcOrd="3" destOrd="0" parTransId="{51006EB7-396C-422E-A828-FC6F2BA7F643}" sibTransId="{78EE55EA-EF94-45AB-9526-7DFC8AA82A73}"/>
    <dgm:cxn modelId="{0C20CEAE-C166-4B29-86FF-59C33B174A0D}" type="presOf" srcId="{A5753467-7F57-450E-818F-105704E1552C}" destId="{DFD18731-01DD-4192-889F-153B7CE081A8}" srcOrd="0" destOrd="0" presId="urn:microsoft.com/office/officeart/2018/5/layout/IconCircleLabelList"/>
    <dgm:cxn modelId="{363B8BE3-4D3C-4310-B6B9-A837BFBDF7A1}" srcId="{7FA5147F-A52F-4BA4-8C29-5C7FD847C8AC}" destId="{27EA8E12-5F41-4353-9987-DBAE80AE6D74}" srcOrd="0" destOrd="0" parTransId="{42A439D7-1C40-4519-B17F-413EE29BB957}" sibTransId="{C882AD7C-A937-4A65-908F-1E961E5AAD83}"/>
    <dgm:cxn modelId="{72D1AF39-9ED9-4B07-8090-6A493D731587}" type="presParOf" srcId="{E71325D0-2045-46D3-B1E3-FA0BC26098AC}" destId="{0BE6C2C6-79B1-47BE-A2E8-2EEDD58B2B2A}" srcOrd="0" destOrd="0" presId="urn:microsoft.com/office/officeart/2018/5/layout/IconCircleLabelList"/>
    <dgm:cxn modelId="{B5D2731C-43D6-4B94-93AA-91FAD09D1D10}" type="presParOf" srcId="{0BE6C2C6-79B1-47BE-A2E8-2EEDD58B2B2A}" destId="{AF72F344-C348-4368-8A81-5332C436E4C8}" srcOrd="0" destOrd="0" presId="urn:microsoft.com/office/officeart/2018/5/layout/IconCircleLabelList"/>
    <dgm:cxn modelId="{3EB1251A-A8FA-4DFD-BDCC-B2E34092D006}" type="presParOf" srcId="{0BE6C2C6-79B1-47BE-A2E8-2EEDD58B2B2A}" destId="{BF704D9E-5CF2-4219-B0E0-DB0A0CC5CF51}" srcOrd="1" destOrd="0" presId="urn:microsoft.com/office/officeart/2018/5/layout/IconCircleLabelList"/>
    <dgm:cxn modelId="{41E36BA1-ADDB-4E04-A0A7-C917B4D2D524}" type="presParOf" srcId="{0BE6C2C6-79B1-47BE-A2E8-2EEDD58B2B2A}" destId="{1F3724EF-2A0C-4777-BDE8-37622BB9D260}" srcOrd="2" destOrd="0" presId="urn:microsoft.com/office/officeart/2018/5/layout/IconCircleLabelList"/>
    <dgm:cxn modelId="{310A3D30-6412-497D-AFCC-EF3EC4121F58}" type="presParOf" srcId="{0BE6C2C6-79B1-47BE-A2E8-2EEDD58B2B2A}" destId="{0E007151-E243-44AD-A4C4-13725E32074A}" srcOrd="3" destOrd="0" presId="urn:microsoft.com/office/officeart/2018/5/layout/IconCircleLabelList"/>
    <dgm:cxn modelId="{75D058E8-E213-46D3-A257-AB17DCA826D0}" type="presParOf" srcId="{E71325D0-2045-46D3-B1E3-FA0BC26098AC}" destId="{62A9CD66-B2E2-4E7F-956E-59334B0027FD}" srcOrd="1" destOrd="0" presId="urn:microsoft.com/office/officeart/2018/5/layout/IconCircleLabelList"/>
    <dgm:cxn modelId="{649E575D-2C79-48F6-83FA-CB36FCB12E49}" type="presParOf" srcId="{E71325D0-2045-46D3-B1E3-FA0BC26098AC}" destId="{0F5857D9-1BE2-4DDA-8BE8-9B51BE6D7464}" srcOrd="2" destOrd="0" presId="urn:microsoft.com/office/officeart/2018/5/layout/IconCircleLabelList"/>
    <dgm:cxn modelId="{1D09CA63-1C87-4581-A7E9-1E6E40FC4EB7}" type="presParOf" srcId="{0F5857D9-1BE2-4DDA-8BE8-9B51BE6D7464}" destId="{8C800944-8EF5-495E-8C55-A3B50B52C5F9}" srcOrd="0" destOrd="0" presId="urn:microsoft.com/office/officeart/2018/5/layout/IconCircleLabelList"/>
    <dgm:cxn modelId="{D697CDEE-00A9-4FC2-925C-3E4A6494582D}" type="presParOf" srcId="{0F5857D9-1BE2-4DDA-8BE8-9B51BE6D7464}" destId="{5283AC47-ADD2-488C-B873-D34A195E2DF8}" srcOrd="1" destOrd="0" presId="urn:microsoft.com/office/officeart/2018/5/layout/IconCircleLabelList"/>
    <dgm:cxn modelId="{0BEF5605-0390-4E53-8F12-03101461DE8B}" type="presParOf" srcId="{0F5857D9-1BE2-4DDA-8BE8-9B51BE6D7464}" destId="{892E0503-6128-4456-BA7F-7593F0AA3CFF}" srcOrd="2" destOrd="0" presId="urn:microsoft.com/office/officeart/2018/5/layout/IconCircleLabelList"/>
    <dgm:cxn modelId="{51243C04-2379-478C-9044-BECF64755690}" type="presParOf" srcId="{0F5857D9-1BE2-4DDA-8BE8-9B51BE6D7464}" destId="{49035916-070E-412B-8C1C-628F2C988B90}" srcOrd="3" destOrd="0" presId="urn:microsoft.com/office/officeart/2018/5/layout/IconCircleLabelList"/>
    <dgm:cxn modelId="{331D3B9C-345B-4877-B87D-6A5C79990DA9}" type="presParOf" srcId="{E71325D0-2045-46D3-B1E3-FA0BC26098AC}" destId="{93E38285-957D-45BF-BCC2-5831CB00ADE0}" srcOrd="3" destOrd="0" presId="urn:microsoft.com/office/officeart/2018/5/layout/IconCircleLabelList"/>
    <dgm:cxn modelId="{2680D1C9-EE1A-41C7-83F6-0F92EF900720}" type="presParOf" srcId="{E71325D0-2045-46D3-B1E3-FA0BC26098AC}" destId="{5CD823FC-D902-42E5-8DBB-915B4408963F}" srcOrd="4" destOrd="0" presId="urn:microsoft.com/office/officeart/2018/5/layout/IconCircleLabelList"/>
    <dgm:cxn modelId="{C30BB4A3-882F-42BE-AF72-3728CCB46A8B}" type="presParOf" srcId="{5CD823FC-D902-42E5-8DBB-915B4408963F}" destId="{0C20B661-522C-48D6-B461-31458E96F88A}" srcOrd="0" destOrd="0" presId="urn:microsoft.com/office/officeart/2018/5/layout/IconCircleLabelList"/>
    <dgm:cxn modelId="{665BA87F-A9B8-49CA-8D3D-89381CD71D90}" type="presParOf" srcId="{5CD823FC-D902-42E5-8DBB-915B4408963F}" destId="{78086FDE-CEB4-4F3A-8C54-2577E122287E}" srcOrd="1" destOrd="0" presId="urn:microsoft.com/office/officeart/2018/5/layout/IconCircleLabelList"/>
    <dgm:cxn modelId="{D1E1BE0D-ACDE-4E9B-A4C9-500D2D5C3C44}" type="presParOf" srcId="{5CD823FC-D902-42E5-8DBB-915B4408963F}" destId="{F7762BF9-9DA0-4DB0-B65C-C4C614BEC1A6}" srcOrd="2" destOrd="0" presId="urn:microsoft.com/office/officeart/2018/5/layout/IconCircleLabelList"/>
    <dgm:cxn modelId="{E89AF365-24B1-42CB-B276-16C9428B0934}" type="presParOf" srcId="{5CD823FC-D902-42E5-8DBB-915B4408963F}" destId="{A75198ED-EEAE-4AEB-B6F2-F43DC36E96C7}" srcOrd="3" destOrd="0" presId="urn:microsoft.com/office/officeart/2018/5/layout/IconCircleLabelList"/>
    <dgm:cxn modelId="{71D70D9A-7AAF-4A42-8FD3-2BADE554A580}" type="presParOf" srcId="{E71325D0-2045-46D3-B1E3-FA0BC26098AC}" destId="{374C0E71-CBE2-4B58-AB9A-1642F30A2B2F}" srcOrd="5" destOrd="0" presId="urn:microsoft.com/office/officeart/2018/5/layout/IconCircleLabelList"/>
    <dgm:cxn modelId="{695C98B4-0025-4D4B-8047-8751787E3F0C}" type="presParOf" srcId="{E71325D0-2045-46D3-B1E3-FA0BC26098AC}" destId="{085FD4BE-8C41-4700-BB45-C6F2548CD44D}" srcOrd="6" destOrd="0" presId="urn:microsoft.com/office/officeart/2018/5/layout/IconCircleLabelList"/>
    <dgm:cxn modelId="{1DF10383-33FE-4644-BC80-EBBBE256BC30}" type="presParOf" srcId="{085FD4BE-8C41-4700-BB45-C6F2548CD44D}" destId="{93E53C72-9222-41B2-AE79-8819A765BB74}" srcOrd="0" destOrd="0" presId="urn:microsoft.com/office/officeart/2018/5/layout/IconCircleLabelList"/>
    <dgm:cxn modelId="{73F452E1-4106-4FE5-A4DE-C9CDA5175FB6}" type="presParOf" srcId="{085FD4BE-8C41-4700-BB45-C6F2548CD44D}" destId="{9196CEAF-245E-43AF-8BEA-2FA2FC41C656}" srcOrd="1" destOrd="0" presId="urn:microsoft.com/office/officeart/2018/5/layout/IconCircleLabelList"/>
    <dgm:cxn modelId="{2AEEF62C-417F-421B-86B8-25EA9BC080B1}" type="presParOf" srcId="{085FD4BE-8C41-4700-BB45-C6F2548CD44D}" destId="{27E7341B-3FC8-4A0E-B3BE-D49C14C5D1A2}" srcOrd="2" destOrd="0" presId="urn:microsoft.com/office/officeart/2018/5/layout/IconCircleLabelList"/>
    <dgm:cxn modelId="{3A7A964E-E8ED-4C98-B1AC-E52E05A6F15C}" type="presParOf" srcId="{085FD4BE-8C41-4700-BB45-C6F2548CD44D}" destId="{DFD18731-01DD-4192-889F-153B7CE081A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F3CC48-0759-4053-A7DE-58A057FB3C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341B555-AC6A-4BB2-A7EE-1F79A241C28B}">
      <dgm:prSet/>
      <dgm:spPr/>
      <dgm:t>
        <a:bodyPr/>
        <a:lstStyle/>
        <a:p>
          <a:r>
            <a:rPr lang="en-IN"/>
            <a:t>We have developed a code which keeps track off the devices data whenever this data is below or above the normal ranges it sends an alarm to the nearby hospital as an emergency.</a:t>
          </a:r>
          <a:endParaRPr lang="en-US"/>
        </a:p>
      </dgm:t>
    </dgm:pt>
    <dgm:pt modelId="{A10F9585-EEA2-41AE-A892-005961D9D7F8}" cxnId="{33407EFF-C343-4E6D-B92E-877AD6F4AD9E}" type="parTrans">
      <dgm:prSet/>
      <dgm:spPr/>
      <dgm:t>
        <a:bodyPr/>
        <a:lstStyle/>
        <a:p>
          <a:endParaRPr lang="en-US"/>
        </a:p>
      </dgm:t>
    </dgm:pt>
    <dgm:pt modelId="{1327673D-B442-4302-AA2E-37F3F3693150}" cxnId="{33407EFF-C343-4E6D-B92E-877AD6F4AD9E}" type="sibTrans">
      <dgm:prSet/>
      <dgm:spPr/>
      <dgm:t>
        <a:bodyPr/>
        <a:lstStyle/>
        <a:p>
          <a:endParaRPr lang="en-US"/>
        </a:p>
      </dgm:t>
    </dgm:pt>
    <dgm:pt modelId="{62035A8B-7EA4-4DD8-A4DE-E96BECD3F6C6}">
      <dgm:prSet/>
      <dgm:spPr/>
      <dgm:t>
        <a:bodyPr/>
        <a:lstStyle/>
        <a:p>
          <a:r>
            <a:rPr lang="en-IN"/>
            <a:t>Parameters are taken as BP , ECG and Pulse Rate.</a:t>
          </a:r>
          <a:endParaRPr lang="en-US"/>
        </a:p>
      </dgm:t>
    </dgm:pt>
    <dgm:pt modelId="{3BDBFA75-C0C5-4854-B2A2-85A8A0E4C293}" cxnId="{B5EA7008-C491-4831-8FED-356BEF639840}" type="parTrans">
      <dgm:prSet/>
      <dgm:spPr/>
      <dgm:t>
        <a:bodyPr/>
        <a:lstStyle/>
        <a:p>
          <a:endParaRPr lang="en-US"/>
        </a:p>
      </dgm:t>
    </dgm:pt>
    <dgm:pt modelId="{6460C719-4CF7-43D1-B6FF-2915AF7543A3}" cxnId="{B5EA7008-C491-4831-8FED-356BEF639840}" type="sibTrans">
      <dgm:prSet/>
      <dgm:spPr/>
      <dgm:t>
        <a:bodyPr/>
        <a:lstStyle/>
        <a:p>
          <a:endParaRPr lang="en-US"/>
        </a:p>
      </dgm:t>
    </dgm:pt>
    <dgm:pt modelId="{8D87E67F-89BA-4661-A104-52D0BCFA2E69}" type="pres">
      <dgm:prSet presAssocID="{FEF3CC48-0759-4053-A7DE-58A057FB3CB8}" presName="root" presStyleCnt="0">
        <dgm:presLayoutVars>
          <dgm:dir/>
          <dgm:resizeHandles val="exact"/>
        </dgm:presLayoutVars>
      </dgm:prSet>
      <dgm:spPr/>
    </dgm:pt>
    <dgm:pt modelId="{D371B762-7230-4030-8E2F-DAC8A5A8FDD3}" type="pres">
      <dgm:prSet presAssocID="{7341B555-AC6A-4BB2-A7EE-1F79A241C28B}" presName="compNode" presStyleCnt="0"/>
      <dgm:spPr/>
    </dgm:pt>
    <dgm:pt modelId="{87CDC8E8-0996-42D1-97F8-B16C3C9297C8}" type="pres">
      <dgm:prSet presAssocID="{7341B555-AC6A-4BB2-A7EE-1F79A241C28B}" presName="bgRect" presStyleLbl="bgShp" presStyleIdx="0" presStyleCnt="2"/>
      <dgm:spPr/>
    </dgm:pt>
    <dgm:pt modelId="{51ECB829-13D9-4354-A7E8-3F3183A6B56D}" type="pres">
      <dgm:prSet presAssocID="{7341B555-AC6A-4BB2-A7EE-1F79A241C28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E5F69B6B-512F-4D85-AE8B-B804F0513351}" type="pres">
      <dgm:prSet presAssocID="{7341B555-AC6A-4BB2-A7EE-1F79A241C28B}" presName="spaceRect" presStyleCnt="0"/>
      <dgm:spPr/>
    </dgm:pt>
    <dgm:pt modelId="{98CB9CCC-8C27-4594-88C2-04B6CED1194C}" type="pres">
      <dgm:prSet presAssocID="{7341B555-AC6A-4BB2-A7EE-1F79A241C28B}" presName="parTx" presStyleLbl="revTx" presStyleIdx="0" presStyleCnt="2">
        <dgm:presLayoutVars>
          <dgm:chMax val="0"/>
          <dgm:chPref val="0"/>
        </dgm:presLayoutVars>
      </dgm:prSet>
      <dgm:spPr/>
    </dgm:pt>
    <dgm:pt modelId="{C6B19F4C-76A8-4AB6-BB4A-695078BACFEC}" type="pres">
      <dgm:prSet presAssocID="{1327673D-B442-4302-AA2E-37F3F3693150}" presName="sibTrans" presStyleCnt="0"/>
      <dgm:spPr/>
    </dgm:pt>
    <dgm:pt modelId="{F8BA475F-633E-4B23-A9D8-837847051D01}" type="pres">
      <dgm:prSet presAssocID="{62035A8B-7EA4-4DD8-A4DE-E96BECD3F6C6}" presName="compNode" presStyleCnt="0"/>
      <dgm:spPr/>
    </dgm:pt>
    <dgm:pt modelId="{66DBFFB7-AC2A-4D2C-8F18-ED2152078715}" type="pres">
      <dgm:prSet presAssocID="{62035A8B-7EA4-4DD8-A4DE-E96BECD3F6C6}" presName="bgRect" presStyleLbl="bgShp" presStyleIdx="1" presStyleCnt="2"/>
      <dgm:spPr/>
    </dgm:pt>
    <dgm:pt modelId="{8076CC77-02AA-4F4A-B558-FC3620A036B6}" type="pres">
      <dgm:prSet presAssocID="{62035A8B-7EA4-4DD8-A4DE-E96BECD3F6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0128DFB7-12FE-43FF-BE9A-848751059BB4}" type="pres">
      <dgm:prSet presAssocID="{62035A8B-7EA4-4DD8-A4DE-E96BECD3F6C6}" presName="spaceRect" presStyleCnt="0"/>
      <dgm:spPr/>
    </dgm:pt>
    <dgm:pt modelId="{6D6F3410-86F2-4FD5-AF5E-CBF6A79CD780}" type="pres">
      <dgm:prSet presAssocID="{62035A8B-7EA4-4DD8-A4DE-E96BECD3F6C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5D74401-0B84-4BDE-9C86-714E7780ED8B}" type="presOf" srcId="{FEF3CC48-0759-4053-A7DE-58A057FB3CB8}" destId="{8D87E67F-89BA-4661-A104-52D0BCFA2E69}" srcOrd="0" destOrd="0" presId="urn:microsoft.com/office/officeart/2018/2/layout/IconVerticalSolidList"/>
    <dgm:cxn modelId="{B5EA7008-C491-4831-8FED-356BEF639840}" srcId="{FEF3CC48-0759-4053-A7DE-58A057FB3CB8}" destId="{62035A8B-7EA4-4DD8-A4DE-E96BECD3F6C6}" srcOrd="1" destOrd="0" parTransId="{3BDBFA75-C0C5-4854-B2A2-85A8A0E4C293}" sibTransId="{6460C719-4CF7-43D1-B6FF-2915AF7543A3}"/>
    <dgm:cxn modelId="{F834AA16-4408-48E3-9398-36306495BD78}" type="presOf" srcId="{7341B555-AC6A-4BB2-A7EE-1F79A241C28B}" destId="{98CB9CCC-8C27-4594-88C2-04B6CED1194C}" srcOrd="0" destOrd="0" presId="urn:microsoft.com/office/officeart/2018/2/layout/IconVerticalSolidList"/>
    <dgm:cxn modelId="{42B0D839-4CE4-470D-8814-60DC7E83EB19}" type="presOf" srcId="{62035A8B-7EA4-4DD8-A4DE-E96BECD3F6C6}" destId="{6D6F3410-86F2-4FD5-AF5E-CBF6A79CD780}" srcOrd="0" destOrd="0" presId="urn:microsoft.com/office/officeart/2018/2/layout/IconVerticalSolidList"/>
    <dgm:cxn modelId="{33407EFF-C343-4E6D-B92E-877AD6F4AD9E}" srcId="{FEF3CC48-0759-4053-A7DE-58A057FB3CB8}" destId="{7341B555-AC6A-4BB2-A7EE-1F79A241C28B}" srcOrd="0" destOrd="0" parTransId="{A10F9585-EEA2-41AE-A892-005961D9D7F8}" sibTransId="{1327673D-B442-4302-AA2E-37F3F3693150}"/>
    <dgm:cxn modelId="{622DEF24-F737-4219-A452-E5FC03D4E6AA}" type="presParOf" srcId="{8D87E67F-89BA-4661-A104-52D0BCFA2E69}" destId="{D371B762-7230-4030-8E2F-DAC8A5A8FDD3}" srcOrd="0" destOrd="0" presId="urn:microsoft.com/office/officeart/2018/2/layout/IconVerticalSolidList"/>
    <dgm:cxn modelId="{52468487-0D67-442E-88D0-04081EA592C9}" type="presParOf" srcId="{D371B762-7230-4030-8E2F-DAC8A5A8FDD3}" destId="{87CDC8E8-0996-42D1-97F8-B16C3C9297C8}" srcOrd="0" destOrd="0" presId="urn:microsoft.com/office/officeart/2018/2/layout/IconVerticalSolidList"/>
    <dgm:cxn modelId="{B83F234D-2744-46BB-A478-6A5C4E3D61F8}" type="presParOf" srcId="{D371B762-7230-4030-8E2F-DAC8A5A8FDD3}" destId="{51ECB829-13D9-4354-A7E8-3F3183A6B56D}" srcOrd="1" destOrd="0" presId="urn:microsoft.com/office/officeart/2018/2/layout/IconVerticalSolidList"/>
    <dgm:cxn modelId="{C37A960C-8903-4257-9AF1-6E3DD9342B93}" type="presParOf" srcId="{D371B762-7230-4030-8E2F-DAC8A5A8FDD3}" destId="{E5F69B6B-512F-4D85-AE8B-B804F0513351}" srcOrd="2" destOrd="0" presId="urn:microsoft.com/office/officeart/2018/2/layout/IconVerticalSolidList"/>
    <dgm:cxn modelId="{89219B84-7BCF-427D-B446-F5E0FDB9E297}" type="presParOf" srcId="{D371B762-7230-4030-8E2F-DAC8A5A8FDD3}" destId="{98CB9CCC-8C27-4594-88C2-04B6CED1194C}" srcOrd="3" destOrd="0" presId="urn:microsoft.com/office/officeart/2018/2/layout/IconVerticalSolidList"/>
    <dgm:cxn modelId="{54279F1C-52AA-4ADB-A9F2-A1AC1AECED17}" type="presParOf" srcId="{8D87E67F-89BA-4661-A104-52D0BCFA2E69}" destId="{C6B19F4C-76A8-4AB6-BB4A-695078BACFEC}" srcOrd="1" destOrd="0" presId="urn:microsoft.com/office/officeart/2018/2/layout/IconVerticalSolidList"/>
    <dgm:cxn modelId="{3F4660F6-7F97-410A-A107-B7B7F4687F59}" type="presParOf" srcId="{8D87E67F-89BA-4661-A104-52D0BCFA2E69}" destId="{F8BA475F-633E-4B23-A9D8-837847051D01}" srcOrd="2" destOrd="0" presId="urn:microsoft.com/office/officeart/2018/2/layout/IconVerticalSolidList"/>
    <dgm:cxn modelId="{10560DBF-C880-4201-8898-DD91866DD73F}" type="presParOf" srcId="{F8BA475F-633E-4B23-A9D8-837847051D01}" destId="{66DBFFB7-AC2A-4D2C-8F18-ED2152078715}" srcOrd="0" destOrd="0" presId="urn:microsoft.com/office/officeart/2018/2/layout/IconVerticalSolidList"/>
    <dgm:cxn modelId="{5BFF3E7A-C9E5-47E5-BB71-A0476B14DAF6}" type="presParOf" srcId="{F8BA475F-633E-4B23-A9D8-837847051D01}" destId="{8076CC77-02AA-4F4A-B558-FC3620A036B6}" srcOrd="1" destOrd="0" presId="urn:microsoft.com/office/officeart/2018/2/layout/IconVerticalSolidList"/>
    <dgm:cxn modelId="{058F64AE-8178-48D7-9041-BE33AA2E3372}" type="presParOf" srcId="{F8BA475F-633E-4B23-A9D8-837847051D01}" destId="{0128DFB7-12FE-43FF-BE9A-848751059BB4}" srcOrd="2" destOrd="0" presId="urn:microsoft.com/office/officeart/2018/2/layout/IconVerticalSolidList"/>
    <dgm:cxn modelId="{4CB93A76-CC7D-4CDA-9452-8B95E8E61F8F}" type="presParOf" srcId="{F8BA475F-633E-4B23-A9D8-837847051D01}" destId="{6D6F3410-86F2-4FD5-AF5E-CBF6A79CD7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825658" cy="2209800"/>
        <a:chOff x="0" y="0"/>
        <a:chExt cx="8825658" cy="2209800"/>
      </a:xfrm>
    </dsp:grpSpPr>
    <dsp:sp modelId="{AF72F344-C348-4368-8A81-5332C436E4C8}">
      <dsp:nvSpPr>
        <dsp:cNvPr id="3" name="Oval 2"/>
        <dsp:cNvSpPr/>
      </dsp:nvSpPr>
      <dsp:spPr bwMode="white">
        <a:xfrm>
          <a:off x="794029" y="-1588253"/>
          <a:ext cx="2474955" cy="2474955"/>
        </a:xfrm>
        <a:prstGeom prst="ellipse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794029" y="-1588253"/>
        <a:ext cx="2474955" cy="2474955"/>
      </dsp:txXfrm>
    </dsp:sp>
    <dsp:sp modelId="{BF704D9E-5CF2-4219-B0E0-DB0A0CC5CF51}">
      <dsp:nvSpPr>
        <dsp:cNvPr id="4" name="Rectangles 3"/>
        <dsp:cNvSpPr/>
      </dsp:nvSpPr>
      <dsp:spPr bwMode="white">
        <a:xfrm>
          <a:off x="1321479" y="-1060803"/>
          <a:ext cx="1420056" cy="1420056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321479" y="-1060803"/>
        <a:ext cx="1420056" cy="1420056"/>
      </dsp:txXfrm>
    </dsp:sp>
    <dsp:sp modelId="{0E007151-E243-44AD-A4C4-13725E32074A}">
      <dsp:nvSpPr>
        <dsp:cNvPr id="5" name="Rectangles 4"/>
        <dsp:cNvSpPr/>
      </dsp:nvSpPr>
      <dsp:spPr bwMode="white">
        <a:xfrm>
          <a:off x="2855" y="1657590"/>
          <a:ext cx="4057303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Topics covered in our system</a:t>
          </a:r>
          <a:endParaRPr>
            <a:solidFill>
              <a:schemeClr val="tx1"/>
            </a:solidFill>
          </a:endParaRPr>
        </a:p>
      </dsp:txBody>
      <dsp:txXfrm>
        <a:off x="2855" y="1657590"/>
        <a:ext cx="4057303" cy="720000"/>
      </dsp:txXfrm>
    </dsp:sp>
    <dsp:sp modelId="{8C800944-8EF5-495E-8C55-A3B50B52C5F9}">
      <dsp:nvSpPr>
        <dsp:cNvPr id="6" name="Oval 5"/>
        <dsp:cNvSpPr/>
      </dsp:nvSpPr>
      <dsp:spPr bwMode="white">
        <a:xfrm>
          <a:off x="5561360" y="-1588253"/>
          <a:ext cx="2474955" cy="2474955"/>
        </a:xfrm>
        <a:prstGeom prst="ellipse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5561360" y="-1588253"/>
        <a:ext cx="2474955" cy="2474955"/>
      </dsp:txXfrm>
    </dsp:sp>
    <dsp:sp modelId="{5283AC47-ADD2-488C-B873-D34A195E2DF8}">
      <dsp:nvSpPr>
        <dsp:cNvPr id="7" name="Rectangles 6"/>
        <dsp:cNvSpPr/>
      </dsp:nvSpPr>
      <dsp:spPr bwMode="white">
        <a:xfrm>
          <a:off x="6088810" y="-1060803"/>
          <a:ext cx="1420056" cy="1420056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088810" y="-1060803"/>
        <a:ext cx="1420056" cy="1420056"/>
      </dsp:txXfrm>
    </dsp:sp>
    <dsp:sp modelId="{49035916-070E-412B-8C1C-628F2C988B90}">
      <dsp:nvSpPr>
        <dsp:cNvPr id="8" name="Rectangles 7"/>
        <dsp:cNvSpPr/>
      </dsp:nvSpPr>
      <dsp:spPr bwMode="white">
        <a:xfrm>
          <a:off x="4770186" y="1657590"/>
          <a:ext cx="4057303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. FIRE SENSOR</a:t>
          </a:r>
          <a:endParaRPr>
            <a:solidFill>
              <a:schemeClr val="tx1"/>
            </a:solidFill>
          </a:endParaRPr>
        </a:p>
      </dsp:txBody>
      <dsp:txXfrm>
        <a:off x="4770186" y="1657590"/>
        <a:ext cx="4057303" cy="720000"/>
      </dsp:txXfrm>
    </dsp:sp>
    <dsp:sp modelId="{0C20B661-522C-48D6-B461-31458E96F88A}">
      <dsp:nvSpPr>
        <dsp:cNvPr id="9" name="Oval 8"/>
        <dsp:cNvSpPr/>
      </dsp:nvSpPr>
      <dsp:spPr bwMode="white">
        <a:xfrm>
          <a:off x="794029" y="-167790"/>
          <a:ext cx="2474955" cy="2474955"/>
        </a:xfrm>
        <a:prstGeom prst="ellipse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794029" y="-167790"/>
        <a:ext cx="2474955" cy="2474955"/>
      </dsp:txXfrm>
    </dsp:sp>
    <dsp:sp modelId="{78086FDE-CEB4-4F3A-8C54-2577E122287E}">
      <dsp:nvSpPr>
        <dsp:cNvPr id="10" name="Rectangles 9"/>
        <dsp:cNvSpPr/>
      </dsp:nvSpPr>
      <dsp:spPr bwMode="white">
        <a:xfrm>
          <a:off x="1321479" y="359660"/>
          <a:ext cx="1420056" cy="1420056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321479" y="359660"/>
        <a:ext cx="1420056" cy="1420056"/>
      </dsp:txXfrm>
    </dsp:sp>
    <dsp:sp modelId="{A75198ED-EEAE-4AEB-B6F2-F43DC36E96C7}">
      <dsp:nvSpPr>
        <dsp:cNvPr id="11" name="Rectangles 10"/>
        <dsp:cNvSpPr/>
      </dsp:nvSpPr>
      <dsp:spPr bwMode="white">
        <a:xfrm>
          <a:off x="2855" y="3078053"/>
          <a:ext cx="4057303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. HEALT SENSOR</a:t>
          </a:r>
          <a:endParaRPr>
            <a:solidFill>
              <a:schemeClr val="tx1"/>
            </a:solidFill>
          </a:endParaRPr>
        </a:p>
      </dsp:txBody>
      <dsp:txXfrm>
        <a:off x="2855" y="3078053"/>
        <a:ext cx="4057303" cy="720000"/>
      </dsp:txXfrm>
    </dsp:sp>
    <dsp:sp modelId="{93E53C72-9222-41B2-AE79-8819A765BB74}">
      <dsp:nvSpPr>
        <dsp:cNvPr id="12" name="Oval 11"/>
        <dsp:cNvSpPr/>
      </dsp:nvSpPr>
      <dsp:spPr bwMode="white">
        <a:xfrm>
          <a:off x="5561360" y="-167790"/>
          <a:ext cx="2474955" cy="2474955"/>
        </a:xfrm>
        <a:prstGeom prst="ellipse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5561360" y="-167790"/>
        <a:ext cx="2474955" cy="2474955"/>
      </dsp:txXfrm>
    </dsp:sp>
    <dsp:sp modelId="{9196CEAF-245E-43AF-8BEA-2FA2FC41C656}">
      <dsp:nvSpPr>
        <dsp:cNvPr id="13" name="Rectangles 12"/>
        <dsp:cNvSpPr/>
      </dsp:nvSpPr>
      <dsp:spPr bwMode="white">
        <a:xfrm>
          <a:off x="6088810" y="359660"/>
          <a:ext cx="1420056" cy="1420056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088810" y="359660"/>
        <a:ext cx="1420056" cy="1420056"/>
      </dsp:txXfrm>
    </dsp:sp>
    <dsp:sp modelId="{DFD18731-01DD-4192-889F-153B7CE081A8}">
      <dsp:nvSpPr>
        <dsp:cNvPr id="14" name="Rectangles 13"/>
        <dsp:cNvSpPr/>
      </dsp:nvSpPr>
      <dsp:spPr bwMode="white">
        <a:xfrm>
          <a:off x="4770186" y="3078053"/>
          <a:ext cx="4057303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. FLOOD Alarm</a:t>
          </a:r>
          <a:endParaRPr>
            <a:solidFill>
              <a:schemeClr val="tx1"/>
            </a:solidFill>
          </a:endParaRPr>
        </a:p>
      </dsp:txBody>
      <dsp:txXfrm>
        <a:off x="4770186" y="3078053"/>
        <a:ext cx="405730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404352" cy="4056434"/>
        <a:chOff x="0" y="0"/>
        <a:chExt cx="9404352" cy="4056434"/>
      </a:xfrm>
    </dsp:grpSpPr>
    <dsp:sp modelId="{87CDC8E8-0996-42D1-97F8-B16C3C9297C8}">
      <dsp:nvSpPr>
        <dsp:cNvPr id="3" name="Rounded Rectangle 2"/>
        <dsp:cNvSpPr/>
      </dsp:nvSpPr>
      <dsp:spPr bwMode="white">
        <a:xfrm>
          <a:off x="0" y="659171"/>
          <a:ext cx="9404352" cy="1216930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/>
      </dsp:style>
      <dsp:txXfrm>
        <a:off x="0" y="659171"/>
        <a:ext cx="9404352" cy="1216930"/>
      </dsp:txXfrm>
    </dsp:sp>
    <dsp:sp modelId="{51ECB829-13D9-4354-A7E8-3F3183A6B56D}">
      <dsp:nvSpPr>
        <dsp:cNvPr id="4" name="Rectangles 3"/>
        <dsp:cNvSpPr/>
      </dsp:nvSpPr>
      <dsp:spPr bwMode="white">
        <a:xfrm>
          <a:off x="368121" y="932980"/>
          <a:ext cx="669312" cy="669312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368121" y="932980"/>
        <a:ext cx="669312" cy="669312"/>
      </dsp:txXfrm>
    </dsp:sp>
    <dsp:sp modelId="{98CB9CCC-8C27-4594-88C2-04B6CED1194C}">
      <dsp:nvSpPr>
        <dsp:cNvPr id="5" name="Rectangles 4"/>
        <dsp:cNvSpPr/>
      </dsp:nvSpPr>
      <dsp:spPr bwMode="white">
        <a:xfrm>
          <a:off x="1405554" y="659171"/>
          <a:ext cx="7998798" cy="121693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28791" tIns="128791" rIns="128791" bIns="128791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>
              <a:solidFill>
                <a:schemeClr val="bg1"/>
              </a:solidFill>
            </a:rPr>
            <a:t>We have developed a code which keeps track off the devices data whenever this data is below or above the normal ranges it sends an alarm to the nearby hospital as an emergency.</a:t>
          </a:r>
          <a:endParaRPr lang="en-US">
            <a:solidFill>
              <a:schemeClr val="bg1"/>
            </a:solidFill>
          </a:endParaRPr>
        </a:p>
      </dsp:txBody>
      <dsp:txXfrm>
        <a:off x="1405554" y="659171"/>
        <a:ext cx="7998798" cy="1216930"/>
      </dsp:txXfrm>
    </dsp:sp>
    <dsp:sp modelId="{66DBFFB7-AC2A-4D2C-8F18-ED2152078715}">
      <dsp:nvSpPr>
        <dsp:cNvPr id="6" name="Rounded Rectangle 5"/>
        <dsp:cNvSpPr/>
      </dsp:nvSpPr>
      <dsp:spPr bwMode="white">
        <a:xfrm>
          <a:off x="0" y="2180333"/>
          <a:ext cx="9404352" cy="1216930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/>
      </dsp:style>
      <dsp:txXfrm>
        <a:off x="0" y="2180333"/>
        <a:ext cx="9404352" cy="1216930"/>
      </dsp:txXfrm>
    </dsp:sp>
    <dsp:sp modelId="{8076CC77-02AA-4F4A-B558-FC3620A036B6}">
      <dsp:nvSpPr>
        <dsp:cNvPr id="7" name="Rectangles 6"/>
        <dsp:cNvSpPr/>
      </dsp:nvSpPr>
      <dsp:spPr bwMode="white">
        <a:xfrm>
          <a:off x="368121" y="2454143"/>
          <a:ext cx="669312" cy="669312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368121" y="2454143"/>
        <a:ext cx="669312" cy="669312"/>
      </dsp:txXfrm>
    </dsp:sp>
    <dsp:sp modelId="{6D6F3410-86F2-4FD5-AF5E-CBF6A79CD780}">
      <dsp:nvSpPr>
        <dsp:cNvPr id="8" name="Rectangles 7"/>
        <dsp:cNvSpPr/>
      </dsp:nvSpPr>
      <dsp:spPr bwMode="white">
        <a:xfrm>
          <a:off x="1405554" y="2180333"/>
          <a:ext cx="7998798" cy="121693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28791" tIns="128791" rIns="128791" bIns="128791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>
              <a:solidFill>
                <a:schemeClr val="bg1"/>
              </a:solidFill>
            </a:rPr>
            <a:t>Parameters are taken as BP , ECG and Pulse Rate.</a:t>
          </a:r>
          <a:endParaRPr lang="en-US">
            <a:solidFill>
              <a:schemeClr val="bg1"/>
            </a:solidFill>
          </a:endParaRPr>
        </a:p>
      </dsp:txBody>
      <dsp:txXfrm>
        <a:off x="1405554" y="2180333"/>
        <a:ext cx="7998798" cy="1216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F1492-D266-4A3D-B625-484815D747B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2F731-1D10-472A-9B0E-A1A693F1E5E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2F731-1D10-472A-9B0E-A1A693F1E5E2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F631-59A1-4DFC-8FE3-F3192D10104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AA93-6AB0-4E0F-A6D6-6D77D17CFCD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F631-59A1-4DFC-8FE3-F3192D10104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AA93-6AB0-4E0F-A6D6-6D77D17CFCD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F631-59A1-4DFC-8FE3-F3192D10104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AA93-6AB0-4E0F-A6D6-6D77D17CFCD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F631-59A1-4DFC-8FE3-F3192D10104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AA93-6AB0-4E0F-A6D6-6D77D17CFCDD}" type="slidenum">
              <a:rPr lang="en-IN" smtClean="0"/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F631-59A1-4DFC-8FE3-F3192D10104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AA93-6AB0-4E0F-A6D6-6D77D17CFCD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F631-59A1-4DFC-8FE3-F3192D10104B}" type="datetimeFigureOut">
              <a:rPr lang="en-IN" smtClean="0"/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AA93-6AB0-4E0F-A6D6-6D77D17CFCD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F631-59A1-4DFC-8FE3-F3192D10104B}" type="datetimeFigureOut">
              <a:rPr lang="en-IN" smtClean="0"/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AA93-6AB0-4E0F-A6D6-6D77D17CFCD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F631-59A1-4DFC-8FE3-F3192D10104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AA93-6AB0-4E0F-A6D6-6D77D17CFCD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F631-59A1-4DFC-8FE3-F3192D10104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AA93-6AB0-4E0F-A6D6-6D77D17CFCD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F631-59A1-4DFC-8FE3-F3192D10104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AA93-6AB0-4E0F-A6D6-6D77D17CFCD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F631-59A1-4DFC-8FE3-F3192D10104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AA93-6AB0-4E0F-A6D6-6D77D17CFCD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F631-59A1-4DFC-8FE3-F3192D10104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AA93-6AB0-4E0F-A6D6-6D77D17CFCD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F631-59A1-4DFC-8FE3-F3192D10104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AA93-6AB0-4E0F-A6D6-6D77D17CFCD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F631-59A1-4DFC-8FE3-F3192D10104B}" type="datetimeFigureOut">
              <a:rPr lang="en-IN" smtClean="0"/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AA93-6AB0-4E0F-A6D6-6D77D17CFCD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F631-59A1-4DFC-8FE3-F3192D10104B}" type="datetimeFigureOut">
              <a:rPr lang="en-IN" smtClean="0"/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AA93-6AB0-4E0F-A6D6-6D77D17CFCD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F631-59A1-4DFC-8FE3-F3192D10104B}" type="datetimeFigureOut">
              <a:rPr lang="en-IN" smtClean="0"/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AA93-6AB0-4E0F-A6D6-6D77D17CFCD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F631-59A1-4DFC-8FE3-F3192D10104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AA93-6AB0-4E0F-A6D6-6D77D17CFCD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B8CF631-59A1-4DFC-8FE3-F3192D10104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5AA93-6AB0-4E0F-A6D6-6D77D17CFCDD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1.xml"/><Relationship Id="rId8" Type="http://schemas.openxmlformats.org/officeDocument/2006/relationships/diagramLayout" Target="../diagrams/layout1.xml"/><Relationship Id="rId7" Type="http://schemas.openxmlformats.org/officeDocument/2006/relationships/diagramData" Target="../diagrams/data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2" Type="http://schemas.openxmlformats.org/officeDocument/2006/relationships/slideLayout" Target="../slideLayouts/slideLayout3.xml"/><Relationship Id="rId11" Type="http://schemas.microsoft.com/office/2007/relationships/diagramDrawing" Target="../diagrams/drawing1.xml"/><Relationship Id="rId10" Type="http://schemas.openxmlformats.org/officeDocument/2006/relationships/diagramColors" Target="../diagrams/colors1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microsoft.com/office/2007/relationships/diagramDrawing" Target="../diagrams/drawing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7" Type="http://schemas.openxmlformats.org/officeDocument/2006/relationships/image" Target="../media/image11.svg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1.xml"/><Relationship Id="rId7" Type="http://schemas.openxmlformats.org/officeDocument/2006/relationships/image" Target="../media/image13.svg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close-up of a network&#10;&#10;Description automatically generated"/>
          <p:cNvPicPr>
            <a:picLocks noChangeAspect="1"/>
          </p:cNvPicPr>
          <p:nvPr/>
        </p:nvPicPr>
        <p:blipFill rotWithShape="1">
          <a:blip r:embed="rId1">
            <a:alphaModFix amt="35000"/>
          </a:blip>
          <a:srcRect t="4819" b="4819"/>
          <a:stretch>
            <a:fillRect/>
          </a:stretch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Disaster Management System</a:t>
            </a:r>
            <a:endParaRPr lang="en-US" sz="4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panose="05040102010807070707" charset="2"/>
              <a:buChar char=""/>
            </a:pPr>
            <a:endParaRPr lang="en-US">
              <a:solidFill>
                <a:schemeClr val="tx1"/>
              </a:solidFill>
            </a:endParaRPr>
          </a:p>
          <a:p>
            <a:pPr>
              <a:buFont typeface="Wingdings 3" panose="05040102010807070707" charset="2"/>
              <a:buChar char=""/>
            </a:pPr>
            <a:r>
              <a:rPr lang="en-US">
                <a:solidFill>
                  <a:schemeClr val="tx1"/>
                </a:solidFill>
              </a:rPr>
              <a:t>Presentation By Group A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Bca Ai &amp; DS</a:t>
            </a:r>
            <a:endParaRPr lang="en-US">
              <a:solidFill>
                <a:schemeClr val="tx1"/>
              </a:solidFill>
            </a:endParaRPr>
          </a:p>
          <a:p>
            <a:pPr>
              <a:buFont typeface="Wingdings 3" panose="05040102010807070707" charset="2"/>
              <a:buChar char=""/>
            </a:pPr>
            <a:endParaRPr lang="en-US">
              <a:solidFill>
                <a:schemeClr val="tx1"/>
              </a:solidFill>
            </a:endParaRPr>
          </a:p>
          <a:p>
            <a:pPr>
              <a:buFont typeface="Wingdings 3" panose="05040102010807070707" charset="2"/>
              <a:buChar char=""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and pink swirls&#10;&#10;Description automatically generated"/>
          <p:cNvPicPr>
            <a:picLocks noChangeAspect="1"/>
          </p:cNvPicPr>
          <p:nvPr/>
        </p:nvPicPr>
        <p:blipFill rotWithShape="1">
          <a:blip r:embed="rId2"/>
          <a:srcRect t="10402" r="-1" b="27207"/>
          <a:stretch>
            <a:fillRect/>
          </a:stretch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10407602" cy="8680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100">
                <a:solidFill>
                  <a:srgbClr val="EBEBEB"/>
                </a:solidFill>
              </a:rPr>
              <a:t>What is a Disaster Management system</a:t>
            </a:r>
            <a:endParaRPr lang="en-IN" sz="4100">
              <a:solidFill>
                <a:srgbClr val="EBEBE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6917" y="5722374"/>
            <a:ext cx="10407602" cy="48792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i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öhne"/>
              </a:rPr>
              <a:t>A disaster management system is a framework designed to prepare for, respond to, and recover from natural or human-induced disasters. </a:t>
            </a:r>
            <a:endParaRPr lang="en-US" sz="1400" b="1" i="0">
              <a:solidFill>
                <a:schemeClr val="tx2">
                  <a:lumMod val="40000"/>
                  <a:lumOff val="60000"/>
                </a:schemeClr>
              </a:solidFill>
              <a:effectLst/>
              <a:latin typeface="Söhne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b="1" i="0">
              <a:solidFill>
                <a:schemeClr val="tx2">
                  <a:lumMod val="40000"/>
                  <a:lumOff val="60000"/>
                </a:schemeClr>
              </a:solidFill>
              <a:effectLst/>
              <a:latin typeface="Söh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6" name="Picture 15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Picture 4" descr="A blue and white background with a bright light&#10;&#10;Description automatically generated"/>
          <p:cNvPicPr>
            <a:picLocks noChangeAspect="1"/>
          </p:cNvPicPr>
          <p:nvPr/>
        </p:nvPicPr>
        <p:blipFill rotWithShape="1">
          <a:blip r:embed="rId6">
            <a:alphaModFix amt="25000"/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t="27722" r="909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66" y="570703"/>
            <a:ext cx="8825658" cy="25320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600"/>
              <a:t>What does our custom-made disaster management system cover.</a:t>
            </a:r>
            <a:endParaRPr lang="en-US" sz="5600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25" name="Text Placeholder 2"/>
          <p:cNvGraphicFramePr/>
          <p:nvPr/>
        </p:nvGraphicFramePr>
        <p:xfrm>
          <a:off x="1154955" y="3429000"/>
          <a:ext cx="8825658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16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9" name="Picture 16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0" name="Oval 16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71" name="Picture 17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2" name="Picture 17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3" name="Rectangle 1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Health Sensor Monitoring</a:t>
            </a:r>
            <a:endParaRPr lang="en-US" sz="4200"/>
          </a:p>
        </p:txBody>
      </p:sp>
      <p:graphicFrame>
        <p:nvGraphicFramePr>
          <p:cNvPr id="46" name="Text Placeholder 2"/>
          <p:cNvGraphicFramePr/>
          <p:nvPr/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Fire Sensor </a:t>
            </a:r>
            <a:endParaRPr lang="en-IN">
              <a:solidFill>
                <a:srgbClr val="EBEBEB"/>
              </a:solidFill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fire sensor is be located in-person the house. The fire sensor detects and generates an alarm on the watch if it does not stop in 1 minute then the Sensor sends the message to the Emergency Fire brigade for action. 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25" name="Freeform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ight switch on green wall"/>
          <p:cNvPicPr>
            <a:picLocks noChangeAspect="1"/>
          </p:cNvPicPr>
          <p:nvPr/>
        </p:nvPicPr>
        <p:blipFill rotWithShape="1">
          <a:blip r:embed="rId2"/>
          <a:srcRect l="51693" r="-2" b="-2"/>
          <a:stretch>
            <a:fillRect/>
          </a:stretch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25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7" name="Picture 12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8" name="Oval 1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29" name="Picture 12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0" name="Picture 12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31" name="Rectangle 1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Flood Sensor </a:t>
            </a:r>
            <a:endParaRPr lang="en-US" sz="4200" b="0" i="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03311" y="2052214"/>
            <a:ext cx="5965394" cy="41961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panose="05040102010807070707" charset="2"/>
              <a:buChar char=""/>
            </a:pPr>
            <a:r>
              <a:rPr lang="en-US"/>
              <a:t>Flood Data is  put in-person house. If the water level goes above 250cm above the ground, a high beep alarm is generated and sends the message to the nearby police station or emergency helpline. Daily water level data is stored</a:t>
            </a:r>
            <a:endParaRPr lang="en-US"/>
          </a:p>
        </p:txBody>
      </p:sp>
      <p:pic>
        <p:nvPicPr>
          <p:cNvPr id="101" name="Graphic 100" descr="Firefighter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34655" y="2145861"/>
            <a:ext cx="4008888" cy="40088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8" name="Picture 6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0" name="Oval 6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72" name="Picture 7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4" name="Picture 7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6" name="Rectangle 7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000" b="0" i="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" name="Graphic 60" descr="Handshak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3854" y="703489"/>
            <a:ext cx="5450557" cy="5450557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795</Words>
  <Application>WPS Presentation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Wingdings 3</vt:lpstr>
      <vt:lpstr>Arial</vt:lpstr>
      <vt:lpstr>Söhne</vt:lpstr>
      <vt:lpstr>Segoe Print</vt:lpstr>
      <vt:lpstr>Century Gothic</vt:lpstr>
      <vt:lpstr>Microsoft YaHei</vt:lpstr>
      <vt:lpstr>Arial Unicode MS</vt:lpstr>
      <vt:lpstr>Calibri</vt:lpstr>
      <vt:lpstr>Ion</vt:lpstr>
      <vt:lpstr>Disaster Management System</vt:lpstr>
      <vt:lpstr>What is a Disaster Management system</vt:lpstr>
      <vt:lpstr>What does our custom-made disaster management system cover.</vt:lpstr>
      <vt:lpstr>Health Sensor Monitoring</vt:lpstr>
      <vt:lpstr>Fire Sensor </vt:lpstr>
      <vt:lpstr>Flood Sensor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Management System</dc:title>
  <dc:creator>Aditya Chowdhury</dc:creator>
  <cp:lastModifiedBy>Neha Deo</cp:lastModifiedBy>
  <cp:revision>2</cp:revision>
  <dcterms:created xsi:type="dcterms:W3CDTF">2023-12-04T17:06:00Z</dcterms:created>
  <dcterms:modified xsi:type="dcterms:W3CDTF">2023-12-10T13:02:32Z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244737DBF29C46C1855B4DC7E55ED28F_13</vt:lpwstr>
  </property>
  <property fmtid="{D5CDD505-2E9C-101B-9397-08002B2CF9AE}" pid="3" name="KSOProductBuildVer">
    <vt:lpwstr>1033-12.2.0.13359</vt:lpwstr>
  </property>
</Properties>
</file>