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0913" y="1468899"/>
            <a:ext cx="2739458" cy="168474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Software Engineering (CIS: 634)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913" y="3153647"/>
            <a:ext cx="3355759" cy="231485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/>
              <a:t>Aayush </a:t>
            </a:r>
            <a:r>
              <a:rPr lang="en-US" sz="1800" dirty="0" err="1"/>
              <a:t>Chouraisa</a:t>
            </a:r>
            <a:r>
              <a:rPr lang="en-US" sz="1800" dirty="0"/>
              <a:t> (2826829)</a:t>
            </a:r>
          </a:p>
          <a:p>
            <a:pPr algn="l">
              <a:lnSpc>
                <a:spcPct val="100000"/>
              </a:lnSpc>
            </a:pPr>
            <a:r>
              <a:rPr lang="en-US" sz="1800" dirty="0"/>
              <a:t>Monika </a:t>
            </a:r>
            <a:r>
              <a:rPr lang="en-IN" sz="1800" dirty="0" err="1"/>
              <a:t>Gundra</a:t>
            </a: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IN" sz="1800" dirty="0"/>
              <a:t>Naga Pawan </a:t>
            </a:r>
            <a:r>
              <a:rPr lang="en-IN" sz="1800" dirty="0" err="1"/>
              <a:t>Keerthan</a:t>
            </a:r>
            <a:r>
              <a:rPr lang="en-IN" sz="1800" dirty="0"/>
              <a:t> </a:t>
            </a:r>
            <a:r>
              <a:rPr lang="en-IN" sz="1800" dirty="0" err="1"/>
              <a:t>Ramaraju</a:t>
            </a: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IN" sz="1800" dirty="0" err="1"/>
              <a:t>Jagadeep</a:t>
            </a:r>
            <a:r>
              <a:rPr lang="en-IN" sz="1800" dirty="0"/>
              <a:t> Reddy </a:t>
            </a:r>
            <a:r>
              <a:rPr lang="en-IN" sz="1800" dirty="0" err="1"/>
              <a:t>Vennam</a:t>
            </a:r>
            <a:endParaRPr lang="en-IN" sz="1800" dirty="0"/>
          </a:p>
          <a:p>
            <a:pPr algn="l">
              <a:lnSpc>
                <a:spcPct val="100000"/>
              </a:lnSpc>
            </a:pPr>
            <a:r>
              <a:rPr lang="en-IN" sz="1800" dirty="0" err="1"/>
              <a:t>Venkateshwar</a:t>
            </a:r>
            <a:r>
              <a:rPr lang="en-IN" sz="1800" dirty="0"/>
              <a:t> Reddy </a:t>
            </a:r>
            <a:r>
              <a:rPr lang="en-IN" sz="1800" dirty="0" err="1"/>
              <a:t>Beereddy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69537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53" y="309239"/>
            <a:ext cx="4538124" cy="757561"/>
          </a:xfrm>
        </p:spPr>
        <p:txBody>
          <a:bodyPr anchor="b">
            <a:normAutofit/>
          </a:bodyPr>
          <a:lstStyle/>
          <a:p>
            <a:r>
              <a:rPr lang="en-US" sz="4000" b="1" u="sng" dirty="0"/>
              <a:t>Timelines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463" y="1470735"/>
            <a:ext cx="5579499" cy="507802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Introduction</a:t>
            </a:r>
          </a:p>
          <a:p>
            <a:pPr marL="36900" lvl="0" indent="0">
              <a:buNone/>
            </a:pPr>
            <a:r>
              <a:rPr lang="en-US" sz="2400" dirty="0"/>
              <a:t>Functional detail of Application</a:t>
            </a:r>
          </a:p>
          <a:p>
            <a:pPr marL="36900" lvl="0" indent="0">
              <a:buNone/>
            </a:pPr>
            <a:r>
              <a:rPr lang="en-US" sz="2400" dirty="0"/>
              <a:t>Individual Module details</a:t>
            </a:r>
          </a:p>
          <a:p>
            <a:pPr marL="36900" lvl="0" indent="0">
              <a:buNone/>
            </a:pPr>
            <a:r>
              <a:rPr lang="en-US" sz="2400" dirty="0"/>
              <a:t>Testing Activities</a:t>
            </a:r>
          </a:p>
          <a:p>
            <a:pPr marL="36900" lvl="0" indent="0">
              <a:buNone/>
            </a:pPr>
            <a:r>
              <a:rPr lang="en-US" sz="2400" dirty="0"/>
              <a:t>Future changes</a:t>
            </a:r>
          </a:p>
          <a:p>
            <a:pPr marL="36900" lvl="0" indent="0">
              <a:buNone/>
            </a:pPr>
            <a:r>
              <a:rPr lang="en-US" sz="2400" dirty="0"/>
              <a:t>Conclusion</a:t>
            </a:r>
          </a:p>
          <a:p>
            <a:pPr marL="36900" lvl="0" indent="0">
              <a:buNone/>
            </a:pPr>
            <a:r>
              <a:rPr lang="en-US" sz="2400" dirty="0"/>
              <a:t>References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{5BAE89C7-12BC-4C5C-B13F-4D435887C5AA}tf55705232_win32</Template>
  <TotalTime>12</TotalTime>
  <Words>40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Software Engineering (CIS: 634)</vt:lpstr>
      <vt:lpstr>Timelines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(CIS: 634)</dc:title>
  <dc:creator>Aayush chourasia</dc:creator>
  <cp:lastModifiedBy>Aayush chourasia</cp:lastModifiedBy>
  <cp:revision>2</cp:revision>
  <dcterms:created xsi:type="dcterms:W3CDTF">2021-11-17T01:14:50Z</dcterms:created>
  <dcterms:modified xsi:type="dcterms:W3CDTF">2021-11-17T01:27:47Z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