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Poppins"/>
      <p:regular r:id="rId21"/>
      <p:bold r:id="rId22"/>
      <p:italic r:id="rId23"/>
      <p:boldItalic r:id="rId24"/>
    </p:embeddedFont>
    <p:embeddedFont>
      <p:font typeface="Short Stack"/>
      <p:regular r:id="rId25"/>
    </p:embeddedFont>
    <p:embeddedFont>
      <p:font typeface="Quicksan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jpyb4x+oEjkr0abZiTuo2nZNti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icksand-regular.fntdata"/><Relationship Id="rId25" Type="http://schemas.openxmlformats.org/officeDocument/2006/relationships/font" Target="fonts/ShortStack-regular.fntdata"/><Relationship Id="rId28" Type="http://customschemas.google.com/relationships/presentationmetadata" Target="metadata"/><Relationship Id="rId27" Type="http://schemas.openxmlformats.org/officeDocument/2006/relationships/font" Target="fonts/Quicksan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AmaticSC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2fc9c17b5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2fc9c17b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2fc9c17b56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2fc9c17b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dk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2" name="Google Shape;22;p14"/>
          <p:cNvGrpSpPr/>
          <p:nvPr/>
        </p:nvGrpSpPr>
        <p:grpSpPr>
          <a:xfrm>
            <a:off x="-85500" y="-168653"/>
            <a:ext cx="9290343" cy="5426904"/>
            <a:chOff x="-85500" y="-168653"/>
            <a:chExt cx="9290343" cy="5426904"/>
          </a:xfrm>
        </p:grpSpPr>
        <p:grpSp>
          <p:nvGrpSpPr>
            <p:cNvPr id="23" name="Google Shape;23;p14"/>
            <p:cNvGrpSpPr/>
            <p:nvPr/>
          </p:nvGrpSpPr>
          <p:grpSpPr>
            <a:xfrm>
              <a:off x="3870624" y="271731"/>
              <a:ext cx="531018" cy="704779"/>
              <a:chOff x="3870624" y="271731"/>
              <a:chExt cx="531018" cy="704779"/>
            </a:xfrm>
          </p:grpSpPr>
          <p:sp>
            <p:nvSpPr>
              <p:cNvPr id="24" name="Google Shape;24;p14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rect b="b" l="l" r="r" t="t"/>
                <a:pathLst>
                  <a:path extrusionOk="0" h="31731" w="35017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4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rect b="b" l="l" r="r" t="t"/>
                <a:pathLst>
                  <a:path extrusionOk="0" h="819510" w="580988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14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14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rect b="b" l="l" r="r" t="t"/>
                <a:pathLst>
                  <a:path extrusionOk="0" h="31731" w="35017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4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rect b="b" l="l" r="r" t="t"/>
                <a:pathLst>
                  <a:path extrusionOk="0" h="638994" w="699146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14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14"/>
            <p:cNvGrpSpPr/>
            <p:nvPr/>
          </p:nvGrpSpPr>
          <p:grpSpPr>
            <a:xfrm>
              <a:off x="968656" y="3696885"/>
              <a:ext cx="565307" cy="602473"/>
              <a:chOff x="813656" y="3801560"/>
              <a:chExt cx="565307" cy="602473"/>
            </a:xfrm>
          </p:grpSpPr>
          <p:sp>
            <p:nvSpPr>
              <p:cNvPr id="31" name="Google Shape;31;p14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rect b="b" l="l" r="r" t="t"/>
                <a:pathLst>
                  <a:path extrusionOk="0" h="14760" w="15179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4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rect b="b" l="l" r="r" t="t"/>
                <a:pathLst>
                  <a:path extrusionOk="0" h="644114" w="293264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14"/>
            <p:cNvSpPr/>
            <p:nvPr/>
          </p:nvSpPr>
          <p:spPr>
            <a:xfrm>
              <a:off x="4101001" y="4649180"/>
              <a:ext cx="376856" cy="254902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14"/>
            <p:cNvSpPr/>
            <p:nvPr/>
          </p:nvSpPr>
          <p:spPr>
            <a:xfrm>
              <a:off x="8091625" y="827000"/>
              <a:ext cx="485245" cy="329049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14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14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14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14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14"/>
            <p:cNvGrpSpPr/>
            <p:nvPr/>
          </p:nvGrpSpPr>
          <p:grpSpPr>
            <a:xfrm>
              <a:off x="5462677" y="4575203"/>
              <a:ext cx="497752" cy="491683"/>
              <a:chOff x="7559440" y="3972390"/>
              <a:chExt cx="497752" cy="491683"/>
            </a:xfrm>
          </p:grpSpPr>
          <p:sp>
            <p:nvSpPr>
              <p:cNvPr id="40" name="Google Shape;40;p14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rect b="b" l="l" r="r" t="t"/>
                <a:pathLst>
                  <a:path extrusionOk="0" h="14760" w="15179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14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rect b="b" l="l" r="r" t="t"/>
                <a:pathLst>
                  <a:path extrusionOk="0" h="376095" w="393594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14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14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rect b="b" l="l" r="r" t="t"/>
                <a:pathLst>
                  <a:path extrusionOk="0" h="23844" w="23544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14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rect b="b" l="l" r="r" t="t"/>
                <a:pathLst>
                  <a:path extrusionOk="0" h="720725" w="64770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14"/>
            <p:cNvSpPr/>
            <p:nvPr/>
          </p:nvSpPr>
          <p:spPr>
            <a:xfrm>
              <a:off x="1778886" y="4237081"/>
              <a:ext cx="556337" cy="631409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14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14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14"/>
            <p:cNvSpPr/>
            <p:nvPr/>
          </p:nvSpPr>
          <p:spPr>
            <a:xfrm>
              <a:off x="1393062" y="748927"/>
              <a:ext cx="579203" cy="652168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14"/>
            <p:cNvSpPr/>
            <p:nvPr/>
          </p:nvSpPr>
          <p:spPr>
            <a:xfrm>
              <a:off x="7317433" y="2956555"/>
              <a:ext cx="716315" cy="573888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14"/>
            <p:cNvSpPr/>
            <p:nvPr/>
          </p:nvSpPr>
          <p:spPr>
            <a:xfrm>
              <a:off x="8750637" y="1716146"/>
              <a:ext cx="454206" cy="406096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14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14"/>
            <p:cNvSpPr/>
            <p:nvPr/>
          </p:nvSpPr>
          <p:spPr>
            <a:xfrm>
              <a:off x="5960437" y="3855732"/>
              <a:ext cx="712864" cy="419317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14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14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14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14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1161548" y="2558031"/>
              <a:ext cx="665135" cy="522113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14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14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14"/>
            <p:cNvGrpSpPr/>
            <p:nvPr/>
          </p:nvGrpSpPr>
          <p:grpSpPr>
            <a:xfrm>
              <a:off x="7439637" y="3918577"/>
              <a:ext cx="503799" cy="507307"/>
              <a:chOff x="7439637" y="3918577"/>
              <a:chExt cx="503799" cy="507307"/>
            </a:xfrm>
          </p:grpSpPr>
          <p:sp>
            <p:nvSpPr>
              <p:cNvPr id="62" name="Google Shape;62;p14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rect b="b" l="l" r="r" t="t"/>
                <a:pathLst>
                  <a:path extrusionOk="0" h="23844" w="23544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rect b="b" l="l" r="r" t="t"/>
                <a:pathLst>
                  <a:path extrusionOk="0" h="468109" w="461644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14"/>
            <p:cNvSpPr/>
            <p:nvPr/>
          </p:nvSpPr>
          <p:spPr>
            <a:xfrm>
              <a:off x="6255960" y="791694"/>
              <a:ext cx="453103" cy="511439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14"/>
            <p:cNvGrpSpPr/>
            <p:nvPr/>
          </p:nvGrpSpPr>
          <p:grpSpPr>
            <a:xfrm>
              <a:off x="7413193" y="740389"/>
              <a:ext cx="289739" cy="482319"/>
              <a:chOff x="4912930" y="846902"/>
              <a:chExt cx="289739" cy="482319"/>
            </a:xfrm>
          </p:grpSpPr>
          <p:sp>
            <p:nvSpPr>
              <p:cNvPr id="67" name="Google Shape;67;p14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rect b="b" l="l" r="r" t="t"/>
                <a:pathLst>
                  <a:path extrusionOk="0" h="14760" w="15179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rect b="b" l="l" r="r" t="t"/>
                <a:pathLst>
                  <a:path extrusionOk="0" h="530506" w="336906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14"/>
            <p:cNvSpPr/>
            <p:nvPr/>
          </p:nvSpPr>
          <p:spPr>
            <a:xfrm>
              <a:off x="7082287" y="-53997"/>
              <a:ext cx="602898" cy="641121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981978" y="271723"/>
              <a:ext cx="738779" cy="460515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14"/>
            <p:cNvGrpSpPr/>
            <p:nvPr/>
          </p:nvGrpSpPr>
          <p:grpSpPr>
            <a:xfrm>
              <a:off x="7801268" y="2011649"/>
              <a:ext cx="583850" cy="670190"/>
              <a:chOff x="7801268" y="2011649"/>
              <a:chExt cx="583850" cy="670190"/>
            </a:xfrm>
          </p:grpSpPr>
          <p:sp>
            <p:nvSpPr>
              <p:cNvPr id="72" name="Google Shape;72;p14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rect b="b" l="l" r="r" t="t"/>
                <a:pathLst>
                  <a:path extrusionOk="0" h="14760" w="15179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rect b="b" l="l" r="r" t="t"/>
                <a:pathLst>
                  <a:path extrusionOk="0" h="624012" w="422747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14"/>
            <p:cNvGrpSpPr/>
            <p:nvPr/>
          </p:nvGrpSpPr>
          <p:grpSpPr>
            <a:xfrm>
              <a:off x="286734" y="1360788"/>
              <a:ext cx="437028" cy="515682"/>
              <a:chOff x="286734" y="1360788"/>
              <a:chExt cx="437028" cy="515682"/>
            </a:xfrm>
          </p:grpSpPr>
          <p:sp>
            <p:nvSpPr>
              <p:cNvPr id="75" name="Google Shape;75;p14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rect b="b" l="l" r="r" t="t"/>
                <a:pathLst>
                  <a:path extrusionOk="0" h="23844" w="23544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rect b="b" l="l" r="r" t="t"/>
                <a:pathLst>
                  <a:path extrusionOk="0" h="699230" w="556153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14"/>
            <p:cNvSpPr/>
            <p:nvPr/>
          </p:nvSpPr>
          <p:spPr>
            <a:xfrm>
              <a:off x="2688787" y="4098763"/>
              <a:ext cx="455682" cy="43272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933400" y="1069738"/>
              <a:ext cx="175646" cy="373020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8204352" y="3801552"/>
              <a:ext cx="240787" cy="203050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8204357" y="240186"/>
              <a:ext cx="175884" cy="17472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14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14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rect b="b" l="l" r="r" t="t"/>
                <a:pathLst>
                  <a:path extrusionOk="0" h="23844" w="23544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rect b="b" l="l" r="r" t="t"/>
                <a:pathLst>
                  <a:path extrusionOk="0" h="267334" w="274579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14"/>
            <p:cNvGrpSpPr/>
            <p:nvPr/>
          </p:nvGrpSpPr>
          <p:grpSpPr>
            <a:xfrm>
              <a:off x="3637530" y="4055057"/>
              <a:ext cx="418774" cy="520154"/>
              <a:chOff x="3637530" y="4055057"/>
              <a:chExt cx="418774" cy="520154"/>
            </a:xfrm>
          </p:grpSpPr>
          <p:sp>
            <p:nvSpPr>
              <p:cNvPr id="85" name="Google Shape;85;p14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rect b="b" l="l" r="r" t="t"/>
                <a:pathLst>
                  <a:path extrusionOk="0" h="14760" w="15179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rect b="b" l="l" r="r" t="t"/>
                <a:pathLst>
                  <a:path extrusionOk="0" h="548433" w="254831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14"/>
            <p:cNvSpPr/>
            <p:nvPr/>
          </p:nvSpPr>
          <p:spPr>
            <a:xfrm>
              <a:off x="3033704" y="205770"/>
              <a:ext cx="238646" cy="243555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8737650" y="439219"/>
              <a:ext cx="257856" cy="284838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1334256" y="207258"/>
              <a:ext cx="223503" cy="240600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7053257" y="3763614"/>
              <a:ext cx="204383" cy="27891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11508" y="3001159"/>
              <a:ext cx="154433" cy="272786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8576875" y="2558027"/>
              <a:ext cx="223822" cy="307981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140852" y="836409"/>
              <a:ext cx="224053" cy="290283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14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14"/>
            <p:cNvGrpSpPr/>
            <p:nvPr/>
          </p:nvGrpSpPr>
          <p:grpSpPr>
            <a:xfrm>
              <a:off x="2318449" y="604142"/>
              <a:ext cx="332332" cy="346581"/>
              <a:chOff x="2318449" y="604142"/>
              <a:chExt cx="332332" cy="346581"/>
            </a:xfrm>
          </p:grpSpPr>
          <p:sp>
            <p:nvSpPr>
              <p:cNvPr id="98" name="Google Shape;98;p14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rect b="b" l="l" r="r" t="t"/>
                <a:pathLst>
                  <a:path extrusionOk="0" h="23844" w="23544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rect b="b" l="l" r="r" t="t"/>
                <a:pathLst>
                  <a:path extrusionOk="0" h="391754" w="386433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14"/>
            <p:cNvSpPr/>
            <p:nvPr/>
          </p:nvSpPr>
          <p:spPr>
            <a:xfrm>
              <a:off x="6021196" y="137179"/>
              <a:ext cx="265484" cy="205157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14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14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14"/>
            <p:cNvSpPr/>
            <p:nvPr/>
          </p:nvSpPr>
          <p:spPr>
            <a:xfrm>
              <a:off x="4843337" y="836403"/>
              <a:ext cx="377232" cy="204888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15"/>
          <p:cNvSpPr txBox="1"/>
          <p:nvPr>
            <p:ph idx="1" type="subTitle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112" name="Google Shape;112;p15"/>
          <p:cNvGrpSpPr/>
          <p:nvPr/>
        </p:nvGrpSpPr>
        <p:grpSpPr>
          <a:xfrm>
            <a:off x="-83913" y="-168653"/>
            <a:ext cx="9288756" cy="5426904"/>
            <a:chOff x="-83913" y="-168653"/>
            <a:chExt cx="9288756" cy="5426904"/>
          </a:xfrm>
        </p:grpSpPr>
        <p:sp>
          <p:nvSpPr>
            <p:cNvPr id="113" name="Google Shape;113;p15"/>
            <p:cNvSpPr/>
            <p:nvPr/>
          </p:nvSpPr>
          <p:spPr>
            <a:xfrm>
              <a:off x="3901992" y="271731"/>
              <a:ext cx="499650" cy="704779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-73851" y="4335362"/>
              <a:ext cx="601266" cy="549535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4101001" y="4649180"/>
              <a:ext cx="376856" cy="254902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8091625" y="827000"/>
              <a:ext cx="485245" cy="329049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510215" y="271717"/>
              <a:ext cx="557022" cy="619823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778886" y="4237081"/>
              <a:ext cx="556337" cy="631409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393062" y="748927"/>
              <a:ext cx="579203" cy="652168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7317433" y="2956555"/>
              <a:ext cx="716315" cy="573888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8750637" y="1716146"/>
              <a:ext cx="454206" cy="406096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5960437" y="3855732"/>
              <a:ext cx="712864" cy="419317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3" name="Google Shape;133;p15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34" name="Google Shape;134;p1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6" name="Google Shape;136;p15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161548" y="2558031"/>
              <a:ext cx="665135" cy="522113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8" name="Google Shape;138;p15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139" name="Google Shape;139;p1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41" name="Google Shape;141;p15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6255960" y="791694"/>
              <a:ext cx="453103" cy="511439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7413193" y="740389"/>
              <a:ext cx="289739" cy="45623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7082287" y="-53997"/>
              <a:ext cx="602898" cy="641121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4981978" y="271723"/>
              <a:ext cx="738779" cy="460515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313599" y="1360788"/>
              <a:ext cx="410163" cy="515682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2688787" y="4098763"/>
              <a:ext cx="455682" cy="43272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933400" y="1069738"/>
              <a:ext cx="175646" cy="373020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8204352" y="3801552"/>
              <a:ext cx="240787" cy="203050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8204357" y="240186"/>
              <a:ext cx="175884" cy="17472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8514477" y="3303552"/>
              <a:ext cx="236138" cy="229907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3033704" y="205770"/>
              <a:ext cx="238646" cy="243555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8737650" y="439219"/>
              <a:ext cx="257856" cy="284838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1334256" y="207258"/>
              <a:ext cx="223503" cy="240600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7053257" y="3763614"/>
              <a:ext cx="204383" cy="27891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711508" y="3001159"/>
              <a:ext cx="154433" cy="272786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8576875" y="2558027"/>
              <a:ext cx="223822" cy="307981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40852" y="836409"/>
              <a:ext cx="224053" cy="290283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2" name="Google Shape;162;p15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163" name="Google Shape;163;p1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65" name="Google Shape;165;p15"/>
            <p:cNvSpPr/>
            <p:nvPr/>
          </p:nvSpPr>
          <p:spPr>
            <a:xfrm>
              <a:off x="2318449" y="613815"/>
              <a:ext cx="332332" cy="336908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6021196" y="137179"/>
              <a:ext cx="265484" cy="205157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7" name="Google Shape;167;p15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68" name="Google Shape;168;p1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71" name="Google Shape;171;p15"/>
            <p:cNvSpPr/>
            <p:nvPr/>
          </p:nvSpPr>
          <p:spPr>
            <a:xfrm>
              <a:off x="4843337" y="836403"/>
              <a:ext cx="377232" cy="204888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big pattern">
  <p:cSld name="BLANK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3877329" y="86931"/>
            <a:ext cx="499650" cy="704779"/>
          </a:xfrm>
          <a:custGeom>
            <a:rect b="b" l="l" r="r" t="t"/>
            <a:pathLst>
              <a:path extrusionOk="0" h="819510" w="580988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-73851" y="4335362"/>
            <a:ext cx="601266" cy="549535"/>
          </a:xfrm>
          <a:custGeom>
            <a:rect b="b" l="l" r="r" t="t"/>
            <a:pathLst>
              <a:path extrusionOk="0" h="638994" w="699146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79" name="Google Shape;179;p16"/>
          <p:cNvSpPr/>
          <p:nvPr/>
        </p:nvSpPr>
        <p:spPr>
          <a:xfrm rot="2001982">
            <a:off x="136143" y="2216866"/>
            <a:ext cx="321474" cy="709766"/>
          </a:xfrm>
          <a:custGeom>
            <a:rect b="b" l="l" r="r" t="t"/>
            <a:pathLst>
              <a:path extrusionOk="0" h="826169" w="374196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0" name="Google Shape;180;p16"/>
          <p:cNvSpPr/>
          <p:nvPr/>
        </p:nvSpPr>
        <p:spPr>
          <a:xfrm rot="-1974315">
            <a:off x="1073775" y="4082872"/>
            <a:ext cx="252371" cy="554298"/>
          </a:xfrm>
          <a:custGeom>
            <a:rect b="b" l="l" r="r" t="t"/>
            <a:pathLst>
              <a:path extrusionOk="0" h="644114" w="293264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4101001" y="4649180"/>
            <a:ext cx="376856" cy="254902"/>
          </a:xfrm>
          <a:custGeom>
            <a:rect b="b" l="l" r="r" t="t"/>
            <a:pathLst>
              <a:path extrusionOk="0" h="389164" w="575352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8577162" y="951325"/>
            <a:ext cx="485245" cy="329049"/>
          </a:xfrm>
          <a:custGeom>
            <a:rect b="b" l="l" r="r" t="t"/>
            <a:pathLst>
              <a:path extrusionOk="0" h="420510" w="620122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3" name="Google Shape;183;p16"/>
          <p:cNvSpPr/>
          <p:nvPr/>
        </p:nvSpPr>
        <p:spPr>
          <a:xfrm rot="3971375">
            <a:off x="3138581" y="4622816"/>
            <a:ext cx="362909" cy="668479"/>
          </a:xfrm>
          <a:custGeom>
            <a:rect b="b" l="l" r="r" t="t"/>
            <a:pathLst>
              <a:path extrusionOk="0" h="776612" w="421613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4" name="Google Shape;184;p16"/>
          <p:cNvSpPr/>
          <p:nvPr/>
        </p:nvSpPr>
        <p:spPr>
          <a:xfrm rot="-3375824">
            <a:off x="8529405" y="4231764"/>
            <a:ext cx="623152" cy="166730"/>
          </a:xfrm>
          <a:custGeom>
            <a:rect b="b" l="l" r="r" t="t"/>
            <a:pathLst>
              <a:path extrusionOk="0" h="193920" w="724776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5" name="Google Shape;185;p16"/>
          <p:cNvSpPr/>
          <p:nvPr/>
        </p:nvSpPr>
        <p:spPr>
          <a:xfrm rot="3011666">
            <a:off x="3176487" y="433603"/>
            <a:ext cx="199800" cy="513948"/>
          </a:xfrm>
          <a:custGeom>
            <a:rect b="b" l="l" r="r" t="t"/>
            <a:pathLst>
              <a:path extrusionOk="0" h="598221" w="232561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6" name="Google Shape;186;p16"/>
          <p:cNvSpPr/>
          <p:nvPr/>
        </p:nvSpPr>
        <p:spPr>
          <a:xfrm rot="2196195">
            <a:off x="6620200" y="37360"/>
            <a:ext cx="248001" cy="649145"/>
          </a:xfrm>
          <a:custGeom>
            <a:rect b="b" l="l" r="r" t="t"/>
            <a:pathLst>
              <a:path extrusionOk="0" h="755251" w="288538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7" name="Google Shape;187;p16"/>
          <p:cNvSpPr/>
          <p:nvPr/>
        </p:nvSpPr>
        <p:spPr>
          <a:xfrm rot="9911830">
            <a:off x="5498424" y="4613124"/>
            <a:ext cx="338915" cy="323847"/>
          </a:xfrm>
          <a:custGeom>
            <a:rect b="b" l="l" r="r" t="t"/>
            <a:pathLst>
              <a:path extrusionOk="0" h="376095" w="393594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397765" y="122092"/>
            <a:ext cx="557022" cy="619824"/>
          </a:xfrm>
          <a:custGeom>
            <a:rect b="b" l="l" r="r" t="t"/>
            <a:pathLst>
              <a:path extrusionOk="0" h="720725" w="64770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1635736" y="4515631"/>
            <a:ext cx="556337" cy="631409"/>
          </a:xfrm>
          <a:custGeom>
            <a:rect b="b" l="l" r="r" t="t"/>
            <a:pathLst>
              <a:path extrusionOk="0" h="734197" w="646904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90" name="Google Shape;190;p16"/>
          <p:cNvSpPr/>
          <p:nvPr/>
        </p:nvSpPr>
        <p:spPr>
          <a:xfrm rot="-982808">
            <a:off x="7867083" y="4603094"/>
            <a:ext cx="701993" cy="567693"/>
          </a:xfrm>
          <a:custGeom>
            <a:rect b="b" l="l" r="r" t="t"/>
            <a:pathLst>
              <a:path extrusionOk="0" h="660184" w="816364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91" name="Google Shape;191;p16"/>
          <p:cNvSpPr/>
          <p:nvPr/>
        </p:nvSpPr>
        <p:spPr>
          <a:xfrm rot="1185294">
            <a:off x="4798350" y="4216901"/>
            <a:ext cx="616477" cy="671778"/>
          </a:xfrm>
          <a:custGeom>
            <a:rect b="b" l="l" r="r" t="t"/>
            <a:pathLst>
              <a:path extrusionOk="0" h="782962" w="718509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954787" y="598452"/>
            <a:ext cx="579203" cy="652168"/>
          </a:xfrm>
          <a:custGeom>
            <a:rect b="b" l="l" r="r" t="t"/>
            <a:pathLst>
              <a:path extrusionOk="0" h="758335" w="673492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7934146" y="3052342"/>
            <a:ext cx="716315" cy="573888"/>
          </a:xfrm>
          <a:custGeom>
            <a:rect b="b" l="l" r="r" t="t"/>
            <a:pathLst>
              <a:path extrusionOk="0" h="667312" w="832925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8750637" y="1716146"/>
            <a:ext cx="454206" cy="406096"/>
          </a:xfrm>
          <a:custGeom>
            <a:rect b="b" l="l" r="r" t="t"/>
            <a:pathLst>
              <a:path extrusionOk="0" h="472205" w="528147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95" name="Google Shape;195;p16"/>
          <p:cNvSpPr/>
          <p:nvPr/>
        </p:nvSpPr>
        <p:spPr>
          <a:xfrm rot="-2424156">
            <a:off x="2052510" y="-106317"/>
            <a:ext cx="373867" cy="493313"/>
          </a:xfrm>
          <a:custGeom>
            <a:rect b="b" l="l" r="r" t="t"/>
            <a:pathLst>
              <a:path extrusionOk="0" h="573530" w="434661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6114462" y="4565394"/>
            <a:ext cx="712864" cy="419317"/>
          </a:xfrm>
          <a:custGeom>
            <a:rect b="b" l="l" r="r" t="t"/>
            <a:pathLst>
              <a:path extrusionOk="0" h="487578" w="828912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197" name="Google Shape;197;p16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198" name="Google Shape;198;p16"/>
            <p:cNvSpPr/>
            <p:nvPr/>
          </p:nvSpPr>
          <p:spPr>
            <a:xfrm>
              <a:off x="1429156" y="1387535"/>
              <a:ext cx="657769" cy="386112"/>
            </a:xfrm>
            <a:custGeom>
              <a:rect b="b" l="l" r="r" t="t"/>
              <a:pathLst>
                <a:path extrusionOk="0" h="448968" w="764848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1703617" y="1534561"/>
              <a:ext cx="308110" cy="146566"/>
            </a:xfrm>
            <a:custGeom>
              <a:rect b="b" l="l" r="r" t="t"/>
              <a:pathLst>
                <a:path extrusionOk="0" h="170426" w="358267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00" name="Google Shape;200;p16"/>
          <p:cNvSpPr/>
          <p:nvPr/>
        </p:nvSpPr>
        <p:spPr>
          <a:xfrm rot="-1696692">
            <a:off x="7912035" y="1565241"/>
            <a:ext cx="760522" cy="200454"/>
          </a:xfrm>
          <a:custGeom>
            <a:rect b="b" l="l" r="r" t="t"/>
            <a:pathLst>
              <a:path extrusionOk="0" h="233045" w="884171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573535" y="2390406"/>
            <a:ext cx="665135" cy="522113"/>
          </a:xfrm>
          <a:custGeom>
            <a:rect b="b" l="l" r="r" t="t"/>
            <a:pathLst>
              <a:path extrusionOk="0" h="607108" w="773413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202" name="Google Shape;202;p16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203" name="Google Shape;203;p16"/>
            <p:cNvSpPr/>
            <p:nvPr/>
          </p:nvSpPr>
          <p:spPr>
            <a:xfrm>
              <a:off x="1010452" y="1144365"/>
              <a:ext cx="376916" cy="455685"/>
            </a:xfrm>
            <a:custGeom>
              <a:rect b="b" l="l" r="r" t="t"/>
              <a:pathLst>
                <a:path extrusionOk="0" h="529866" w="438274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1151008" y="1222803"/>
              <a:ext cx="35003" cy="68520"/>
            </a:xfrm>
            <a:custGeom>
              <a:rect b="b" l="l" r="r" t="t"/>
              <a:pathLst>
                <a:path extrusionOk="0" h="79674" w="40701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05" name="Google Shape;205;p16"/>
          <p:cNvSpPr/>
          <p:nvPr/>
        </p:nvSpPr>
        <p:spPr>
          <a:xfrm rot="-1109260">
            <a:off x="7931505" y="3919346"/>
            <a:ext cx="396713" cy="402269"/>
          </a:xfrm>
          <a:custGeom>
            <a:rect b="b" l="l" r="r" t="t"/>
            <a:pathLst>
              <a:path extrusionOk="0" h="468109" w="461644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6730123" y="371344"/>
            <a:ext cx="453103" cy="511439"/>
          </a:xfrm>
          <a:custGeom>
            <a:rect b="b" l="l" r="r" t="t"/>
            <a:pathLst>
              <a:path extrusionOk="0" h="594697" w="526864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7" name="Google Shape;207;p16"/>
          <p:cNvSpPr/>
          <p:nvPr/>
        </p:nvSpPr>
        <p:spPr>
          <a:xfrm rot="1799564">
            <a:off x="7269683" y="4556613"/>
            <a:ext cx="351219" cy="440001"/>
          </a:xfrm>
          <a:custGeom>
            <a:rect b="b" l="l" r="r" t="t"/>
            <a:pathLst>
              <a:path extrusionOk="0" h="511517" w="408305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8073205" y="696414"/>
            <a:ext cx="289739" cy="456235"/>
          </a:xfrm>
          <a:custGeom>
            <a:rect b="b" l="l" r="r" t="t"/>
            <a:pathLst>
              <a:path extrusionOk="0" h="530506" w="336906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7347687" y="-80809"/>
            <a:ext cx="602898" cy="641121"/>
          </a:xfrm>
          <a:custGeom>
            <a:rect b="b" l="l" r="r" t="t"/>
            <a:pathLst>
              <a:path extrusionOk="0" h="745490" w="701044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4940628" y="97286"/>
            <a:ext cx="738779" cy="460515"/>
          </a:xfrm>
          <a:custGeom>
            <a:rect b="b" l="l" r="r" t="t"/>
            <a:pathLst>
              <a:path extrusionOk="0" h="535482" w="859045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11" name="Google Shape;211;p16"/>
          <p:cNvSpPr/>
          <p:nvPr/>
        </p:nvSpPr>
        <p:spPr>
          <a:xfrm rot="-1245048">
            <a:off x="8307364" y="2023367"/>
            <a:ext cx="363919" cy="537176"/>
          </a:xfrm>
          <a:custGeom>
            <a:rect b="b" l="l" r="r" t="t"/>
            <a:pathLst>
              <a:path extrusionOk="0" h="624012" w="422747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140849" y="1398976"/>
            <a:ext cx="410163" cy="515682"/>
          </a:xfrm>
          <a:custGeom>
            <a:rect b="b" l="l" r="r" t="t"/>
            <a:pathLst>
              <a:path extrusionOk="0" h="699230" w="556153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2529725" y="4393751"/>
            <a:ext cx="455682" cy="432729"/>
          </a:xfrm>
          <a:custGeom>
            <a:rect b="b" l="l" r="r" t="t"/>
            <a:pathLst>
              <a:path extrusionOk="0" h="503173" w="529863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774575" y="1343138"/>
            <a:ext cx="175646" cy="373020"/>
          </a:xfrm>
          <a:custGeom>
            <a:rect b="b" l="l" r="r" t="t"/>
            <a:pathLst>
              <a:path extrusionOk="0" h="727844" w="342723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8496852" y="3855727"/>
            <a:ext cx="240787" cy="203050"/>
          </a:xfrm>
          <a:custGeom>
            <a:rect b="b" l="l" r="r" t="t"/>
            <a:pathLst>
              <a:path extrusionOk="0" h="236105" w="279985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16" name="Google Shape;216;p16"/>
          <p:cNvSpPr/>
          <p:nvPr/>
        </p:nvSpPr>
        <p:spPr>
          <a:xfrm>
            <a:off x="8204357" y="240186"/>
            <a:ext cx="175884" cy="174728"/>
          </a:xfrm>
          <a:custGeom>
            <a:rect b="b" l="l" r="r" t="t"/>
            <a:pathLst>
              <a:path extrusionOk="0" h="203172" w="204516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8748502" y="3358539"/>
            <a:ext cx="236138" cy="229907"/>
          </a:xfrm>
          <a:custGeom>
            <a:rect b="b" l="l" r="r" t="t"/>
            <a:pathLst>
              <a:path extrusionOk="0" h="267334" w="274579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18" name="Google Shape;218;p16"/>
          <p:cNvSpPr/>
          <p:nvPr/>
        </p:nvSpPr>
        <p:spPr>
          <a:xfrm rot="9304419">
            <a:off x="3675875" y="4374275"/>
            <a:ext cx="219185" cy="471718"/>
          </a:xfrm>
          <a:custGeom>
            <a:rect b="b" l="l" r="r" t="t"/>
            <a:pathLst>
              <a:path extrusionOk="0" h="548433" w="254831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19" name="Google Shape;219;p16"/>
          <p:cNvSpPr/>
          <p:nvPr/>
        </p:nvSpPr>
        <p:spPr>
          <a:xfrm>
            <a:off x="3033704" y="205770"/>
            <a:ext cx="238646" cy="243555"/>
          </a:xfrm>
          <a:custGeom>
            <a:rect b="b" l="l" r="r" t="t"/>
            <a:pathLst>
              <a:path extrusionOk="0" h="283204" w="277495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8737650" y="439219"/>
            <a:ext cx="257856" cy="284838"/>
          </a:xfrm>
          <a:custGeom>
            <a:rect b="b" l="l" r="r" t="t"/>
            <a:pathLst>
              <a:path extrusionOk="0" h="331207" w="299833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1334256" y="146271"/>
            <a:ext cx="223503" cy="240600"/>
          </a:xfrm>
          <a:custGeom>
            <a:rect b="b" l="l" r="r" t="t"/>
            <a:pathLst>
              <a:path extrusionOk="0" h="279767" w="259887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22" name="Google Shape;222;p16"/>
          <p:cNvSpPr/>
          <p:nvPr/>
        </p:nvSpPr>
        <p:spPr>
          <a:xfrm>
            <a:off x="7558457" y="3981014"/>
            <a:ext cx="204383" cy="278916"/>
          </a:xfrm>
          <a:custGeom>
            <a:rect b="b" l="l" r="r" t="t"/>
            <a:pathLst>
              <a:path extrusionOk="0" h="324321" w="237655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527433" y="3050947"/>
            <a:ext cx="154433" cy="272786"/>
          </a:xfrm>
          <a:custGeom>
            <a:rect b="b" l="l" r="r" t="t"/>
            <a:pathLst>
              <a:path extrusionOk="0" h="317193" w="179573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24" name="Google Shape;224;p16"/>
          <p:cNvSpPr/>
          <p:nvPr/>
        </p:nvSpPr>
        <p:spPr>
          <a:xfrm>
            <a:off x="8754662" y="2772177"/>
            <a:ext cx="223822" cy="307981"/>
          </a:xfrm>
          <a:custGeom>
            <a:rect b="b" l="l" r="r" t="t"/>
            <a:pathLst>
              <a:path extrusionOk="0" h="389850" w="283319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25" name="Google Shape;225;p16"/>
          <p:cNvSpPr/>
          <p:nvPr/>
        </p:nvSpPr>
        <p:spPr>
          <a:xfrm>
            <a:off x="140852" y="836409"/>
            <a:ext cx="224053" cy="290283"/>
          </a:xfrm>
          <a:custGeom>
            <a:rect b="b" l="l" r="r" t="t"/>
            <a:pathLst>
              <a:path extrusionOk="0" h="337538" w="260527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226" name="Google Shape;226;p16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227" name="Google Shape;227;p16"/>
            <p:cNvSpPr/>
            <p:nvPr/>
          </p:nvSpPr>
          <p:spPr>
            <a:xfrm>
              <a:off x="6422295" y="3351500"/>
              <a:ext cx="252856" cy="323399"/>
            </a:xfrm>
            <a:custGeom>
              <a:rect b="b" l="l" r="r" t="t"/>
              <a:pathLst>
                <a:path extrusionOk="0" h="376045" w="294019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6523827" y="3405472"/>
              <a:ext cx="67661" cy="140626"/>
            </a:xfrm>
            <a:custGeom>
              <a:rect b="b" l="l" r="r" t="t"/>
              <a:pathLst>
                <a:path extrusionOk="0" h="163519" w="78676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29" name="Google Shape;229;p16"/>
          <p:cNvSpPr/>
          <p:nvPr/>
        </p:nvSpPr>
        <p:spPr>
          <a:xfrm>
            <a:off x="2318449" y="613815"/>
            <a:ext cx="332332" cy="336908"/>
          </a:xfrm>
          <a:custGeom>
            <a:rect b="b" l="l" r="r" t="t"/>
            <a:pathLst>
              <a:path extrusionOk="0" h="391754" w="386433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30" name="Google Shape;230;p16"/>
          <p:cNvSpPr/>
          <p:nvPr/>
        </p:nvSpPr>
        <p:spPr>
          <a:xfrm>
            <a:off x="6021196" y="137179"/>
            <a:ext cx="265484" cy="205157"/>
          </a:xfrm>
          <a:custGeom>
            <a:rect b="b" l="l" r="r" t="t"/>
            <a:pathLst>
              <a:path extrusionOk="0" h="238555" w="308702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231" name="Google Shape;231;p16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232" name="Google Shape;232;p16"/>
            <p:cNvSpPr/>
            <p:nvPr/>
          </p:nvSpPr>
          <p:spPr>
            <a:xfrm>
              <a:off x="6793660" y="3322411"/>
              <a:ext cx="268804" cy="342944"/>
            </a:xfrm>
            <a:custGeom>
              <a:rect b="b" l="l" r="r" t="t"/>
              <a:pathLst>
                <a:path extrusionOk="0" h="398772" w="312563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6856211" y="3513113"/>
              <a:ext cx="129046" cy="89953"/>
            </a:xfrm>
            <a:custGeom>
              <a:rect b="b" l="l" r="r" t="t"/>
              <a:pathLst>
                <a:path extrusionOk="0" h="104597" w="150053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6843642" y="3359143"/>
              <a:ext cx="112645" cy="75760"/>
            </a:xfrm>
            <a:custGeom>
              <a:rect b="b" l="l" r="r" t="t"/>
              <a:pathLst>
                <a:path extrusionOk="0" h="88093" w="130983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35" name="Google Shape;235;p16"/>
          <p:cNvSpPr/>
          <p:nvPr/>
        </p:nvSpPr>
        <p:spPr>
          <a:xfrm>
            <a:off x="4708237" y="588128"/>
            <a:ext cx="377232" cy="204888"/>
          </a:xfrm>
          <a:custGeom>
            <a:rect b="b" l="l" r="r" t="t"/>
            <a:pathLst>
              <a:path extrusionOk="0" h="299106" w="550703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36" name="Google Shape;236;p16"/>
          <p:cNvSpPr/>
          <p:nvPr/>
        </p:nvSpPr>
        <p:spPr>
          <a:xfrm rot="-2218186">
            <a:off x="-38492" y="151543"/>
            <a:ext cx="236276" cy="230041"/>
          </a:xfrm>
          <a:custGeom>
            <a:rect b="b" l="l" r="r" t="t"/>
            <a:pathLst>
              <a:path extrusionOk="0" h="267334" w="274579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37" name="Google Shape;237;p16"/>
          <p:cNvSpPr/>
          <p:nvPr/>
        </p:nvSpPr>
        <p:spPr>
          <a:xfrm rot="1464154">
            <a:off x="4569091" y="-94554"/>
            <a:ext cx="235935" cy="229710"/>
          </a:xfrm>
          <a:custGeom>
            <a:rect b="b" l="l" r="r" t="t"/>
            <a:pathLst>
              <a:path extrusionOk="0" h="267334" w="274579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38" name="Google Shape;238;p16"/>
          <p:cNvSpPr/>
          <p:nvPr/>
        </p:nvSpPr>
        <p:spPr>
          <a:xfrm rot="-2221343">
            <a:off x="830946" y="3628653"/>
            <a:ext cx="206347" cy="200902"/>
          </a:xfrm>
          <a:custGeom>
            <a:rect b="b" l="l" r="r" t="t"/>
            <a:pathLst>
              <a:path extrusionOk="0" h="267334" w="274579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7"/>
          <p:cNvGrpSpPr/>
          <p:nvPr/>
        </p:nvGrpSpPr>
        <p:grpSpPr>
          <a:xfrm>
            <a:off x="-45603" y="4341395"/>
            <a:ext cx="9272423" cy="910790"/>
            <a:chOff x="-45603" y="440026"/>
            <a:chExt cx="9272423" cy="910790"/>
          </a:xfrm>
        </p:grpSpPr>
        <p:sp>
          <p:nvSpPr>
            <p:cNvPr id="241" name="Google Shape;241;p17"/>
            <p:cNvSpPr/>
            <p:nvPr/>
          </p:nvSpPr>
          <p:spPr>
            <a:xfrm>
              <a:off x="2176354" y="708034"/>
              <a:ext cx="281779" cy="397462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552323" y="912340"/>
              <a:ext cx="339086" cy="309912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6508977" y="1054156"/>
              <a:ext cx="212880" cy="143991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4683118" y="1001445"/>
              <a:ext cx="272854" cy="185024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301831" y="611168"/>
              <a:ext cx="314135" cy="349552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5200465" y="821938"/>
              <a:ext cx="313748" cy="356086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17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980841" y="910413"/>
              <a:ext cx="326644" cy="367792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8699186" y="523462"/>
              <a:ext cx="403969" cy="323646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6870722" y="1009504"/>
              <a:ext cx="256151" cy="229019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7556769" y="607048"/>
              <a:ext cx="402022" cy="236475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1" name="Google Shape;261;p17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2" name="Google Shape;262;p17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4" name="Google Shape;264;p17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674582" y="523294"/>
              <a:ext cx="375105" cy="294447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6" name="Google Shape;266;p17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7" name="Google Shape;267;p17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9" name="Google Shape;269;p17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3572521" y="981550"/>
              <a:ext cx="255529" cy="288428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1" name="Google Shape;271;p17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3943429" y="927518"/>
              <a:ext cx="163399" cy="25729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4038156" y="505004"/>
              <a:ext cx="340006" cy="361563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2854633" y="688547"/>
              <a:ext cx="416637" cy="259709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17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2537776" y="539860"/>
              <a:ext cx="230803" cy="290180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713194" y="743996"/>
              <a:ext cx="256984" cy="24403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2507283" y="945803"/>
              <a:ext cx="99390" cy="211075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8045390" y="829868"/>
              <a:ext cx="135793" cy="114511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5019180" y="1018026"/>
              <a:ext cx="99190" cy="9853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17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1756780" y="575182"/>
              <a:ext cx="134585" cy="137354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4716478" y="737980"/>
              <a:ext cx="145419" cy="160635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1639378" y="819333"/>
              <a:ext cx="126045" cy="135687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8172573" y="555140"/>
              <a:ext cx="115263" cy="15729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4481735" y="547509"/>
              <a:ext cx="87093" cy="153839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2048182" y="505004"/>
              <a:ext cx="126077" cy="173483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126658" y="1006747"/>
              <a:ext cx="126356" cy="163706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89" name="Google Shape;289;p17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0" name="Google Shape;290;p17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2" name="Google Shape;292;p17"/>
            <p:cNvSpPr/>
            <p:nvPr/>
          </p:nvSpPr>
          <p:spPr>
            <a:xfrm>
              <a:off x="1353734" y="881315"/>
              <a:ext cx="187420" cy="190001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6088369" y="586056"/>
              <a:ext cx="149720" cy="115699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4" name="Google Shape;294;p17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5" name="Google Shape;295;p17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6" name="Google Shape;296;p17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8" name="Google Shape;298;p17"/>
            <p:cNvSpPr/>
            <p:nvPr/>
          </p:nvSpPr>
          <p:spPr>
            <a:xfrm>
              <a:off x="2776508" y="1006744"/>
              <a:ext cx="212021" cy="115156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9" name="Google Shape;299;p17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0" name="Google Shape;300;p17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1" name="Google Shape;301;p17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3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3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0;p13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;p13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13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3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3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3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3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" name="Google Shape;17;p13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Relationship Id="rId4" Type="http://schemas.openxmlformats.org/officeDocument/2006/relationships/image" Target="../media/image6.jpg"/><Relationship Id="rId5" Type="http://schemas.openxmlformats.org/officeDocument/2006/relationships/image" Target="../media/image8.jpg"/><Relationship Id="rId6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4D5F1"/>
            </a:gs>
            <a:gs pos="31000">
              <a:srgbClr val="F1E9F8"/>
            </a:gs>
            <a:gs pos="65000">
              <a:srgbClr val="FEF5D1"/>
            </a:gs>
            <a:gs pos="100000">
              <a:srgbClr val="FFECA4"/>
            </a:gs>
          </a:gsLst>
          <a:lin ang="5400000" scaled="0"/>
        </a:gra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9121" y="843515"/>
            <a:ext cx="5227718" cy="3074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8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0" name="Google Shape;370;p8"/>
          <p:cNvSpPr txBox="1"/>
          <p:nvPr/>
        </p:nvSpPr>
        <p:spPr>
          <a:xfrm>
            <a:off x="663525" y="736650"/>
            <a:ext cx="7691100" cy="3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latin typeface="Poppins"/>
                <a:ea typeface="Poppins"/>
                <a:cs typeface="Poppins"/>
                <a:sym typeface="Poppins"/>
              </a:rPr>
              <a:t>Talking to Friends:</a:t>
            </a:r>
            <a:br>
              <a:rPr b="1" lang="en-US" sz="1800">
                <a:latin typeface="Poppins"/>
                <a:ea typeface="Poppins"/>
                <a:cs typeface="Poppins"/>
                <a:sym typeface="Poppins"/>
              </a:rPr>
            </a:b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Technology allows us to connect with friends and family anytime, anywhere through mobiles and social media.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latin typeface="Poppins"/>
                <a:ea typeface="Poppins"/>
                <a:cs typeface="Poppins"/>
                <a:sym typeface="Poppins"/>
              </a:rPr>
              <a:t>Online Study:</a:t>
            </a:r>
            <a:br>
              <a:rPr b="1" lang="en-US" sz="1800">
                <a:latin typeface="Poppins"/>
                <a:ea typeface="Poppins"/>
                <a:cs typeface="Poppins"/>
                <a:sym typeface="Poppins"/>
              </a:rPr>
            </a:b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It makes education accessible with virtual classes, online courses, and e-learning, especially helpful during the pandemic.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800">
                <a:latin typeface="Poppins"/>
                <a:ea typeface="Poppins"/>
                <a:cs typeface="Poppins"/>
                <a:sym typeface="Poppins"/>
              </a:rPr>
              <a:t>Game Play:</a:t>
            </a:r>
            <a:br>
              <a:rPr b="1" lang="en-US" sz="1800">
                <a:latin typeface="Poppins"/>
                <a:ea typeface="Poppins"/>
                <a:cs typeface="Poppins"/>
                <a:sym typeface="Poppins"/>
              </a:rPr>
            </a:b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Technology enhances entertainment with interactive and educational games on computers, mobiles, and consoles.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1" name="Google Shape;371;p8"/>
          <p:cNvSpPr txBox="1"/>
          <p:nvPr/>
        </p:nvSpPr>
        <p:spPr>
          <a:xfrm>
            <a:off x="663525" y="214900"/>
            <a:ext cx="76911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Why is Technology  important ?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7" name="Google Shape;377;p9"/>
          <p:cNvSpPr txBox="1"/>
          <p:nvPr/>
        </p:nvSpPr>
        <p:spPr>
          <a:xfrm>
            <a:off x="747250" y="755450"/>
            <a:ext cx="7486800" cy="3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latin typeface="Poppins"/>
                <a:ea typeface="Poppins"/>
                <a:cs typeface="Poppins"/>
                <a:sym typeface="Poppins"/>
              </a:rPr>
              <a:t>New Inventions:</a:t>
            </a:r>
            <a:br>
              <a:rPr b="1" lang="en-US" sz="1800">
                <a:latin typeface="Poppins"/>
                <a:ea typeface="Poppins"/>
                <a:cs typeface="Poppins"/>
                <a:sym typeface="Poppins"/>
              </a:rPr>
            </a:b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Engineering drives innovation, creating technologies like appliances, robots, and smart homes that simplify life.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latin typeface="Poppins"/>
                <a:ea typeface="Poppins"/>
                <a:cs typeface="Poppins"/>
                <a:sym typeface="Poppins"/>
              </a:rPr>
              <a:t>Transportation:</a:t>
            </a:r>
            <a:br>
              <a:rPr b="1" lang="en-US" sz="1800">
                <a:latin typeface="Poppins"/>
                <a:ea typeface="Poppins"/>
                <a:cs typeface="Poppins"/>
                <a:sym typeface="Poppins"/>
              </a:rPr>
            </a:b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Engineering enables fast, safe travel with cars, bullet trains, and airplanes.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latin typeface="Poppins"/>
                <a:ea typeface="Poppins"/>
                <a:cs typeface="Poppins"/>
                <a:sym typeface="Poppins"/>
              </a:rPr>
              <a:t>Farming:</a:t>
            </a:r>
            <a:br>
              <a:rPr b="1" lang="en-US" sz="1800">
                <a:latin typeface="Poppins"/>
                <a:ea typeface="Poppins"/>
                <a:cs typeface="Poppins"/>
                <a:sym typeface="Poppins"/>
              </a:rPr>
            </a:b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Engineering improves farming with tractors, harvesters, and irrigation, reducing labor and increasing production.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just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just">
              <a:lnSpc>
                <a:spcPct val="13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8" name="Google Shape;378;p9"/>
          <p:cNvSpPr txBox="1"/>
          <p:nvPr/>
        </p:nvSpPr>
        <p:spPr>
          <a:xfrm>
            <a:off x="747100" y="256375"/>
            <a:ext cx="748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Why is </a:t>
            </a:r>
            <a:r>
              <a:rPr b="1" lang="en-US" sz="2400"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b="1" i="0" lang="en-US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ngineering  important ?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0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p10"/>
          <p:cNvSpPr txBox="1"/>
          <p:nvPr/>
        </p:nvSpPr>
        <p:spPr>
          <a:xfrm>
            <a:off x="541450" y="783550"/>
            <a:ext cx="79302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Poppins"/>
                <a:ea typeface="Poppins"/>
                <a:cs typeface="Poppins"/>
                <a:sym typeface="Poppins"/>
              </a:rPr>
              <a:t>Buying things from the shop:</a:t>
            </a:r>
            <a:br>
              <a:rPr b="1" lang="en-US" sz="1800">
                <a:latin typeface="Poppins"/>
                <a:ea typeface="Poppins"/>
                <a:cs typeface="Poppins"/>
                <a:sym typeface="Poppins"/>
              </a:rPr>
            </a:b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Mathematics helps calculate prices, apply discounts, and manage payments, teaching money accounting.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Poppins"/>
                <a:ea typeface="Poppins"/>
                <a:cs typeface="Poppins"/>
                <a:sym typeface="Poppins"/>
              </a:rPr>
              <a:t>In making trains and rockets:</a:t>
            </a:r>
            <a:br>
              <a:rPr b="1" lang="en-US" sz="1800">
                <a:latin typeface="Poppins"/>
                <a:ea typeface="Poppins"/>
                <a:cs typeface="Poppins"/>
                <a:sym typeface="Poppins"/>
              </a:rPr>
            </a:b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Mathematics is crucial in engineering and science, used to design, calculate speed, and improve vehicle and rocket efficiency.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Poppins"/>
                <a:ea typeface="Poppins"/>
                <a:cs typeface="Poppins"/>
                <a:sym typeface="Poppins"/>
              </a:rPr>
              <a:t>In counting scores in games:</a:t>
            </a:r>
            <a:br>
              <a:rPr b="1" lang="en-US" sz="1800">
                <a:latin typeface="Poppins"/>
                <a:ea typeface="Poppins"/>
                <a:cs typeface="Poppins"/>
                <a:sym typeface="Poppins"/>
              </a:rPr>
            </a:b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Mathematics is used to calculate scores and analyze performance in sports like cricket and football, aiding in strategy formulation.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5" name="Google Shape;385;p10"/>
          <p:cNvSpPr txBox="1"/>
          <p:nvPr/>
        </p:nvSpPr>
        <p:spPr>
          <a:xfrm>
            <a:off x="541450" y="251050"/>
            <a:ext cx="793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Why is Mathematics important ?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1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11"/>
          <p:cNvSpPr txBox="1"/>
          <p:nvPr/>
        </p:nvSpPr>
        <p:spPr>
          <a:xfrm>
            <a:off x="533400" y="894700"/>
            <a:ext cx="4495500" cy="3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India has made major strides in STEM, with ISRO's </a:t>
            </a:r>
            <a:r>
              <a:rPr b="1" lang="en-US" sz="1800">
                <a:latin typeface="Poppins"/>
                <a:ea typeface="Poppins"/>
                <a:cs typeface="Poppins"/>
                <a:sym typeface="Poppins"/>
              </a:rPr>
              <a:t>Chandrayaan</a:t>
            </a: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b="1" lang="en-US" sz="1800">
                <a:latin typeface="Poppins"/>
                <a:ea typeface="Poppins"/>
                <a:cs typeface="Poppins"/>
                <a:sym typeface="Poppins"/>
              </a:rPr>
              <a:t>Mangalyaan</a:t>
            </a: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 missions highlighting its space achievements.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The </a:t>
            </a:r>
            <a:r>
              <a:rPr b="1" lang="en-US" sz="1800">
                <a:latin typeface="Poppins"/>
                <a:ea typeface="Poppins"/>
                <a:cs typeface="Poppins"/>
                <a:sym typeface="Poppins"/>
              </a:rPr>
              <a:t>Digital India</a:t>
            </a: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 initiative has expanded digital access, improving education, healthcare, and services, while creating new opportunities across sectors.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3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2" name="Google Shape;392;p11"/>
          <p:cNvSpPr txBox="1"/>
          <p:nvPr/>
        </p:nvSpPr>
        <p:spPr>
          <a:xfrm>
            <a:off x="281725" y="280100"/>
            <a:ext cx="850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Contribution of STEM in India 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Image" id="393" name="Google Shape;393;p11"/>
          <p:cNvPicPr preferRelativeResize="0"/>
          <p:nvPr/>
        </p:nvPicPr>
        <p:blipFill rotWithShape="1">
          <a:blip r:embed="rId3">
            <a:alphaModFix/>
          </a:blip>
          <a:srcRect b="0" l="0" r="0" t="9165"/>
          <a:stretch/>
        </p:blipFill>
        <p:spPr>
          <a:xfrm>
            <a:off x="5028900" y="930599"/>
            <a:ext cx="3623724" cy="32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2"/>
          <p:cNvSpPr txBox="1"/>
          <p:nvPr>
            <p:ph type="title"/>
          </p:nvPr>
        </p:nvSpPr>
        <p:spPr>
          <a:xfrm>
            <a:off x="1260603" y="2120711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4800">
                <a:latin typeface="Poppins"/>
                <a:ea typeface="Poppins"/>
                <a:cs typeface="Poppins"/>
                <a:sym typeface="Poppins"/>
              </a:rPr>
              <a:t>Thank  You</a:t>
            </a:r>
            <a:endParaRPr sz="48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STEMLyceum – Innovation in Education" id="399" name="Google Shape;3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9075" y="2878675"/>
            <a:ext cx="2764925" cy="2264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em Teacher Royalty-Free Images, Stock Photos &amp; Pictures | Shutterstock" id="400" name="Google Shape;400;p12"/>
          <p:cNvPicPr preferRelativeResize="0"/>
          <p:nvPr/>
        </p:nvPicPr>
        <p:blipFill rotWithShape="1">
          <a:blip r:embed="rId4">
            <a:alphaModFix/>
          </a:blip>
          <a:srcRect b="8583" l="0" r="0" t="0"/>
          <a:stretch/>
        </p:blipFill>
        <p:spPr>
          <a:xfrm>
            <a:off x="6379075" y="0"/>
            <a:ext cx="2764925" cy="1788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Does Technology Prepare Students for a Future in STEM Fields? |  Computeam" id="401" name="Google Shape;40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"/>
            <a:ext cx="3227775" cy="1788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Impact of STEM on Society - Blog" id="402" name="Google Shape;402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2878675"/>
            <a:ext cx="3227775" cy="22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"/>
          <p:cNvSpPr txBox="1"/>
          <p:nvPr>
            <p:ph type="ctrTitle"/>
          </p:nvPr>
        </p:nvSpPr>
        <p:spPr>
          <a:xfrm>
            <a:off x="2084175" y="1185125"/>
            <a:ext cx="49194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STEM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3 Strategies for Gaining Student Interest in STEM" id="312" name="Google Shape;3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435" y="1676714"/>
            <a:ext cx="4070169" cy="2036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3"/>
          <p:cNvSpPr txBox="1"/>
          <p:nvPr/>
        </p:nvSpPr>
        <p:spPr>
          <a:xfrm>
            <a:off x="739800" y="1034213"/>
            <a:ext cx="75582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latin typeface="Poppins"/>
                <a:ea typeface="Poppins"/>
                <a:cs typeface="Poppins"/>
                <a:sym typeface="Poppins"/>
              </a:rPr>
              <a:t>STEM stands for Science, Technology, Engineering, and Mathematics. It is an educational approach that integrates these subjects to help students develop creativity, problem-solving, and innovation skills. STEM education equips students with the knowledge and skills needed for future careers and effective problem-solving.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9" name="Google Shape;319;p3"/>
          <p:cNvSpPr txBox="1"/>
          <p:nvPr/>
        </p:nvSpPr>
        <p:spPr>
          <a:xfrm>
            <a:off x="821800" y="549300"/>
            <a:ext cx="73941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What is STEM ?</a:t>
            </a:r>
            <a:endParaRPr b="1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Why STEM is Important for Students, Schools, and Society" id="320" name="Google Shape;3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92" y="2640546"/>
            <a:ext cx="7394220" cy="2045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2fc9c17b56_0_0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g32fc9c17b56_0_0"/>
          <p:cNvSpPr txBox="1"/>
          <p:nvPr/>
        </p:nvSpPr>
        <p:spPr>
          <a:xfrm>
            <a:off x="462025" y="296325"/>
            <a:ext cx="82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Main components of STEM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7" name="Google Shape;327;g32fc9c17b56_0_0"/>
          <p:cNvSpPr txBox="1"/>
          <p:nvPr/>
        </p:nvSpPr>
        <p:spPr>
          <a:xfrm>
            <a:off x="462025" y="825325"/>
            <a:ext cx="49503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Poppins"/>
                <a:ea typeface="Poppins"/>
                <a:cs typeface="Poppins"/>
                <a:sym typeface="Poppins"/>
              </a:rPr>
              <a:t>Science:</a:t>
            </a:r>
            <a:br>
              <a:rPr b="1" lang="en-US" sz="1800">
                <a:latin typeface="Poppins"/>
                <a:ea typeface="Poppins"/>
                <a:cs typeface="Poppins"/>
                <a:sym typeface="Poppins"/>
              </a:rPr>
            </a:b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Science studies the natural world and the principles behind it.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It includes subjects like Physics, Chemistry, Biology, and Environmental Science.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Science teaches us how the universe and things around us work.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Approaches to the therapeutic use of stem cells | Download Scientific  Diagram" id="328" name="Google Shape;328;g32fc9c17b5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7550" y="1577650"/>
            <a:ext cx="3262200" cy="21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4" name="Google Shape;334;p4"/>
          <p:cNvSpPr txBox="1"/>
          <p:nvPr/>
        </p:nvSpPr>
        <p:spPr>
          <a:xfrm>
            <a:off x="380725" y="1060625"/>
            <a:ext cx="4766700" cy="3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It involves the development and use of digital tools, software and technical systems.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 example, coding, artificial intelligence (AI), robotics, and cybersecurity.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main objective of technology is to make life simple and effective.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he Impact of STEM on Society - Blog" id="335" name="Google Shape;3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6075" y="1525550"/>
            <a:ext cx="3398100" cy="208755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"/>
          <p:cNvSpPr txBox="1"/>
          <p:nvPr/>
        </p:nvSpPr>
        <p:spPr>
          <a:xfrm>
            <a:off x="456925" y="598925"/>
            <a:ext cx="30000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Poppins"/>
                <a:ea typeface="Poppins"/>
                <a:cs typeface="Poppins"/>
                <a:sym typeface="Poppins"/>
              </a:rPr>
              <a:t>Technology: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2fc9c17b56_0_10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2" name="Google Shape;342;g32fc9c17b56_0_10"/>
          <p:cNvSpPr txBox="1"/>
          <p:nvPr/>
        </p:nvSpPr>
        <p:spPr>
          <a:xfrm>
            <a:off x="635350" y="458650"/>
            <a:ext cx="7755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Poppins"/>
                <a:ea typeface="Poppins"/>
                <a:cs typeface="Poppins"/>
                <a:sym typeface="Poppins"/>
              </a:rPr>
              <a:t>Engineering: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It deals with problem-solving and designing.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Machines, bridges, buildings and other structures are created through engineering.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It is a combination of creativity and technical knowledge.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Youth in STEM Research: Summary of results" id="343" name="Google Shape;343;g32fc9c17b56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4325" y="2658850"/>
            <a:ext cx="3856572" cy="19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5"/>
          <p:cNvSpPr txBox="1"/>
          <p:nvPr/>
        </p:nvSpPr>
        <p:spPr>
          <a:xfrm>
            <a:off x="299150" y="480775"/>
            <a:ext cx="80238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Mathematics: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Mathematics provides the foundation for analyzing data, problem solving, and reasoning.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It includes areas like arithmetic, geometry, statistics, and algebra.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Mathematics connects every part of STEM.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Stem and Leaf Plots" id="350" name="Google Shape;35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5200" y="2528425"/>
            <a:ext cx="3685574" cy="20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6"/>
          <p:cNvSpPr txBox="1"/>
          <p:nvPr/>
        </p:nvSpPr>
        <p:spPr>
          <a:xfrm>
            <a:off x="488250" y="680200"/>
            <a:ext cx="7809900" cy="3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>
                <a:latin typeface="Poppins"/>
                <a:ea typeface="Poppins"/>
                <a:cs typeface="Poppins"/>
                <a:sym typeface="Poppins"/>
              </a:rPr>
              <a:t>Create and Learn New Things:</a:t>
            </a:r>
            <a:br>
              <a:rPr b="1" lang="en-US" sz="1800">
                <a:latin typeface="Poppins"/>
                <a:ea typeface="Poppins"/>
                <a:cs typeface="Poppins"/>
                <a:sym typeface="Poppins"/>
              </a:rPr>
            </a:b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STEM helps you understand science, technology, engineering, and math, sparking creativity to build apps, run experiments, and design gadgets.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just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>
                <a:latin typeface="Poppins"/>
                <a:ea typeface="Poppins"/>
                <a:cs typeface="Poppins"/>
                <a:sym typeface="Poppins"/>
              </a:rPr>
              <a:t>Inventions:</a:t>
            </a:r>
            <a:br>
              <a:rPr b="1" lang="en-US" sz="1800">
                <a:latin typeface="Poppins"/>
                <a:ea typeface="Poppins"/>
                <a:cs typeface="Poppins"/>
                <a:sym typeface="Poppins"/>
              </a:rPr>
            </a:b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STEM prepares you for careers in exciting fields like robotics, AI, and spacecraft design.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just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>
                <a:latin typeface="Poppins"/>
                <a:ea typeface="Poppins"/>
                <a:cs typeface="Poppins"/>
                <a:sym typeface="Poppins"/>
              </a:rPr>
              <a:t>Solve Problems:</a:t>
            </a:r>
            <a:br>
              <a:rPr b="1" lang="en-US" sz="1800">
                <a:latin typeface="Poppins"/>
                <a:ea typeface="Poppins"/>
                <a:cs typeface="Poppins"/>
                <a:sym typeface="Poppins"/>
              </a:rPr>
            </a:b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STEM teaches you how to think logically and solve real-world problems like saving energy or fixing design issues.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just">
              <a:lnSpc>
                <a:spcPct val="13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7" name="Google Shape;357;p6"/>
          <p:cNvSpPr txBox="1"/>
          <p:nvPr/>
        </p:nvSpPr>
        <p:spPr>
          <a:xfrm>
            <a:off x="564450" y="211750"/>
            <a:ext cx="780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Why STEM?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3" name="Google Shape;363;p7"/>
          <p:cNvSpPr txBox="1"/>
          <p:nvPr/>
        </p:nvSpPr>
        <p:spPr>
          <a:xfrm>
            <a:off x="612425" y="712000"/>
            <a:ext cx="7911300" cy="3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latin typeface="Poppins"/>
                <a:ea typeface="Poppins"/>
                <a:cs typeface="Poppins"/>
                <a:sym typeface="Poppins"/>
              </a:rPr>
              <a:t>New Medicines:</a:t>
            </a:r>
            <a:br>
              <a:rPr b="1" lang="en-US" sz="1800">
                <a:latin typeface="Poppins"/>
                <a:ea typeface="Poppins"/>
                <a:cs typeface="Poppins"/>
                <a:sym typeface="Poppins"/>
              </a:rPr>
            </a:b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Science helps develop life-saving medicines like vaccines, antibiotics, and cancer treatments.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latin typeface="Poppins"/>
                <a:ea typeface="Poppins"/>
                <a:cs typeface="Poppins"/>
                <a:sym typeface="Poppins"/>
              </a:rPr>
              <a:t>Understanding the Environment:</a:t>
            </a:r>
            <a:br>
              <a:rPr b="1" lang="en-US" sz="1800">
                <a:latin typeface="Poppins"/>
                <a:ea typeface="Poppins"/>
                <a:cs typeface="Poppins"/>
                <a:sym typeface="Poppins"/>
              </a:rPr>
            </a:b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It helps us address environmental issues like pollution and climate change, supporting sustainable development.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3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800">
                <a:latin typeface="Poppins"/>
                <a:ea typeface="Poppins"/>
                <a:cs typeface="Poppins"/>
                <a:sym typeface="Poppins"/>
              </a:rPr>
              <a:t>Space Exploration:</a:t>
            </a:r>
            <a:br>
              <a:rPr b="1" lang="en-US" sz="1800">
                <a:latin typeface="Poppins"/>
                <a:ea typeface="Poppins"/>
                <a:cs typeface="Poppins"/>
                <a:sym typeface="Poppins"/>
              </a:rPr>
            </a:b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Science enables space travel, including landing on the Moon, studying Mars, and developing satellite technology.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4" name="Google Shape;364;p7"/>
          <p:cNvSpPr txBox="1"/>
          <p:nvPr/>
        </p:nvSpPr>
        <p:spPr>
          <a:xfrm>
            <a:off x="612425" y="250300"/>
            <a:ext cx="791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Why is </a:t>
            </a:r>
            <a:r>
              <a:rPr b="1" lang="en-US" sz="2400"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b="1" i="0" lang="en-US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cience important ?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2024-11-16T08:39:08Z</dcterms:created>
  <dc:creator>Kavii Kumar</dc:creator>
</cp:coreProperties>
</file>