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3.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7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7200" y="-720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1" name="PlaceHolder 2"/>
          <p:cNvSpPr>
            <a:spLocks noGrp="1"/>
          </p:cNvSpPr>
          <p:nvPr>
            <p:ph type="title"/>
          </p:nvPr>
        </p:nvSpPr>
        <p:spPr>
          <a:xfrm>
            <a:off x="457200" y="2908440"/>
            <a:ext cx="3861720" cy="1685520"/>
          </a:xfrm>
          <a:prstGeom prst="rect">
            <a:avLst/>
          </a:prstGeom>
          <a:noFill/>
          <a:ln w="0">
            <a:noFill/>
          </a:ln>
        </p:spPr>
        <p:txBody>
          <a:bodyPr lIns="91440" rIns="91440" tIns="91440" bIns="91440" anchor="b">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26" name="Google Shape;85;p19"/>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7" name="PlaceHolder 1"/>
          <p:cNvSpPr>
            <a:spLocks noGrp="1"/>
          </p:cNvSpPr>
          <p:nvPr>
            <p:ph type="title"/>
          </p:nvPr>
        </p:nvSpPr>
        <p:spPr>
          <a:xfrm>
            <a:off x="562680" y="31932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28" name="PlaceHolder 2"/>
          <p:cNvSpPr>
            <a:spLocks noGrp="1"/>
          </p:cNvSpPr>
          <p:nvPr>
            <p:ph type="title"/>
          </p:nvPr>
        </p:nvSpPr>
        <p:spPr>
          <a:xfrm>
            <a:off x="616644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9" name="PlaceHolder 3"/>
          <p:cNvSpPr>
            <a:spLocks noGrp="1"/>
          </p:cNvSpPr>
          <p:nvPr>
            <p:ph type="title"/>
          </p:nvPr>
        </p:nvSpPr>
        <p:spPr>
          <a:xfrm>
            <a:off x="6170760" y="1488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0" name="PlaceHolder 4"/>
          <p:cNvSpPr>
            <a:spLocks noGrp="1"/>
          </p:cNvSpPr>
          <p:nvPr>
            <p:ph type="title"/>
          </p:nvPr>
        </p:nvSpPr>
        <p:spPr>
          <a:xfrm>
            <a:off x="3462480" y="1487880"/>
            <a:ext cx="86400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1" name="PlaceHolder 5"/>
          <p:cNvSpPr>
            <a:spLocks noGrp="1"/>
          </p:cNvSpPr>
          <p:nvPr>
            <p:ph type="title"/>
          </p:nvPr>
        </p:nvSpPr>
        <p:spPr>
          <a:xfrm>
            <a:off x="346176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2" name="PlaceHolder 6"/>
          <p:cNvSpPr>
            <a:spLocks noGrp="1"/>
          </p:cNvSpPr>
          <p:nvPr>
            <p:ph type="title"/>
          </p:nvPr>
        </p:nvSpPr>
        <p:spPr>
          <a:xfrm>
            <a:off x="837720" y="1488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3" name="PlaceHolder 7"/>
          <p:cNvSpPr>
            <a:spLocks noGrp="1"/>
          </p:cNvSpPr>
          <p:nvPr>
            <p:ph type="title"/>
          </p:nvPr>
        </p:nvSpPr>
        <p:spPr>
          <a:xfrm>
            <a:off x="83772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4" name="Google Shape;100;p20"/>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5" name="PlaceHolder 1"/>
          <p:cNvSpPr>
            <a:spLocks noGrp="1"/>
          </p:cNvSpPr>
          <p:nvPr>
            <p:ph type="title"/>
          </p:nvPr>
        </p:nvSpPr>
        <p:spPr>
          <a:xfrm>
            <a:off x="665640" y="882360"/>
            <a:ext cx="4029120" cy="75456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1"/>
                </a:solidFill>
                <a:effectLst/>
                <a:uFillTx/>
                <a:latin typeface="Aboreto"/>
                <a:ea typeface="Aboreto"/>
              </a:rPr>
              <a:t>xx%</a:t>
            </a:r>
            <a:endParaRPr b="0" lang="fr-FR" sz="4500" strike="noStrike" u="none">
              <a:solidFill>
                <a:schemeClr val="dk1"/>
              </a:solidFill>
              <a:effectLst/>
              <a:uFillTx/>
              <a:latin typeface="Arial"/>
            </a:endParaRPr>
          </a:p>
        </p:txBody>
      </p:sp>
      <p:sp>
        <p:nvSpPr>
          <p:cNvPr id="36" name="PlaceHolder 2"/>
          <p:cNvSpPr>
            <a:spLocks noGrp="1"/>
          </p:cNvSpPr>
          <p:nvPr>
            <p:ph type="title"/>
          </p:nvPr>
        </p:nvSpPr>
        <p:spPr>
          <a:xfrm>
            <a:off x="665640" y="2944800"/>
            <a:ext cx="4029120" cy="75456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1"/>
                </a:solidFill>
                <a:effectLst/>
                <a:uFillTx/>
                <a:latin typeface="Aboreto"/>
                <a:ea typeface="Aboreto"/>
              </a:rPr>
              <a:t>xx%</a:t>
            </a:r>
            <a:endParaRPr b="0" lang="fr-FR" sz="4500" strike="noStrike" u="none">
              <a:solidFill>
                <a:schemeClr val="dk1"/>
              </a:solidFill>
              <a:effectLst/>
              <a:uFillTx/>
              <a:latin typeface="Arial"/>
            </a:endParaRPr>
          </a:p>
        </p:txBody>
      </p:sp>
      <p:sp>
        <p:nvSpPr>
          <p:cNvPr id="37" name="PlaceHolder 3"/>
          <p:cNvSpPr>
            <a:spLocks noGrp="1"/>
          </p:cNvSpPr>
          <p:nvPr>
            <p:ph type="body"/>
          </p:nvPr>
        </p:nvSpPr>
        <p:spPr>
          <a:xfrm>
            <a:off x="5780520" y="306720"/>
            <a:ext cx="2854800" cy="452952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47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7560" y="-7560"/>
            <a:ext cx="9143640" cy="518796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39" name="PlaceHolder 2"/>
          <p:cNvSpPr>
            <a:spLocks noGrp="1"/>
          </p:cNvSpPr>
          <p:nvPr>
            <p:ph type="title"/>
          </p:nvPr>
        </p:nvSpPr>
        <p:spPr>
          <a:xfrm>
            <a:off x="504000" y="705240"/>
            <a:ext cx="3325680" cy="1059840"/>
          </a:xfrm>
          <a:prstGeom prst="rect">
            <a:avLst/>
          </a:prstGeom>
          <a:noFill/>
          <a:ln w="0">
            <a:noFill/>
          </a:ln>
        </p:spPr>
        <p:txBody>
          <a:bodyPr lIns="91440" rIns="91440" tIns="91440" bIns="91440" anchor="ctr">
            <a:noAutofit/>
          </a:bodyPr>
          <a:p>
            <a:pPr indent="0">
              <a:buNone/>
            </a:pPr>
            <a:r>
              <a:rPr b="0" lang="fr-FR" sz="3300" strike="noStrike" u="none">
                <a:solidFill>
                  <a:schemeClr val="dk1"/>
                </a:solidFill>
                <a:effectLst/>
                <a:uFillTx/>
                <a:latin typeface="Arial"/>
              </a:rPr>
              <a:t>Click to edit the title text format</a:t>
            </a:r>
            <a:endParaRPr b="0" lang="fr-FR" sz="3300" strike="noStrike" u="none">
              <a:solidFill>
                <a:schemeClr val="dk1"/>
              </a:solidFill>
              <a:effectLst/>
              <a:uFillTx/>
              <a:latin typeface="Arial"/>
            </a:endParaRPr>
          </a:p>
        </p:txBody>
      </p:sp>
      <p:sp>
        <p:nvSpPr>
          <p:cNvPr id="40" name="PlaceHolder 3"/>
          <p:cNvSpPr>
            <a:spLocks noGrp="1"/>
          </p:cNvSpPr>
          <p:nvPr>
            <p:ph type="title"/>
          </p:nvPr>
        </p:nvSpPr>
        <p:spPr>
          <a:xfrm>
            <a:off x="5761080" y="2996280"/>
            <a:ext cx="2287800" cy="786600"/>
          </a:xfrm>
          <a:prstGeom prst="rect">
            <a:avLst/>
          </a:prstGeom>
          <a:noFill/>
          <a:ln w="0">
            <a:noFill/>
          </a:ln>
        </p:spPr>
        <p:txBody>
          <a:bodyPr lIns="91440" rIns="91440" tIns="91440" bIns="91440" anchor="ctr">
            <a:noAutofit/>
          </a:bodyPr>
          <a:p>
            <a:pPr indent="0" algn="ctr">
              <a:lnSpc>
                <a:spcPct val="100000"/>
              </a:lnSpc>
              <a:buNone/>
            </a:pPr>
            <a:r>
              <a:rPr b="0" lang="fr-FR" sz="6000" strike="noStrike" u="none">
                <a:solidFill>
                  <a:schemeClr val="dk1"/>
                </a:solidFill>
                <a:effectLst/>
                <a:uFillTx/>
                <a:latin typeface="Be Vietnam Pro ExtraLight"/>
                <a:ea typeface="Be Vietnam Pro ExtraLight"/>
              </a:rPr>
              <a:t>xx%</a:t>
            </a:r>
            <a:endParaRPr b="0" lang="fr-FR" sz="6000" strike="noStrike" u="none">
              <a:solidFill>
                <a:schemeClr val="dk1"/>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1" name="Google Shape;107;p21"/>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2" name="PlaceHolder 1"/>
          <p:cNvSpPr>
            <a:spLocks noGrp="1"/>
          </p:cNvSpPr>
          <p:nvPr>
            <p:ph type="title"/>
          </p:nvPr>
        </p:nvSpPr>
        <p:spPr>
          <a:xfrm>
            <a:off x="665640" y="498960"/>
            <a:ext cx="5089680" cy="1058400"/>
          </a:xfrm>
          <a:prstGeom prst="rect">
            <a:avLst/>
          </a:prstGeom>
          <a:noFill/>
          <a:ln w="0">
            <a:noFill/>
          </a:ln>
        </p:spPr>
        <p:txBody>
          <a:bodyPr lIns="91440" rIns="91440" tIns="91440" bIns="91440" anchor="b">
            <a:noAutofit/>
          </a:bodyPr>
          <a:p>
            <a:pPr indent="0">
              <a:buNone/>
            </a:pPr>
            <a:r>
              <a:rPr b="0" lang="fr-FR" sz="4000" strike="noStrike" u="none">
                <a:solidFill>
                  <a:schemeClr val="dk1"/>
                </a:solidFill>
                <a:effectLst/>
                <a:uFillTx/>
                <a:latin typeface="Arial"/>
              </a:rPr>
              <a:t>Click to edit the title text format</a:t>
            </a:r>
            <a:endParaRPr b="0" lang="fr-FR" sz="4000" strike="noStrike" u="none">
              <a:solidFill>
                <a:schemeClr val="dk1"/>
              </a:solidFill>
              <a:effectLst/>
              <a:uFillTx/>
              <a:latin typeface="Arial"/>
            </a:endParaRPr>
          </a:p>
        </p:txBody>
      </p:sp>
      <p:sp>
        <p:nvSpPr>
          <p:cNvPr id="43" name="Google Shape;110;p21"/>
          <p:cNvSpPr/>
          <p:nvPr/>
        </p:nvSpPr>
        <p:spPr>
          <a:xfrm>
            <a:off x="5985000" y="3460320"/>
            <a:ext cx="2718720" cy="644760"/>
          </a:xfrm>
          <a:prstGeom prst="rect">
            <a:avLst/>
          </a:prstGeom>
          <a:noFill/>
          <a:ln w="0">
            <a:noFill/>
          </a:ln>
        </p:spPr>
        <p:style>
          <a:lnRef idx="0"/>
          <a:fillRef idx="0"/>
          <a:effectRef idx="0"/>
          <a:fontRef idx="minor"/>
        </p:style>
        <p:txBody>
          <a:bodyPr tIns="91440" bIns="91440" anchor="t">
            <a:noAutofit/>
          </a:bodyPr>
          <a:p>
            <a:pPr algn="r" defTabSz="914400">
              <a:lnSpc>
                <a:spcPct val="100000"/>
              </a:lnSpc>
              <a:tabLst>
                <a:tab algn="l" pos="0"/>
              </a:tabLst>
            </a:pPr>
            <a:r>
              <a:rPr b="1" lang="en" sz="1000" strike="noStrike" u="none">
                <a:solidFill>
                  <a:schemeClr val="dk1"/>
                </a:solidFill>
                <a:effectLst/>
                <a:uFillTx/>
                <a:latin typeface="Be Vietnam Pro"/>
                <a:ea typeface="Be Vietnam Pro"/>
              </a:rPr>
              <a:t>CREDITS:</a:t>
            </a:r>
            <a:r>
              <a:rPr b="0" lang="en" sz="1000" strike="noStrike" u="none">
                <a:solidFill>
                  <a:schemeClr val="dk1"/>
                </a:solidFill>
                <a:effectLst/>
                <a:uFillTx/>
                <a:latin typeface="Be Vietnam Pro"/>
                <a:ea typeface="Be Vietnam Pro"/>
              </a:rPr>
              <a:t> This presentation template was created by </a:t>
            </a:r>
            <a:r>
              <a:rPr b="1" lang="en" sz="1000" strike="noStrike" u="sng">
                <a:solidFill>
                  <a:schemeClr val="dk1"/>
                </a:solidFill>
                <a:effectLst/>
                <a:uFillTx/>
                <a:latin typeface="Be Vietnam Pro"/>
                <a:ea typeface="Be Vietnam Pro"/>
                <a:hlinkClick r:id="rId2"/>
              </a:rPr>
              <a:t>Slidesgo</a:t>
            </a:r>
            <a:r>
              <a:rPr b="0" lang="en" sz="1000" strike="noStrike" u="none">
                <a:solidFill>
                  <a:schemeClr val="dk1"/>
                </a:solidFill>
                <a:effectLst/>
                <a:uFillTx/>
                <a:latin typeface="Be Vietnam Pro"/>
                <a:ea typeface="Be Vietnam Pro"/>
              </a:rPr>
              <a:t>, and includes icons, infographics &amp; images by </a:t>
            </a:r>
            <a:r>
              <a:rPr b="1" lang="en" sz="1000" strike="noStrike" u="sng">
                <a:solidFill>
                  <a:schemeClr val="dk1"/>
                </a:solidFill>
                <a:effectLst/>
                <a:uFillTx/>
                <a:latin typeface="Be Vietnam Pro"/>
                <a:ea typeface="Be Vietnam Pro"/>
                <a:hlinkClick r:id="rId3"/>
              </a:rPr>
              <a:t>Freepik</a:t>
            </a:r>
            <a:r>
              <a:rPr b="0" lang="en" sz="1000" strike="noStrike" u="none">
                <a:solidFill>
                  <a:schemeClr val="dk1"/>
                </a:solidFill>
                <a:effectLst/>
                <a:uFillTx/>
                <a:latin typeface="Be Vietnam Pro"/>
                <a:ea typeface="Be Vietnam Pro"/>
              </a:rPr>
              <a:t> </a:t>
            </a:r>
            <a:endParaRPr b="0" lang="en-US" sz="1000" strike="noStrike" u="none">
              <a:solidFill>
                <a:srgbClr val="000000"/>
              </a:solidFill>
              <a:effectLst/>
              <a:uFillTx/>
              <a:latin typeface="OpenSymbo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4" name="Google Shape;112;p22"/>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45" name="Google Shape;114;p23"/>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47" name="PlaceHolder 2"/>
          <p:cNvSpPr>
            <a:spLocks noGrp="1"/>
          </p:cNvSpPr>
          <p:nvPr>
            <p:ph type="body"/>
          </p:nvPr>
        </p:nvSpPr>
        <p:spPr>
          <a:xfrm>
            <a:off x="720000" y="1152360"/>
            <a:ext cx="770364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8" name="Google Shape;21;p5"/>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9" name="PlaceHolder 1"/>
          <p:cNvSpPr>
            <a:spLocks noGrp="1"/>
          </p:cNvSpPr>
          <p:nvPr>
            <p:ph type="title"/>
          </p:nvPr>
        </p:nvSpPr>
        <p:spPr>
          <a:xfrm>
            <a:off x="566640" y="319680"/>
            <a:ext cx="834840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50" name="Google Shape;28;p6"/>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51" name="PlaceHolder 1"/>
          <p:cNvSpPr>
            <a:spLocks noGrp="1"/>
          </p:cNvSpPr>
          <p:nvPr>
            <p:ph type="title"/>
          </p:nvPr>
        </p:nvSpPr>
        <p:spPr>
          <a:xfrm>
            <a:off x="527040" y="2955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228600" y="228600"/>
            <a:ext cx="3998160" cy="1445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53" name="PlaceHolder 2"/>
          <p:cNvSpPr>
            <a:spLocks noGrp="1"/>
          </p:cNvSpPr>
          <p:nvPr>
            <p:ph type="body"/>
          </p:nvPr>
        </p:nvSpPr>
        <p:spPr>
          <a:xfrm>
            <a:off x="1609560" y="2066040"/>
            <a:ext cx="3823920" cy="2532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Fifth Outline Level</a:t>
            </a:r>
            <a:endParaRPr b="0" lang="fr-FR" sz="14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Sixth Outline Level</a:t>
            </a:r>
            <a:endParaRPr b="0" lang="fr-FR" sz="14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Seventh Outline Level</a:t>
            </a:r>
            <a:endParaRPr b="0" lang="fr-FR" sz="1400" strike="noStrike" u="none">
              <a:solidFill>
                <a:srgbClr val="000000"/>
              </a:solidFill>
              <a:effectLst/>
              <a:uFillTx/>
              <a:latin typeface="Arial"/>
            </a:endParaRPr>
          </a:p>
        </p:txBody>
      </p:sp>
      <p:sp>
        <p:nvSpPr>
          <p:cNvPr id="54"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trike="noStrike" u="none">
                <a:solidFill>
                  <a:schemeClr val="dk1"/>
                </a:solidFill>
                <a:effectLst/>
                <a:uFillTx/>
                <a:latin typeface="Aboreto"/>
                <a:ea typeface="Aboreto"/>
              </a:rPr>
              <a:t>xx%</a:t>
            </a:r>
            <a:endParaRPr b="0" lang="fr-FR" sz="6000" strike="noStrike" u="none">
              <a:solidFill>
                <a:schemeClr val="dk1"/>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7"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58" name="PlaceHolder 2"/>
          <p:cNvSpPr>
            <a:spLocks noGrp="1"/>
          </p:cNvSpPr>
          <p:nvPr>
            <p:ph type="title"/>
          </p:nvPr>
        </p:nvSpPr>
        <p:spPr>
          <a:xfrm>
            <a:off x="2782080" y="4323960"/>
            <a:ext cx="3658320" cy="365040"/>
          </a:xfrm>
          <a:prstGeom prst="rect">
            <a:avLst/>
          </a:prstGeom>
          <a:noFill/>
          <a:ln w="0">
            <a:noFill/>
          </a:ln>
        </p:spPr>
        <p:txBody>
          <a:bodyPr lIns="91440" rIns="91440" tIns="91440" bIns="91440" anchor="t">
            <a:noAutofit/>
          </a:bodyPr>
          <a:p>
            <a:pPr indent="0">
              <a:buNone/>
            </a:pPr>
            <a:r>
              <a:rPr b="0" lang="fr-FR" sz="1200" strike="noStrike" u="none">
                <a:solidFill>
                  <a:schemeClr val="dk1"/>
                </a:solidFill>
                <a:effectLst/>
                <a:uFillTx/>
                <a:latin typeface="Arial"/>
              </a:rPr>
              <a:t>Click to edit the title text format</a:t>
            </a:r>
            <a:endParaRPr b="0" lang="fr-FR" sz="1200" strike="noStrike" u="none">
              <a:solidFill>
                <a:schemeClr val="dk1"/>
              </a:solidFill>
              <a:effectLst/>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chemeClr val="dk1"/>
        </a:solidFill>
      </p:bgPr>
    </p:bg>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bg>
      <p:bgPr>
        <a:solidFill>
          <a:schemeClr val="dk1"/>
        </a:solidFill>
      </p:bgPr>
    </p:bg>
    <p:spTree>
      <p:nvGrpSpPr>
        <p:cNvPr id="1" name=""/>
        <p:cNvGrpSpPr/>
        <p:nvPr/>
      </p:nvGrpSpPr>
      <p:grpSpPr>
        <a:xfrm>
          <a:off x="0" y="0"/>
          <a:ext cx="0" cy="0"/>
          <a:chOff x="0" y="0"/>
          <a:chExt cx="0" cy="0"/>
        </a:xfrm>
      </p:grpSpPr>
      <p:sp>
        <p:nvSpPr>
          <p:cNvPr id="59" name="Google Shape;120;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0"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bg>
      <p:bgPr>
        <a:solidFill>
          <a:schemeClr val="dk1"/>
        </a:solidFill>
      </p:bgPr>
    </p:bg>
    <p:spTree>
      <p:nvGrpSpPr>
        <p:cNvPr id="1" name=""/>
        <p:cNvGrpSpPr/>
        <p:nvPr/>
      </p:nvGrpSpPr>
      <p:grpSpPr>
        <a:xfrm>
          <a:off x="0" y="0"/>
          <a:ext cx="0" cy="0"/>
          <a:chOff x="0" y="0"/>
          <a:chExt cx="0" cy="0"/>
        </a:xfrm>
      </p:grpSpPr>
      <p:sp>
        <p:nvSpPr>
          <p:cNvPr id="61" name="Google Shape;123;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2"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
        <p:nvSpPr>
          <p:cNvPr id="63"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lt1"/>
        </a:solidFill>
      </p:bgPr>
    </p:bg>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 name="Google Shape;48;p13"/>
          <p:cNvSpPr/>
          <p:nvPr/>
        </p:nvSpPr>
        <p:spPr>
          <a:xfrm>
            <a:off x="1912680" y="228600"/>
            <a:ext cx="7017480" cy="468612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 name="PlaceHolder 1"/>
          <p:cNvSpPr>
            <a:spLocks noGrp="1"/>
          </p:cNvSpPr>
          <p:nvPr>
            <p:ph type="body"/>
          </p:nvPr>
        </p:nvSpPr>
        <p:spPr>
          <a:xfrm>
            <a:off x="402480" y="316080"/>
            <a:ext cx="3006720" cy="451116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62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5" name="PlaceHolder 2"/>
          <p:cNvSpPr>
            <a:spLocks noGrp="1"/>
          </p:cNvSpPr>
          <p:nvPr>
            <p:ph type="title"/>
          </p:nvPr>
        </p:nvSpPr>
        <p:spPr>
          <a:xfrm>
            <a:off x="4156560" y="354600"/>
            <a:ext cx="416952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6" name="PlaceHolder 3"/>
          <p:cNvSpPr>
            <a:spLocks noGrp="1"/>
          </p:cNvSpPr>
          <p:nvPr>
            <p:ph type="title"/>
          </p:nvPr>
        </p:nvSpPr>
        <p:spPr>
          <a:xfrm>
            <a:off x="4180320" y="3891240"/>
            <a:ext cx="86400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7" name="PlaceHolder 4"/>
          <p:cNvSpPr>
            <a:spLocks noGrp="1"/>
          </p:cNvSpPr>
          <p:nvPr>
            <p:ph type="title"/>
          </p:nvPr>
        </p:nvSpPr>
        <p:spPr>
          <a:xfrm>
            <a:off x="4180320" y="20037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8" name="PlaceHolder 5"/>
          <p:cNvSpPr>
            <a:spLocks noGrp="1"/>
          </p:cNvSpPr>
          <p:nvPr>
            <p:ph type="title"/>
          </p:nvPr>
        </p:nvSpPr>
        <p:spPr>
          <a:xfrm>
            <a:off x="4180320" y="263304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9" name="PlaceHolder 6"/>
          <p:cNvSpPr>
            <a:spLocks noGrp="1"/>
          </p:cNvSpPr>
          <p:nvPr>
            <p:ph type="title"/>
          </p:nvPr>
        </p:nvSpPr>
        <p:spPr>
          <a:xfrm>
            <a:off x="4180320" y="3261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10" name="PlaceHolder 7"/>
          <p:cNvSpPr>
            <a:spLocks noGrp="1"/>
          </p:cNvSpPr>
          <p:nvPr>
            <p:ph type="title"/>
          </p:nvPr>
        </p:nvSpPr>
        <p:spPr>
          <a:xfrm>
            <a:off x="4180320" y="137448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1" name="Google Shape;62;p14"/>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2" name="PlaceHolder 1"/>
          <p:cNvSpPr>
            <a:spLocks noGrp="1"/>
          </p:cNvSpPr>
          <p:nvPr>
            <p:ph type="title"/>
          </p:nvPr>
        </p:nvSpPr>
        <p:spPr>
          <a:xfrm>
            <a:off x="527400" y="456480"/>
            <a:ext cx="5562360" cy="69804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4" name="Google Shape;66;p15"/>
          <p:cNvSpPr/>
          <p:nvPr/>
        </p:nvSpPr>
        <p:spPr>
          <a:xfrm>
            <a:off x="186120" y="164160"/>
            <a:ext cx="79801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5" name="PlaceHolder 1"/>
          <p:cNvSpPr>
            <a:spLocks noGrp="1"/>
          </p:cNvSpPr>
          <p:nvPr>
            <p:ph type="title"/>
          </p:nvPr>
        </p:nvSpPr>
        <p:spPr>
          <a:xfrm>
            <a:off x="565200" y="321840"/>
            <a:ext cx="4961520" cy="169812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16" name="PlaceHolder 2"/>
          <p:cNvSpPr>
            <a:spLocks noGrp="1"/>
          </p:cNvSpPr>
          <p:nvPr>
            <p:ph type="body"/>
          </p:nvPr>
        </p:nvSpPr>
        <p:spPr>
          <a:xfrm>
            <a:off x="1702800" y="2306880"/>
            <a:ext cx="3823920" cy="2513880"/>
          </a:xfrm>
          <a:prstGeom prst="rect">
            <a:avLst/>
          </a:prstGeom>
          <a:noFill/>
          <a:ln w="0">
            <a:noFill/>
          </a:ln>
        </p:spPr>
        <p:txBody>
          <a:bodyPr lIns="91440" rIns="91440" tIns="91440" bIns="91440" anchor="b">
            <a:noAutofit/>
          </a:bodyPr>
          <a:p>
            <a:pPr marL="432000" indent="-324000">
              <a:spcBef>
                <a:spcPts val="1417"/>
              </a:spcBef>
              <a:buClr>
                <a:srgbClr val="000000"/>
              </a:buClr>
              <a:buSzPct val="45000"/>
              <a:buFont typeface="Wingdings" charset="2"/>
              <a:buChar char=""/>
            </a:pPr>
            <a:r>
              <a:rPr b="0" lang="fr-FR" sz="1300" strike="noStrike" u="none">
                <a:solidFill>
                  <a:srgbClr val="000000"/>
                </a:solidFill>
                <a:effectLst/>
                <a:uFillTx/>
                <a:latin typeface="Arial"/>
              </a:rPr>
              <a:t>Click to edit the outline text format</a:t>
            </a:r>
            <a:endParaRPr b="0" lang="fr-FR" sz="13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300" strike="noStrike" u="none">
                <a:solidFill>
                  <a:srgbClr val="000000"/>
                </a:solidFill>
                <a:effectLst/>
                <a:uFillTx/>
                <a:latin typeface="Arial"/>
              </a:rPr>
              <a:t>Second Outline Level</a:t>
            </a:r>
            <a:endParaRPr b="0" lang="fr-FR" sz="13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300" strike="noStrike" u="none">
                <a:solidFill>
                  <a:srgbClr val="000000"/>
                </a:solidFill>
                <a:effectLst/>
                <a:uFillTx/>
                <a:latin typeface="Arial"/>
              </a:rPr>
              <a:t>Third Outline Level</a:t>
            </a:r>
            <a:endParaRPr b="0" lang="fr-FR" sz="13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300" strike="noStrike" u="none">
                <a:solidFill>
                  <a:srgbClr val="000000"/>
                </a:solidFill>
                <a:effectLst/>
                <a:uFillTx/>
                <a:latin typeface="Arial"/>
              </a:rPr>
              <a:t>Fourth Outline Level</a:t>
            </a:r>
            <a:endParaRPr b="0" lang="fr-FR" sz="13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Fifth Outline Level</a:t>
            </a:r>
            <a:endParaRPr b="0" lang="fr-FR" sz="13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Sixth Outline Level</a:t>
            </a:r>
            <a:endParaRPr b="0" lang="fr-FR" sz="13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Seventh Outline Level</a:t>
            </a:r>
            <a:endParaRPr b="0" lang="fr-FR" sz="1300" strike="noStrike" u="none">
              <a:solidFill>
                <a:srgbClr val="000000"/>
              </a:solidFill>
              <a:effectLst/>
              <a:uFillTx/>
              <a:latin typeface="Arial"/>
            </a:endParaRPr>
          </a:p>
        </p:txBody>
      </p:sp>
      <p:sp>
        <p:nvSpPr>
          <p:cNvPr id="17" name="PlaceHolder 3"/>
          <p:cNvSpPr>
            <a:spLocks noGrp="1"/>
          </p:cNvSpPr>
          <p:nvPr>
            <p:ph type="body"/>
          </p:nvPr>
        </p:nvSpPr>
        <p:spPr>
          <a:xfrm>
            <a:off x="5721120" y="279360"/>
            <a:ext cx="3055320" cy="458424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62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8" name="Google Shape;71;p16"/>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9" name="PlaceHolder 1"/>
          <p:cNvSpPr>
            <a:spLocks noGrp="1"/>
          </p:cNvSpPr>
          <p:nvPr>
            <p:ph type="title"/>
          </p:nvPr>
        </p:nvSpPr>
        <p:spPr>
          <a:xfrm>
            <a:off x="546840" y="32328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1" name="Google Shape;76;p18"/>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2" name="PlaceHolder 1"/>
          <p:cNvSpPr>
            <a:spLocks noGrp="1"/>
          </p:cNvSpPr>
          <p:nvPr>
            <p:ph type="title"/>
          </p:nvPr>
        </p:nvSpPr>
        <p:spPr>
          <a:xfrm>
            <a:off x="1992240" y="2691000"/>
            <a:ext cx="10263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3" name="PlaceHolder 2"/>
          <p:cNvSpPr>
            <a:spLocks noGrp="1"/>
          </p:cNvSpPr>
          <p:nvPr>
            <p:ph type="title"/>
          </p:nvPr>
        </p:nvSpPr>
        <p:spPr>
          <a:xfrm>
            <a:off x="2013840" y="1530000"/>
            <a:ext cx="9831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4" name="PlaceHolder 3"/>
          <p:cNvSpPr>
            <a:spLocks noGrp="1"/>
          </p:cNvSpPr>
          <p:nvPr>
            <p:ph type="title"/>
          </p:nvPr>
        </p:nvSpPr>
        <p:spPr>
          <a:xfrm>
            <a:off x="2013840" y="3852000"/>
            <a:ext cx="9831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5" name="PlaceHolder 4"/>
          <p:cNvSpPr>
            <a:spLocks noGrp="1"/>
          </p:cNvSpPr>
          <p:nvPr>
            <p:ph type="title"/>
          </p:nvPr>
        </p:nvSpPr>
        <p:spPr>
          <a:xfrm>
            <a:off x="559440" y="322920"/>
            <a:ext cx="83408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2"/>
    <p:sldLayoutId id="2147483673" r:id="rId3"/>
    <p:sldLayoutId id="2147483674"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Placeholder for pic" descr=""/>
          <p:cNvPicPr/>
          <p:nvPr/>
        </p:nvPicPr>
        <p:blipFill>
          <a:blip r:embed="rId1"/>
          <a:stretch/>
        </p:blipFill>
        <p:spPr>
          <a:xfrm>
            <a:off x="9360" y="-9360"/>
            <a:ext cx="9143640" cy="5143320"/>
          </a:xfrm>
          <a:prstGeom prst="rect">
            <a:avLst/>
          </a:prstGeom>
          <a:noFill/>
          <a:ln w="0">
            <a:noFill/>
          </a:ln>
        </p:spPr>
      </p:pic>
      <p:pic>
        <p:nvPicPr>
          <p:cNvPr id="65" name="Google Shape;131;p28" descr=""/>
          <p:cNvPicPr/>
          <p:nvPr/>
        </p:nvPicPr>
        <p:blipFill>
          <a:blip r:embed="rId2"/>
          <a:srcRect l="0" t="2333" r="0" b="13494"/>
          <a:stretch/>
        </p:blipFill>
        <p:spPr>
          <a:xfrm>
            <a:off x="0" y="6840"/>
            <a:ext cx="9143640" cy="5129640"/>
          </a:xfrm>
          <a:prstGeom prst="rect">
            <a:avLst/>
          </a:prstGeom>
          <a:noFill/>
          <a:ln w="0">
            <a:noFill/>
          </a:ln>
        </p:spPr>
      </p:pic>
      <p:sp>
        <p:nvSpPr>
          <p:cNvPr id="66" name="Google Shape;132;p28"/>
          <p:cNvSpPr/>
          <p:nvPr/>
        </p:nvSpPr>
        <p:spPr>
          <a:xfrm>
            <a:off x="7200" y="0"/>
            <a:ext cx="9143640" cy="5143320"/>
          </a:xfrm>
          <a:custGeom>
            <a:avLst/>
            <a:gdLst>
              <a:gd name="textAreaLeft" fmla="*/ 0 w 9143640"/>
              <a:gd name="textAreaRight" fmla="*/ 9144000 w 9143640"/>
              <a:gd name="textAreaTop" fmla="*/ 0 h 5143320"/>
              <a:gd name="textAreaBottom" fmla="*/ 5143680 h 514332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510645" y="4334320"/>
                </a:moveTo>
                <a:cubicBezTo>
                  <a:pt x="11510645" y="4476496"/>
                  <a:pt x="11395393" y="4591749"/>
                  <a:pt x="11253216" y="4591749"/>
                </a:cubicBezTo>
                <a:lnTo>
                  <a:pt x="8821483" y="4591749"/>
                </a:lnTo>
                <a:cubicBezTo>
                  <a:pt x="8679307" y="4591749"/>
                  <a:pt x="8564055" y="4707001"/>
                  <a:pt x="8564055" y="4849178"/>
                </a:cubicBezTo>
                <a:lnTo>
                  <a:pt x="8564055" y="6057202"/>
                </a:lnTo>
                <a:cubicBezTo>
                  <a:pt x="8564055" y="6199378"/>
                  <a:pt x="8448802" y="6314631"/>
                  <a:pt x="8306626" y="6314631"/>
                </a:cubicBezTo>
                <a:lnTo>
                  <a:pt x="6096000" y="6314631"/>
                </a:lnTo>
                <a:cubicBezTo>
                  <a:pt x="5953824" y="6314631"/>
                  <a:pt x="5838571" y="6199378"/>
                  <a:pt x="5838571" y="6057202"/>
                </a:cubicBezTo>
                <a:lnTo>
                  <a:pt x="5838571" y="3888105"/>
                </a:lnTo>
                <a:cubicBezTo>
                  <a:pt x="5838571" y="3745928"/>
                  <a:pt x="5723319" y="3630676"/>
                  <a:pt x="5581142" y="3630676"/>
                </a:cubicBezTo>
                <a:lnTo>
                  <a:pt x="3822002" y="3630676"/>
                </a:lnTo>
                <a:cubicBezTo>
                  <a:pt x="3679825" y="3630676"/>
                  <a:pt x="3564572" y="3515424"/>
                  <a:pt x="3564572" y="3373247"/>
                </a:cubicBezTo>
                <a:lnTo>
                  <a:pt x="3564572" y="3270250"/>
                </a:lnTo>
                <a:cubicBezTo>
                  <a:pt x="3564572" y="3128074"/>
                  <a:pt x="3449320" y="3012821"/>
                  <a:pt x="3307144" y="3012821"/>
                </a:cubicBezTo>
                <a:lnTo>
                  <a:pt x="938784" y="3012821"/>
                </a:lnTo>
                <a:cubicBezTo>
                  <a:pt x="796608" y="3012821"/>
                  <a:pt x="681355" y="2897569"/>
                  <a:pt x="681355" y="2755392"/>
                </a:cubicBezTo>
                <a:lnTo>
                  <a:pt x="681355" y="1390968"/>
                </a:lnTo>
                <a:cubicBezTo>
                  <a:pt x="681355" y="1248791"/>
                  <a:pt x="796608" y="1133539"/>
                  <a:pt x="938784" y="1133539"/>
                </a:cubicBezTo>
                <a:lnTo>
                  <a:pt x="3307144" y="1133539"/>
                </a:lnTo>
                <a:cubicBezTo>
                  <a:pt x="3449320" y="1133539"/>
                  <a:pt x="3564572" y="1145286"/>
                  <a:pt x="3564572" y="1003110"/>
                </a:cubicBezTo>
                <a:lnTo>
                  <a:pt x="3564572" y="771462"/>
                </a:lnTo>
                <a:cubicBezTo>
                  <a:pt x="3564572" y="629285"/>
                  <a:pt x="3679825" y="514032"/>
                  <a:pt x="3822002" y="514032"/>
                </a:cubicBezTo>
                <a:lnTo>
                  <a:pt x="8747569" y="514032"/>
                </a:lnTo>
                <a:cubicBezTo>
                  <a:pt x="8889746" y="514032"/>
                  <a:pt x="9004998" y="629285"/>
                  <a:pt x="9004998" y="771462"/>
                </a:cubicBezTo>
                <a:lnTo>
                  <a:pt x="9004998" y="1131824"/>
                </a:lnTo>
                <a:cubicBezTo>
                  <a:pt x="9004998" y="1274001"/>
                  <a:pt x="9120251" y="1262253"/>
                  <a:pt x="9262428" y="1262253"/>
                </a:cubicBezTo>
                <a:lnTo>
                  <a:pt x="11253216" y="1262253"/>
                </a:lnTo>
                <a:cubicBezTo>
                  <a:pt x="11395393" y="1262253"/>
                  <a:pt x="11510645" y="1377506"/>
                  <a:pt x="11510645" y="1519682"/>
                </a:cubicBezTo>
                <a:lnTo>
                  <a:pt x="11510645" y="4334320"/>
                </a:lnTo>
                <a:close/>
              </a:path>
            </a:pathLst>
          </a:custGeom>
          <a:gradFill rotWithShape="0">
            <a:gsLst>
              <a:gs pos="0">
                <a:srgbClr val="ffffff"/>
              </a:gs>
              <a:gs pos="100000">
                <a:srgbClr val="d9d9d9"/>
              </a:gs>
            </a:gsLst>
            <a:lin ang="18900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 name="PlaceHolder 1"/>
          <p:cNvSpPr>
            <a:spLocks noGrp="1"/>
          </p:cNvSpPr>
          <p:nvPr>
            <p:ph type="title"/>
          </p:nvPr>
        </p:nvSpPr>
        <p:spPr>
          <a:xfrm>
            <a:off x="457200" y="2905200"/>
            <a:ext cx="3857400" cy="1685520"/>
          </a:xfrm>
          <a:prstGeom prst="rect">
            <a:avLst/>
          </a:prstGeom>
          <a:noFill/>
          <a:ln w="0">
            <a:noFill/>
          </a:ln>
        </p:spPr>
        <p:txBody>
          <a:bodyPr lIns="91440" rIns="91440" tIns="91440" bIns="91440" anchor="b">
            <a:normAutofit fontScale="92500" lnSpcReduction="19999"/>
          </a:bodyPr>
          <a:p>
            <a:pPr indent="0">
              <a:lnSpc>
                <a:spcPct val="100000"/>
              </a:lnSpc>
              <a:buNone/>
              <a:tabLst>
                <a:tab algn="l" pos="0"/>
              </a:tabLst>
            </a:pPr>
            <a:r>
              <a:rPr b="0" lang="en" sz="6000" strike="noStrike" u="none">
                <a:solidFill>
                  <a:schemeClr val="dk1"/>
                </a:solidFill>
                <a:effectLst/>
                <a:uFillTx/>
                <a:latin typeface="Aboreto"/>
                <a:ea typeface="Aboreto"/>
              </a:rPr>
              <a:t>DevOps Butler Overview</a:t>
            </a:r>
            <a:endParaRPr b="0" lang="fr-FR" sz="6000" strike="noStrike" u="none">
              <a:solidFill>
                <a:schemeClr val="dk1"/>
              </a:solidFill>
              <a:effectLst/>
              <a:uFillTx/>
              <a:latin typeface="Arial"/>
            </a:endParaRPr>
          </a:p>
        </p:txBody>
      </p:sp>
      <p:sp>
        <p:nvSpPr>
          <p:cNvPr id="68" name="PlaceHolder 2"/>
          <p:cNvSpPr>
            <a:spLocks noGrp="1"/>
          </p:cNvSpPr>
          <p:nvPr>
            <p:ph type="subTitle"/>
          </p:nvPr>
        </p:nvSpPr>
        <p:spPr>
          <a:xfrm>
            <a:off x="6620040" y="3772080"/>
            <a:ext cx="1866600" cy="7138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Akatab"/>
                <a:ea typeface="Akatab"/>
              </a:rPr>
              <a:t>Automating Local Deployments Effortlessly</a:t>
            </a:r>
            <a:endParaRPr b="0" lang="en-US" sz="1400" strike="noStrike" u="none">
              <a:solidFill>
                <a:srgbClr val="000000"/>
              </a:solidFill>
              <a:effectLst/>
              <a:uFillTx/>
              <a:latin typeface="OpenSymbol"/>
            </a:endParaRPr>
          </a:p>
        </p:txBody>
      </p:sp>
      <p:sp>
        <p:nvSpPr>
          <p:cNvPr id="69" name="Google Shape;135;p28"/>
          <p:cNvSpPr/>
          <p:nvPr/>
        </p:nvSpPr>
        <p:spPr>
          <a:xfrm>
            <a:off x="6943680" y="361800"/>
            <a:ext cx="1723680" cy="380520"/>
          </a:xfrm>
          <a:prstGeom prst="rect">
            <a:avLst/>
          </a:prstGeom>
          <a:noFill/>
          <a:ln w="0">
            <a:noFill/>
          </a:ln>
        </p:spPr>
        <p:style>
          <a:lnRef idx="0"/>
          <a:fillRef idx="0"/>
          <a:effectRef idx="0"/>
          <a:fontRef idx="minor"/>
        </p:style>
        <p:txBody>
          <a:bodyPr lIns="0" rIns="0" tIns="0" bIns="0" anchor="t">
            <a:spAutoFit/>
          </a:bodyPr>
          <a:p>
            <a:pPr algn="ctr" defTabSz="914400">
              <a:lnSpc>
                <a:spcPct val="100000"/>
              </a:lnSpc>
              <a:tabLst>
                <a:tab algn="l" pos="0"/>
              </a:tabLst>
            </a:pPr>
            <a:r>
              <a:rPr b="0" lang="en" sz="1800" strike="noStrike" u="none">
                <a:solidFill>
                  <a:schemeClr val="dk1"/>
                </a:solidFill>
                <a:effectLst/>
                <a:uFillTx/>
                <a:latin typeface="Arial"/>
              </a:rPr>
              <a:t>Start here</a:t>
            </a:r>
            <a:endParaRPr b="0" lang="en-US" sz="18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Typical User Workflow</a:t>
            </a:r>
            <a:endParaRPr b="0" lang="fr-FR" sz="3000" strike="noStrike" u="none">
              <a:solidFill>
                <a:schemeClr val="dk1"/>
              </a:solidFill>
              <a:effectLst/>
              <a:uFillTx/>
              <a:latin typeface="Arial"/>
            </a:endParaRPr>
          </a:p>
        </p:txBody>
      </p:sp>
      <p:sp>
        <p:nvSpPr>
          <p:cNvPr id="98"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Users log into the web interface and input their GitHub repository URL. They can watch real-time logs as the application builds and deploys. Once deployed, users can access the application at a clean local URL, and they have the option to destroy or redeploy applications with a simple click.</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100"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Conclusions</a:t>
            </a:r>
            <a:endParaRPr b="0" lang="fr-FR" sz="2600" strike="noStrike" u="none">
              <a:solidFill>
                <a:schemeClr val="dk1"/>
              </a:solidFill>
              <a:effectLst/>
              <a:uFillTx/>
              <a:latin typeface="Arial"/>
            </a:endParaRPr>
          </a:p>
        </p:txBody>
      </p:sp>
      <p:sp>
        <p:nvSpPr>
          <p:cNvPr id="101"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DevOps Butler streamlines the process of local deployments, saving time and effort. Its automation of technical tasks enhances productivity and reduces the likelihood of errors, making it an essential tool for developers looking to enhance their workflow efficiency.</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666720" y="495360"/>
            <a:ext cx="5086080" cy="1056960"/>
          </a:xfrm>
          <a:prstGeom prst="rect">
            <a:avLst/>
          </a:prstGeom>
          <a:noFill/>
          <a:ln w="0">
            <a:noFill/>
          </a:ln>
        </p:spPr>
        <p:txBody>
          <a:bodyPr lIns="91440" rIns="91440" tIns="91440" bIns="91440" anchor="b">
            <a:normAutofit/>
          </a:bodyPr>
          <a:p>
            <a:pPr indent="0">
              <a:lnSpc>
                <a:spcPct val="100000"/>
              </a:lnSpc>
              <a:buNone/>
              <a:tabLst>
                <a:tab algn="l" pos="0"/>
              </a:tabLst>
            </a:pPr>
            <a:r>
              <a:rPr b="0" lang="en" sz="4000" strike="noStrike" u="none">
                <a:solidFill>
                  <a:schemeClr val="dk1"/>
                </a:solidFill>
                <a:effectLst/>
                <a:uFillTx/>
                <a:latin typeface="Aboreto"/>
                <a:ea typeface="Aboreto"/>
              </a:rPr>
              <a:t>Thank you!</a:t>
            </a:r>
            <a:endParaRPr b="0" lang="fr-FR" sz="4000" strike="noStrike" u="none">
              <a:solidFill>
                <a:schemeClr val="dk1"/>
              </a:solidFill>
              <a:effectLst/>
              <a:uFillTx/>
              <a:latin typeface="Arial"/>
            </a:endParaRPr>
          </a:p>
        </p:txBody>
      </p:sp>
      <p:sp>
        <p:nvSpPr>
          <p:cNvPr id="103" name="PlaceHolder 2"/>
          <p:cNvSpPr>
            <a:spLocks noGrp="1"/>
          </p:cNvSpPr>
          <p:nvPr>
            <p:ph type="subTitle"/>
          </p:nvPr>
        </p:nvSpPr>
        <p:spPr>
          <a:xfrm>
            <a:off x="771480" y="1523880"/>
            <a:ext cx="4447800" cy="12283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Be Vietnam Pro Light"/>
                <a:ea typeface="Be Vietnam Pro Light"/>
              </a:rPr>
              <a:t>Do you have any questions?</a:t>
            </a:r>
            <a:endParaRPr b="0" lang="en-US" sz="1200" strike="noStrike" u="none">
              <a:solidFill>
                <a:srgbClr val="000000"/>
              </a:solidFill>
              <a:effectLst/>
              <a:uFillTx/>
              <a:latin typeface="OpenSymbol"/>
            </a:endParaRPr>
          </a:p>
        </p:txBody>
      </p:sp>
      <p:grpSp>
        <p:nvGrpSpPr>
          <p:cNvPr id="104" name="Google Shape;334;p41"/>
          <p:cNvGrpSpPr/>
          <p:nvPr/>
        </p:nvGrpSpPr>
        <p:grpSpPr>
          <a:xfrm>
            <a:off x="841320" y="2755080"/>
            <a:ext cx="275760" cy="275760"/>
            <a:chOff x="841320" y="2755080"/>
            <a:chExt cx="275760" cy="275760"/>
          </a:xfrm>
        </p:grpSpPr>
        <p:sp>
          <p:nvSpPr>
            <p:cNvPr id="105" name="Google Shape;335;p41"/>
            <p:cNvSpPr/>
            <p:nvPr/>
          </p:nvSpPr>
          <p:spPr>
            <a:xfrm>
              <a:off x="841320" y="275508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6" name="Google Shape;336;p41"/>
            <p:cNvSpPr/>
            <p:nvPr/>
          </p:nvSpPr>
          <p:spPr>
            <a:xfrm>
              <a:off x="905400" y="282060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7" name="Google Shape;337;p41"/>
            <p:cNvSpPr/>
            <p:nvPr/>
          </p:nvSpPr>
          <p:spPr>
            <a:xfrm>
              <a:off x="1035000" y="279072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108" name="Google Shape;338;p41"/>
          <p:cNvGrpSpPr/>
          <p:nvPr/>
        </p:nvGrpSpPr>
        <p:grpSpPr>
          <a:xfrm>
            <a:off x="1489320" y="2773800"/>
            <a:ext cx="266400" cy="238320"/>
            <a:chOff x="1489320" y="2773800"/>
            <a:chExt cx="266400" cy="238320"/>
          </a:xfrm>
        </p:grpSpPr>
        <p:sp>
          <p:nvSpPr>
            <p:cNvPr id="109" name="Google Shape;339;p41"/>
            <p:cNvSpPr/>
            <p:nvPr/>
          </p:nvSpPr>
          <p:spPr>
            <a:xfrm>
              <a:off x="1498680" y="285804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0" name="Google Shape;340;p41"/>
            <p:cNvSpPr/>
            <p:nvPr/>
          </p:nvSpPr>
          <p:spPr>
            <a:xfrm>
              <a:off x="1489320" y="277380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11" name="Google Shape;341;p41"/>
            <p:cNvSpPr/>
            <p:nvPr/>
          </p:nvSpPr>
          <p:spPr>
            <a:xfrm>
              <a:off x="1591920" y="285804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sp>
        <p:nvSpPr>
          <p:cNvPr id="112" name="Google Shape;342;p41"/>
          <p:cNvSpPr/>
          <p:nvPr/>
        </p:nvSpPr>
        <p:spPr>
          <a:xfrm>
            <a:off x="5905440" y="4143240"/>
            <a:ext cx="2714400" cy="256680"/>
          </a:xfrm>
          <a:prstGeom prst="rect">
            <a:avLst/>
          </a:prstGeom>
          <a:noFill/>
          <a:ln w="0">
            <a:noFill/>
          </a:ln>
        </p:spPr>
        <p:style>
          <a:lnRef idx="0"/>
          <a:fillRef idx="0"/>
          <a:effectRef idx="0"/>
          <a:fontRef idx="minor"/>
        </p:style>
        <p:txBody>
          <a:bodyPr lIns="0" rIns="0" tIns="0" bIns="0" anchor="t">
            <a:normAutofit/>
          </a:bodyPr>
          <a:p>
            <a:pPr algn="r" defTabSz="914400">
              <a:lnSpc>
                <a:spcPct val="100000"/>
              </a:lnSpc>
              <a:tabLst>
                <a:tab algn="l" pos="0"/>
              </a:tabLst>
            </a:pPr>
            <a:r>
              <a:rPr b="0" lang="en" sz="1000" strike="noStrike" u="none">
                <a:solidFill>
                  <a:schemeClr val="dk1"/>
                </a:solidFill>
                <a:effectLst/>
                <a:uFillTx/>
                <a:latin typeface="Arial"/>
              </a:rPr>
              <a:t>+00 000 000 000</a:t>
            </a:r>
            <a:endParaRPr b="0" lang="en-US" sz="1000" strike="noStrike" u="none">
              <a:solidFill>
                <a:srgbClr val="000000"/>
              </a:solidFill>
              <a:effectLst/>
              <a:uFillTx/>
              <a:latin typeface="OpenSymbol"/>
            </a:endParaRPr>
          </a:p>
        </p:txBody>
      </p:sp>
      <p:sp>
        <p:nvSpPr>
          <p:cNvPr id="113" name="Google Shape;343;p41"/>
          <p:cNvSpPr/>
          <p:nvPr/>
        </p:nvSpPr>
        <p:spPr>
          <a:xfrm>
            <a:off x="2128320" y="2756160"/>
            <a:ext cx="268200" cy="273960"/>
          </a:xfrm>
          <a:custGeom>
            <a:avLst/>
            <a:gdLst>
              <a:gd name="textAreaLeft" fmla="*/ 0 w 268200"/>
              <a:gd name="textAreaRight" fmla="*/ 268560 w 268200"/>
              <a:gd name="textAreaTop" fmla="*/ 0 h 273960"/>
              <a:gd name="textAreaBottom" fmla="*/ 274320 h 273960"/>
            </a:gdLst>
            <a:ahLst/>
            <a:cxn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71"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Introduction</a:t>
            </a:r>
            <a:endParaRPr b="0" lang="fr-FR" sz="2600" strike="noStrike" u="none">
              <a:solidFill>
                <a:schemeClr val="dk1"/>
              </a:solidFill>
              <a:effectLst/>
              <a:uFillTx/>
              <a:latin typeface="Arial"/>
            </a:endParaRPr>
          </a:p>
        </p:txBody>
      </p:sp>
      <p:sp>
        <p:nvSpPr>
          <p:cNvPr id="72"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DevOps Butler simplifies the deployment process by automating the transition of projects from a Git repository to a live URL. It streamlines complex tasks like cloning, building, running, and networking, providing users with real-time logs and a user-friendly web interface.</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Google Shape;209;p32" descr=""/>
          <p:cNvPicPr/>
          <p:nvPr/>
        </p:nvPicPr>
        <p:blipFill>
          <a:blip r:embed="rId1"/>
          <a:srcRect l="603" t="0" r="603" b="0"/>
          <a:stretch/>
        </p:blipFill>
        <p:spPr>
          <a:xfrm>
            <a:off x="-7560" y="-7560"/>
            <a:ext cx="9143640" cy="5187960"/>
          </a:xfrm>
          <a:prstGeom prst="rect">
            <a:avLst/>
          </a:prstGeom>
          <a:noFill/>
          <a:ln w="0">
            <a:noFill/>
          </a:ln>
        </p:spPr>
      </p:pic>
      <p:sp>
        <p:nvSpPr>
          <p:cNvPr id="74"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 name="Google Shape;211;p32"/>
          <p:cNvSpPr/>
          <p:nvPr/>
        </p:nvSpPr>
        <p:spPr>
          <a:xfrm>
            <a:off x="5572080" y="2962440"/>
            <a:ext cx="2676240" cy="828360"/>
          </a:xfrm>
          <a:prstGeom prst="rect">
            <a:avLst/>
          </a:prstGeom>
          <a:noFill/>
          <a:ln w="0">
            <a:noFill/>
          </a:ln>
        </p:spPr>
        <p:style>
          <a:lnRef idx="0"/>
          <a:fillRef idx="0"/>
          <a:effectRef idx="0"/>
          <a:fontRef idx="minor"/>
        </p:style>
        <p:txBody>
          <a:bodyPr lIns="870823080" rIns="870823080" tIns="414360" bIns="41436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
        <p:nvSpPr>
          <p:cNvPr id="76" name="PlaceHolder 1"/>
          <p:cNvSpPr>
            <a:spLocks noGrp="1"/>
          </p:cNvSpPr>
          <p:nvPr>
            <p:ph type="subTitle"/>
          </p:nvPr>
        </p:nvSpPr>
        <p:spPr>
          <a:xfrm>
            <a:off x="5915160" y="3962520"/>
            <a:ext cx="2504880" cy="580680"/>
          </a:xfrm>
          <a:prstGeom prst="rect">
            <a:avLst/>
          </a:prstGeom>
          <a:noFill/>
          <a:ln w="0">
            <a:noFill/>
          </a:ln>
        </p:spPr>
        <p:txBody>
          <a:bodyPr lIns="91440" rIns="91440" tIns="91440" bIns="91440" anchor="b">
            <a:normAutofit/>
          </a:bodyPr>
          <a:p>
            <a:pPr algn="ctr"/>
            <a:endParaRPr b="0" lang="en-US" sz="1400" strike="noStrike" u="none">
              <a:solidFill>
                <a:schemeClr val="dk1"/>
              </a:solidFill>
              <a:effectLst/>
              <a:uFillTx/>
              <a:latin typeface="Be Vietnam Pro Light"/>
              <a:ea typeface="Be Vietnam Pro Light"/>
            </a:endParaRPr>
          </a:p>
        </p:txBody>
      </p:sp>
      <p:sp>
        <p:nvSpPr>
          <p:cNvPr id="77" name="PlaceHolder 2"/>
          <p:cNvSpPr>
            <a:spLocks noGrp="1"/>
          </p:cNvSpPr>
          <p:nvPr>
            <p:ph type="title"/>
          </p:nvPr>
        </p:nvSpPr>
        <p:spPr>
          <a:xfrm>
            <a:off x="504720" y="704880"/>
            <a:ext cx="3323880" cy="1056960"/>
          </a:xfrm>
          <a:prstGeom prst="rect">
            <a:avLst/>
          </a:prstGeom>
          <a:noFill/>
          <a:ln w="0">
            <a:noFill/>
          </a:ln>
        </p:spPr>
        <p:txBody>
          <a:bodyPr lIns="91440" rIns="91440" tIns="91440" bIns="91440" anchor="ctr">
            <a:normAutofit fontScale="92500" lnSpcReduction="9999"/>
          </a:bodyPr>
          <a:p>
            <a:pPr indent="0">
              <a:lnSpc>
                <a:spcPct val="100000"/>
              </a:lnSpc>
              <a:buNone/>
              <a:tabLst>
                <a:tab algn="l" pos="0"/>
              </a:tabLst>
            </a:pPr>
            <a:r>
              <a:rPr b="0" lang="en" sz="3300" strike="noStrike" u="none">
                <a:solidFill>
                  <a:schemeClr val="dk1"/>
                </a:solidFill>
                <a:effectLst/>
                <a:uFillTx/>
                <a:latin typeface="Aboreto"/>
                <a:ea typeface="Aboreto"/>
              </a:rPr>
              <a:t>Introduction to DevOps Butler</a:t>
            </a:r>
            <a:endParaRPr b="0" lang="fr-FR" sz="3300" strike="noStrike" u="none">
              <a:solidFill>
                <a:schemeClr val="dk1"/>
              </a:solidFill>
              <a:effectLst/>
              <a:uFillTx/>
              <a:latin typeface="Arial"/>
            </a:endParaRPr>
          </a:p>
        </p:txBody>
      </p:sp>
      <p:sp>
        <p:nvSpPr>
          <p:cNvPr id="78" name="PlaceHolder 3"/>
          <p:cNvSpPr>
            <a:spLocks noGrp="1"/>
          </p:cNvSpPr>
          <p:nvPr>
            <p:ph type="title"/>
          </p:nvPr>
        </p:nvSpPr>
        <p:spPr>
          <a:xfrm>
            <a:off x="5762520" y="3000240"/>
            <a:ext cx="2285640" cy="790200"/>
          </a:xfrm>
          <a:prstGeom prst="rect">
            <a:avLst/>
          </a:prstGeom>
          <a:noFill/>
          <a:ln w="0">
            <a:noFill/>
          </a:ln>
        </p:spPr>
        <p:txBody>
          <a:bodyPr lIns="91440" rIns="91440" tIns="91440" bIns="91440" anchor="ctr">
            <a:normAutofit fontScale="77500" lnSpcReduction="19999"/>
          </a:bodyPr>
          <a:p>
            <a:pPr indent="0" algn="ctr">
              <a:lnSpc>
                <a:spcPct val="100000"/>
              </a:lnSpc>
              <a:buNone/>
              <a:tabLst>
                <a:tab algn="l" pos="0"/>
              </a:tabLst>
            </a:pPr>
            <a:r>
              <a:rPr b="0" lang="en" sz="6000" strike="noStrike" u="none">
                <a:solidFill>
                  <a:schemeClr val="dk1"/>
                </a:solidFill>
                <a:effectLst/>
                <a:uFillTx/>
                <a:latin typeface="Be Vietnam Pro ExtraLight"/>
                <a:ea typeface="Be Vietnam Pro ExtraLight"/>
              </a:rPr>
              <a:t>01</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Definition of DevOps Butler</a:t>
            </a:r>
            <a:endParaRPr b="0" lang="fr-FR" sz="3000" strike="noStrike" u="none">
              <a:solidFill>
                <a:schemeClr val="dk1"/>
              </a:solidFill>
              <a:effectLst/>
              <a:uFillTx/>
              <a:latin typeface="Arial"/>
            </a:endParaRPr>
          </a:p>
        </p:txBody>
      </p:sp>
      <p:sp>
        <p:nvSpPr>
          <p:cNvPr id="80"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DevOps Butler is a local deployment assistant that automates the process of deploying projects. It enhances efficiency by managing technical tasks typically required for deployment, making it user-friendly for developers at any level.</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82"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Purpose and Functionality</a:t>
            </a:r>
            <a:endParaRPr b="0" lang="fr-FR" sz="2600" strike="noStrike" u="none">
              <a:solidFill>
                <a:schemeClr val="dk1"/>
              </a:solidFill>
              <a:effectLst/>
              <a:uFillTx/>
              <a:latin typeface="Arial"/>
            </a:endParaRPr>
          </a:p>
        </p:txBody>
      </p:sp>
      <p:sp>
        <p:nvSpPr>
          <p:cNvPr id="83"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Its primary function is to automate the deployment process. DevOps Butler handles tasks like cloning repositories, building applications, and setting up networking, providing a seamless experience and reducing deployment errors.</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Benefits of Using DevOps Butler</a:t>
            </a:r>
            <a:endParaRPr b="0" lang="fr-FR" sz="3000" strike="noStrike" u="none">
              <a:solidFill>
                <a:schemeClr val="dk1"/>
              </a:solidFill>
              <a:effectLst/>
              <a:uFillTx/>
              <a:latin typeface="Arial"/>
            </a:endParaRPr>
          </a:p>
        </p:txBody>
      </p:sp>
      <p:sp>
        <p:nvSpPr>
          <p:cNvPr id="85"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DevOps Butler significantly reduces deployment time and minimizes manual errors. By automating the generation of Dockerfiles and Nginx configurations, it simplifies the deployment process. This tool is ideal for local development, testing, and demos, allowing for quick clean-up and redeployment with just one click, making DevOps accessible to everyone.</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6" name="Google Shape;209;p32" descr=""/>
          <p:cNvPicPr/>
          <p:nvPr/>
        </p:nvPicPr>
        <p:blipFill>
          <a:blip r:embed="rId1"/>
          <a:srcRect l="603" t="0" r="603" b="0"/>
          <a:stretch/>
        </p:blipFill>
        <p:spPr>
          <a:xfrm>
            <a:off x="-7560" y="-7560"/>
            <a:ext cx="9143640" cy="5187960"/>
          </a:xfrm>
          <a:prstGeom prst="rect">
            <a:avLst/>
          </a:prstGeom>
          <a:noFill/>
          <a:ln w="0">
            <a:noFill/>
          </a:ln>
        </p:spPr>
      </p:pic>
      <p:sp>
        <p:nvSpPr>
          <p:cNvPr id="87"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8" name="Google Shape;211;p32"/>
          <p:cNvSpPr/>
          <p:nvPr/>
        </p:nvSpPr>
        <p:spPr>
          <a:xfrm>
            <a:off x="5572080" y="2962440"/>
            <a:ext cx="2676240" cy="828360"/>
          </a:xfrm>
          <a:prstGeom prst="rect">
            <a:avLst/>
          </a:prstGeom>
          <a:noFill/>
          <a:ln w="0">
            <a:noFill/>
          </a:ln>
        </p:spPr>
        <p:style>
          <a:lnRef idx="0"/>
          <a:fillRef idx="0"/>
          <a:effectRef idx="0"/>
          <a:fontRef idx="minor"/>
        </p:style>
        <p:txBody>
          <a:bodyPr lIns="870823080" rIns="870823080" tIns="414360" bIns="41436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
        <p:nvSpPr>
          <p:cNvPr id="89" name="PlaceHolder 1"/>
          <p:cNvSpPr>
            <a:spLocks noGrp="1"/>
          </p:cNvSpPr>
          <p:nvPr>
            <p:ph type="subTitle"/>
          </p:nvPr>
        </p:nvSpPr>
        <p:spPr>
          <a:xfrm>
            <a:off x="5915160" y="3962520"/>
            <a:ext cx="2504880" cy="580680"/>
          </a:xfrm>
          <a:prstGeom prst="rect">
            <a:avLst/>
          </a:prstGeom>
          <a:noFill/>
          <a:ln w="0">
            <a:noFill/>
          </a:ln>
        </p:spPr>
        <p:txBody>
          <a:bodyPr lIns="91440" rIns="91440" tIns="91440" bIns="91440" anchor="b">
            <a:normAutofit/>
          </a:bodyPr>
          <a:p>
            <a:pPr algn="ctr"/>
            <a:endParaRPr b="0" lang="en-US" sz="1400" strike="noStrike" u="none">
              <a:solidFill>
                <a:schemeClr val="dk1"/>
              </a:solidFill>
              <a:effectLst/>
              <a:uFillTx/>
              <a:latin typeface="Be Vietnam Pro Light"/>
              <a:ea typeface="Be Vietnam Pro Light"/>
            </a:endParaRPr>
          </a:p>
        </p:txBody>
      </p:sp>
      <p:sp>
        <p:nvSpPr>
          <p:cNvPr id="90" name="PlaceHolder 2"/>
          <p:cNvSpPr>
            <a:spLocks noGrp="1"/>
          </p:cNvSpPr>
          <p:nvPr>
            <p:ph type="title"/>
          </p:nvPr>
        </p:nvSpPr>
        <p:spPr>
          <a:xfrm>
            <a:off x="504720" y="704880"/>
            <a:ext cx="3323880" cy="1056960"/>
          </a:xfrm>
          <a:prstGeom prst="rect">
            <a:avLst/>
          </a:prstGeom>
          <a:noFill/>
          <a:ln w="0">
            <a:noFill/>
          </a:ln>
        </p:spPr>
        <p:txBody>
          <a:bodyPr lIns="91440" rIns="91440" tIns="91440" bIns="91440" anchor="ctr">
            <a:normAutofit fontScale="92500" lnSpcReduction="9999"/>
          </a:bodyPr>
          <a:p>
            <a:pPr indent="0">
              <a:lnSpc>
                <a:spcPct val="100000"/>
              </a:lnSpc>
              <a:buNone/>
              <a:tabLst>
                <a:tab algn="l" pos="0"/>
              </a:tabLst>
            </a:pPr>
            <a:r>
              <a:rPr b="0" lang="en" sz="3300" strike="noStrike" u="none">
                <a:solidFill>
                  <a:schemeClr val="dk1"/>
                </a:solidFill>
                <a:effectLst/>
                <a:uFillTx/>
                <a:latin typeface="Aboreto"/>
                <a:ea typeface="Aboreto"/>
              </a:rPr>
              <a:t>Features and Workflow</a:t>
            </a:r>
            <a:endParaRPr b="0" lang="fr-FR" sz="3300" strike="noStrike" u="none">
              <a:solidFill>
                <a:schemeClr val="dk1"/>
              </a:solidFill>
              <a:effectLst/>
              <a:uFillTx/>
              <a:latin typeface="Arial"/>
            </a:endParaRPr>
          </a:p>
        </p:txBody>
      </p:sp>
      <p:sp>
        <p:nvSpPr>
          <p:cNvPr id="91" name="PlaceHolder 3"/>
          <p:cNvSpPr>
            <a:spLocks noGrp="1"/>
          </p:cNvSpPr>
          <p:nvPr>
            <p:ph type="title"/>
          </p:nvPr>
        </p:nvSpPr>
        <p:spPr>
          <a:xfrm>
            <a:off x="5762520" y="3000240"/>
            <a:ext cx="2285640" cy="790200"/>
          </a:xfrm>
          <a:prstGeom prst="rect">
            <a:avLst/>
          </a:prstGeom>
          <a:noFill/>
          <a:ln w="0">
            <a:noFill/>
          </a:ln>
        </p:spPr>
        <p:txBody>
          <a:bodyPr lIns="91440" rIns="91440" tIns="91440" bIns="91440" anchor="ctr">
            <a:normAutofit fontScale="77500" lnSpcReduction="19999"/>
          </a:bodyPr>
          <a:p>
            <a:pPr indent="0" algn="ctr">
              <a:lnSpc>
                <a:spcPct val="100000"/>
              </a:lnSpc>
              <a:buNone/>
              <a:tabLst>
                <a:tab algn="l" pos="0"/>
              </a:tabLst>
            </a:pPr>
            <a:r>
              <a:rPr b="0" lang="en" sz="6000" strike="noStrike" u="none">
                <a:solidFill>
                  <a:schemeClr val="dk1"/>
                </a:solidFill>
                <a:effectLst/>
                <a:uFillTx/>
                <a:latin typeface="Be Vietnam Pro ExtraLight"/>
                <a:ea typeface="Be Vietnam Pro ExtraLight"/>
              </a:rPr>
              <a:t>02</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93"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Key Features Overview</a:t>
            </a:r>
            <a:endParaRPr b="0" lang="fr-FR" sz="2600" strike="noStrike" u="none">
              <a:solidFill>
                <a:schemeClr val="dk1"/>
              </a:solidFill>
              <a:effectLst/>
              <a:uFillTx/>
              <a:latin typeface="Arial"/>
            </a:endParaRPr>
          </a:p>
        </p:txBody>
      </p:sp>
      <p:sp>
        <p:nvSpPr>
          <p:cNvPr id="94"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DevOps Butler offers one-click deployments via a web interface. It intelligently analyzes project structures using Dockerfiles or AI-generated instructions, sets up automatic Nginx reverse proxies, and provides real-time logs of the deployment status, ensuring efficient management of deployment history.</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How the Deployment Works</a:t>
            </a:r>
            <a:endParaRPr b="0" lang="fr-FR" sz="3000" strike="noStrike" u="none">
              <a:solidFill>
                <a:schemeClr val="dk1"/>
              </a:solidFill>
              <a:effectLst/>
              <a:uFillTx/>
              <a:latin typeface="Arial"/>
            </a:endParaRPr>
          </a:p>
        </p:txBody>
      </p:sp>
      <p:sp>
        <p:nvSpPr>
          <p:cNvPr id="96"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Users submit their Git repository URL, after which DevOps Butler clones the repository and analyzes its structure. It builds and runs applications using Docker or Docker Compose while configuring Nginx for user-friendly local URLs. Live logs are streamed to users for transparency during deployment.</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I Tools News by Slidesgo">
  <a:themeElements>
    <a:clrScheme name="Simple Light">
      <a:dk1>
        <a:srgbClr val="191919"/>
      </a:dk1>
      <a:lt1>
        <a:srgbClr val="ffffff"/>
      </a:lt1>
      <a:dk2>
        <a:srgbClr val="595959"/>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2025-07-21T01:14:00Z</dcterms:created>
  <dc:creator>Unknown Creator</dc:creator>
  <dc:description/>
  <dc:language>en-US</dc:language>
  <cp:lastModifiedBy>Unknown Creator</cp:lastModifiedBy>
  <dcterms:modified xsi:type="dcterms:W3CDTF">2025-07-21T01:14:00Z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