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4"/>
    <p:restoredTop sz="94673"/>
  </p:normalViewPr>
  <p:slideViewPr>
    <p:cSldViewPr snapToGrid="0">
      <p:cViewPr varScale="1">
        <p:scale>
          <a:sx n="137" d="100"/>
          <a:sy n="137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1750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1286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89223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9608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NP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3332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2273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370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676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6478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3181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A83416B-7FB1-6947-9B90-EC0FF00AEC36}" type="datetimeFigureOut">
              <a:rPr lang="en-NP" smtClean="0"/>
              <a:t>17/08/2025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NP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BED3E5A-2688-B749-B02E-BE38AE90595B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061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yush786-21/DevOps-But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41FD-16FA-CEAC-5258-24B54D31E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2" y="391886"/>
            <a:ext cx="9144000" cy="1093334"/>
          </a:xfrm>
        </p:spPr>
        <p:txBody>
          <a:bodyPr/>
          <a:lstStyle/>
          <a:p>
            <a:r>
              <a:rPr lang="en-NP" dirty="0"/>
              <a:t>DevOps Butler</a:t>
            </a:r>
          </a:p>
        </p:txBody>
      </p:sp>
      <p:pic>
        <p:nvPicPr>
          <p:cNvPr id="5" name="Picture 4" descr="A logo of a person with a gear&#10;&#10;AI-generated content may be incorrect.">
            <a:extLst>
              <a:ext uri="{FF2B5EF4-FFF2-40B4-BE49-F238E27FC236}">
                <a16:creationId xmlns:a16="http://schemas.microsoft.com/office/drawing/2014/main" id="{B2C21946-FF85-53D0-EB59-C0949D39D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422" y="1634152"/>
            <a:ext cx="47879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AAAA-E3B9-33B2-41D5-042B88B0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br>
              <a:rPr lang="en-US" b="1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6E88-5E1D-5624-1DAB-AAAAF6A2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DevOps Butler successfully delivers on its promise of </a:t>
            </a:r>
            <a:r>
              <a:rPr lang="en-US" b="1" dirty="0"/>
              <a:t>zero-configuration deployments</a:t>
            </a:r>
            <a:r>
              <a:rPr lang="en-US" dirty="0"/>
              <a:t>.</a:t>
            </a:r>
          </a:p>
          <a:p>
            <a:r>
              <a:rPr lang="en-US" dirty="0"/>
              <a:t>It effectively </a:t>
            </a:r>
            <a:r>
              <a:rPr lang="en-US" b="1" dirty="0"/>
              <a:t>automates</a:t>
            </a:r>
            <a:r>
              <a:rPr lang="en-US" dirty="0"/>
              <a:t> a complex and error-prone workflow.</a:t>
            </a:r>
          </a:p>
          <a:p>
            <a:r>
              <a:rPr lang="en-US" dirty="0"/>
              <a:t>It provides a </a:t>
            </a:r>
            <a:r>
              <a:rPr lang="en-US" b="1" dirty="0"/>
              <a:t>superior developer experience</a:t>
            </a:r>
            <a:r>
              <a:rPr lang="en-US" dirty="0"/>
              <a:t> through its intuitive UI and real-time feedback.</a:t>
            </a:r>
          </a:p>
          <a:p>
            <a:r>
              <a:rPr lang="en-US" dirty="0"/>
              <a:t>The architecture is </a:t>
            </a:r>
            <a:r>
              <a:rPr lang="en-US" b="1" dirty="0"/>
              <a:t>robust and reliable</a:t>
            </a:r>
            <a:r>
              <a:rPr lang="en-US" dirty="0"/>
              <a:t>, with features like idempotency and complete resource cleanup.</a:t>
            </a:r>
          </a:p>
          <a:p>
            <a:r>
              <a:rPr lang="en-US" dirty="0"/>
              <a:t>It serves as a </a:t>
            </a:r>
            <a:r>
              <a:rPr lang="en-US" b="1" dirty="0"/>
              <a:t>powerful foundation</a:t>
            </a:r>
            <a:r>
              <a:rPr lang="en-US" dirty="0"/>
              <a:t> for a more comprehensive, production-ready PaaS.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001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2C54-7E53-92DA-C2BA-62670EDE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Future Roadmap</a:t>
            </a:r>
            <a:br>
              <a:rPr lang="en-US" b="1" dirty="0"/>
            </a:br>
            <a:br>
              <a:rPr lang="en-US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4D07-2B33-CA41-98AD-29BA16A1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Multi-Environment Support:</a:t>
            </a:r>
            <a:r>
              <a:rPr lang="en-US" dirty="0"/>
              <a:t> Staging, Production environments.</a:t>
            </a:r>
          </a:p>
          <a:p>
            <a:r>
              <a:rPr lang="en-US" b="1" dirty="0"/>
              <a:t>Automatic Health Checks:</a:t>
            </a:r>
            <a:r>
              <a:rPr lang="en-US" dirty="0"/>
              <a:t> Monitor and restart unhealthy applications.</a:t>
            </a:r>
          </a:p>
          <a:p>
            <a:r>
              <a:rPr lang="en-US" b="1" dirty="0"/>
              <a:t>Resource Monitoring:</a:t>
            </a:r>
            <a:r>
              <a:rPr lang="en-US" dirty="0"/>
              <a:t> Track CPU, memory, and disk usage.</a:t>
            </a:r>
          </a:p>
          <a:p>
            <a:r>
              <a:rPr lang="en-US" b="1" dirty="0"/>
              <a:t>Custom Domains &amp; SSL/TLS Support:</a:t>
            </a:r>
            <a:r>
              <a:rPr lang="en-US" dirty="0"/>
              <a:t> Map custom domains with automatic HTTPS.</a:t>
            </a:r>
          </a:p>
          <a:p>
            <a:r>
              <a:rPr lang="en-US" b="1" dirty="0"/>
              <a:t>PaaS Transformation:</a:t>
            </a:r>
            <a:r>
              <a:rPr lang="en-US" dirty="0"/>
              <a:t> Deploy to cloud providers like AWS, GCP, or Azure.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51706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2A74-09FB-3E69-0F44-09E9F0BB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Thank You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Questions?</a:t>
            </a:r>
            <a:br>
              <a:rPr lang="en-US" b="1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EFE7-0FAA-8143-A284-DC3E87480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 dirty="0"/>
          </a:p>
          <a:p>
            <a:endParaRPr lang="en-NP" dirty="0"/>
          </a:p>
          <a:p>
            <a:endParaRPr lang="en-NP" dirty="0"/>
          </a:p>
          <a:p>
            <a:r>
              <a:rPr lang="en-US" dirty="0"/>
              <a:t>Find the project on GitHub:</a:t>
            </a:r>
            <a:endParaRPr lang="en-NP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https://github.com/aayush786-21/DevOps-Butler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14124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B93C-2470-9317-F0E6-5999A4CD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Zero-Configuration Deployments from Git to Container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NP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CF92-C586-BB2E-FC3A-FA88106A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Problem:</a:t>
            </a:r>
            <a:r>
              <a:rPr lang="en-US" dirty="0"/>
              <a:t> The Complexity of Modern Deployments</a:t>
            </a:r>
          </a:p>
          <a:p>
            <a:r>
              <a:rPr lang="en-US" b="1" dirty="0"/>
              <a:t>The Solution:</a:t>
            </a:r>
            <a:r>
              <a:rPr lang="en-US" dirty="0"/>
              <a:t> Introducing DevOps Butler</a:t>
            </a:r>
          </a:p>
          <a:p>
            <a:r>
              <a:rPr lang="en-US" b="1" dirty="0"/>
              <a:t>Core Features:</a:t>
            </a:r>
            <a:r>
              <a:rPr lang="en-US" dirty="0"/>
              <a:t> What Makes It Powerful?</a:t>
            </a:r>
          </a:p>
          <a:p>
            <a:r>
              <a:rPr lang="en-US" b="1" dirty="0"/>
              <a:t>How It Works:</a:t>
            </a:r>
            <a:r>
              <a:rPr lang="en-US" dirty="0"/>
              <a:t> The Automated Deployment Pipeline</a:t>
            </a:r>
          </a:p>
          <a:p>
            <a:r>
              <a:rPr lang="en-US" b="1" dirty="0"/>
              <a:t>Technology Stack:</a:t>
            </a:r>
            <a:r>
              <a:rPr lang="en-US" dirty="0"/>
              <a:t> The Tools Behind the Magic</a:t>
            </a:r>
          </a:p>
          <a:p>
            <a:r>
              <a:rPr lang="en-US" b="1" dirty="0"/>
              <a:t>Live Demonstration</a:t>
            </a:r>
            <a:endParaRPr lang="en-US" dirty="0"/>
          </a:p>
          <a:p>
            <a:r>
              <a:rPr lang="en-US" b="1" dirty="0"/>
              <a:t>Testing &amp; Results</a:t>
            </a:r>
            <a:endParaRPr lang="en-US" dirty="0"/>
          </a:p>
          <a:p>
            <a:r>
              <a:rPr lang="en-US" b="1" dirty="0"/>
              <a:t>Conclusion &amp; Future Roadmap</a:t>
            </a:r>
            <a:endParaRPr lang="en-US" dirty="0"/>
          </a:p>
          <a:p>
            <a:r>
              <a:rPr lang="en-US" b="1" dirty="0"/>
              <a:t>Q&amp;A</a:t>
            </a:r>
            <a:endParaRPr lang="en-US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18102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1459-C6CF-5FDD-2539-E5780AE0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The Problem: The Deployment Dilemma</a:t>
            </a:r>
            <a:br>
              <a:rPr lang="en-US" b="1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37B1-2EAD-1B37-2FD5-09C3321D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Developers want to ship code, not manage infrastructure. However, the path from code to a running application is filled with challenges:</a:t>
            </a:r>
          </a:p>
          <a:p>
            <a:r>
              <a:rPr lang="en-US" b="1" dirty="0"/>
              <a:t>Complex Configuration:</a:t>
            </a:r>
            <a:r>
              <a:rPr lang="en-US" dirty="0"/>
              <a:t> Manual docker commands, writing shell scripts, and managing ports is tedious and error-prone.</a:t>
            </a:r>
          </a:p>
          <a:p>
            <a:r>
              <a:rPr lang="en-US" b="1" dirty="0"/>
              <a:t>Repetitive Manual Steps:</a:t>
            </a:r>
            <a:r>
              <a:rPr lang="en-US" dirty="0"/>
              <a:t> Cloning, building, running, and cleaning up for every change consumes valuable time.</a:t>
            </a:r>
          </a:p>
          <a:p>
            <a:r>
              <a:rPr lang="en-US" b="1" dirty="0"/>
              <a:t>Lack of Visibility:</a:t>
            </a:r>
            <a:r>
              <a:rPr lang="en-US" dirty="0"/>
              <a:t> The build process is often a "black box," making it hard to debug failures quickly.</a:t>
            </a:r>
          </a:p>
          <a:p>
            <a:r>
              <a:rPr lang="en-US" b="1" dirty="0"/>
              <a:t>Resource Conflicts:</a:t>
            </a:r>
            <a:r>
              <a:rPr lang="en-US" dirty="0"/>
              <a:t> Stale containers and conflicting port assignments can halt development.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5576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4838-1B47-BFEB-C19F-ABC83A8D1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Solution: A Personal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9311-7F41-0C4A-B14E-7EEEAF0C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DevOps Butler</a:t>
            </a:r>
            <a:r>
              <a:rPr lang="en-US" dirty="0"/>
              <a:t> is a sophisticated, automated deployment assistant that transforms a Git repository into a running, containerized application with </a:t>
            </a:r>
            <a:r>
              <a:rPr lang="en-US" b="1" dirty="0"/>
              <a:t>a single click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It is a self-hosted, lightweight Platform-as-a-Service (PaaS) that automates the entire deployment pipeline, providing a seamless, zero-configuration experience for developers.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Our Vision:</a:t>
            </a:r>
            <a:r>
              <a:rPr lang="en-US" dirty="0"/>
              <a:t> To deliver a convenient and powerful local PaaS experience, abstracting away the complexities of container orchestration.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98370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F46D-6F6E-DC72-87B9-C4688CA6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Core Features</a:t>
            </a:r>
            <a:br>
              <a:rPr lang="en-US" b="1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1767-C11F-3E8D-6F41-220C3377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665"/>
            <a:ext cx="10515600" cy="5029298"/>
          </a:xfrm>
        </p:spPr>
        <p:txBody>
          <a:bodyPr>
            <a:normAutofit/>
          </a:bodyPr>
          <a:lstStyle/>
          <a:p>
            <a:r>
              <a:rPr lang="en-NP" dirty="0"/>
              <a:t>🚀 </a:t>
            </a:r>
            <a:r>
              <a:rPr lang="en-US" b="1" dirty="0"/>
              <a:t>One-Click Deployments</a:t>
            </a:r>
            <a:br>
              <a:rPr lang="en-US" dirty="0"/>
            </a:br>
            <a:r>
              <a:rPr lang="en-US" dirty="0"/>
              <a:t>Start an entire deployment from a Git URL with a single click.</a:t>
            </a:r>
          </a:p>
          <a:p>
            <a:r>
              <a:rPr lang="en-NP" dirty="0"/>
              <a:t>🧠 </a:t>
            </a:r>
            <a:r>
              <a:rPr lang="en-US" b="1" dirty="0"/>
              <a:t>Intelligent Analysis</a:t>
            </a:r>
            <a:br>
              <a:rPr lang="en-US" dirty="0"/>
            </a:br>
            <a:r>
              <a:rPr lang="en-US" dirty="0"/>
              <a:t>Automatically detects </a:t>
            </a:r>
            <a:r>
              <a:rPr lang="en-US" dirty="0" err="1"/>
              <a:t>Dockerfile</a:t>
            </a:r>
            <a:r>
              <a:rPr lang="en-US" dirty="0"/>
              <a:t> or docker-</a:t>
            </a:r>
            <a:r>
              <a:rPr lang="en-US" dirty="0" err="1"/>
              <a:t>compose.yml</a:t>
            </a:r>
            <a:r>
              <a:rPr lang="en-US" dirty="0"/>
              <a:t> to choose the optimal deployment strategy.</a:t>
            </a:r>
          </a:p>
          <a:p>
            <a:r>
              <a:rPr lang="en-NP" dirty="0"/>
              <a:t>📡 </a:t>
            </a:r>
            <a:r>
              <a:rPr lang="en-US" b="1" dirty="0"/>
              <a:t>Real-time Logging</a:t>
            </a:r>
            <a:br>
              <a:rPr lang="en-US" dirty="0"/>
            </a:br>
            <a:r>
              <a:rPr lang="en-US" dirty="0"/>
              <a:t>Live, color-coded logs are streamed via WebSockets directly to your browser.</a:t>
            </a:r>
          </a:p>
          <a:p>
            <a:r>
              <a:rPr lang="en-US" dirty="0"/>
              <a:t>⚡ </a:t>
            </a:r>
            <a:r>
              <a:rPr lang="en-US" b="1" dirty="0"/>
              <a:t>Idempotent Deployments</a:t>
            </a:r>
            <a:br>
              <a:rPr lang="en-US" dirty="0"/>
            </a:br>
            <a:r>
              <a:rPr lang="en-US" dirty="0"/>
              <a:t>Automatically cleans up previous deployments before starting new ones to prevent conflicts.</a:t>
            </a:r>
          </a:p>
          <a:p>
            <a:r>
              <a:rPr lang="en-NP" dirty="0"/>
              <a:t>🗑️ </a:t>
            </a:r>
            <a:r>
              <a:rPr lang="en-US" b="1" dirty="0"/>
              <a:t>Full Lifecycle Management</a:t>
            </a:r>
            <a:br>
              <a:rPr lang="en-US" dirty="0"/>
            </a:br>
            <a:r>
              <a:rPr lang="en-US" dirty="0"/>
              <a:t>A beautiful UI to view all running applications and a "destroy" function for complete cleanup.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71162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7458-F4FD-A036-8EB6-762E8179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How It Works: The Automated Pipeline</a:t>
            </a:r>
            <a:br>
              <a:rPr lang="en-US" b="1" dirty="0"/>
            </a:br>
            <a:endParaRPr lang="en-NP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C2615-1D8E-24D7-066A-E5F28D27F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3002610"/>
          </a:xfrm>
        </p:spPr>
      </p:pic>
    </p:spTree>
    <p:extLst>
      <p:ext uri="{BB962C8B-B14F-4D97-AF65-F5344CB8AC3E}">
        <p14:creationId xmlns:p14="http://schemas.microsoft.com/office/powerpoint/2010/main" val="153555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1F61-7497-48EE-6FCA-CE6C91D1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Technology Stack</a:t>
            </a:r>
            <a:br>
              <a:rPr lang="en-US" b="1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7CF0-F170-166F-FC55-666A0345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DevOps Butler is built on a modern, high-performance, and open-source tech stack.</a:t>
            </a:r>
          </a:p>
          <a:p>
            <a:r>
              <a:rPr lang="en-US" b="1" dirty="0"/>
              <a:t>Backend Framework:</a:t>
            </a:r>
            <a:r>
              <a:rPr lang="en-US" dirty="0"/>
              <a:t> </a:t>
            </a:r>
            <a:r>
              <a:rPr lang="en-US" b="1" dirty="0"/>
              <a:t>FastAPI</a:t>
            </a:r>
            <a:r>
              <a:rPr lang="en-US" dirty="0"/>
              <a:t> (Python)</a:t>
            </a:r>
          </a:p>
          <a:p>
            <a:r>
              <a:rPr lang="en-US" b="1" dirty="0"/>
              <a:t>Frontend:</a:t>
            </a:r>
            <a:r>
              <a:rPr lang="en-US" dirty="0"/>
              <a:t> </a:t>
            </a:r>
            <a:r>
              <a:rPr lang="en-US" b="1" dirty="0"/>
              <a:t>HTML5, CSS3, JavaScript</a:t>
            </a:r>
            <a:r>
              <a:rPr lang="en-US" dirty="0"/>
              <a:t> (Vanilla)</a:t>
            </a:r>
          </a:p>
          <a:p>
            <a:r>
              <a:rPr lang="en-US" b="1" dirty="0"/>
              <a:t>Real-time Communication:</a:t>
            </a:r>
            <a:r>
              <a:rPr lang="en-US" dirty="0"/>
              <a:t> </a:t>
            </a:r>
            <a:r>
              <a:rPr lang="en-US" b="1" dirty="0"/>
              <a:t>WebSockets</a:t>
            </a:r>
            <a:endParaRPr lang="en-US" dirty="0"/>
          </a:p>
          <a:p>
            <a:r>
              <a:rPr lang="en-US" b="1" dirty="0"/>
              <a:t>Database:</a:t>
            </a:r>
            <a:r>
              <a:rPr lang="en-US" dirty="0"/>
              <a:t> </a:t>
            </a:r>
            <a:r>
              <a:rPr lang="en-US" b="1" dirty="0"/>
              <a:t>SQLite</a:t>
            </a:r>
            <a:r>
              <a:rPr lang="en-US" dirty="0"/>
              <a:t> with </a:t>
            </a:r>
            <a:r>
              <a:rPr lang="en-US" b="1" dirty="0" err="1"/>
              <a:t>SQLModel</a:t>
            </a:r>
            <a:r>
              <a:rPr lang="en-US" dirty="0"/>
              <a:t> ORM</a:t>
            </a:r>
          </a:p>
          <a:p>
            <a:r>
              <a:rPr lang="en-US" b="1" dirty="0"/>
              <a:t>Orchestration Engine:</a:t>
            </a:r>
            <a:r>
              <a:rPr lang="en-US" dirty="0"/>
              <a:t> </a:t>
            </a:r>
            <a:r>
              <a:rPr lang="en-US" b="1" dirty="0"/>
              <a:t>Python</a:t>
            </a:r>
            <a:r>
              <a:rPr lang="en-US" dirty="0"/>
              <a:t> (subprocess, </a:t>
            </a:r>
            <a:r>
              <a:rPr lang="en-US" dirty="0" err="1"/>
              <a:t>asyncio</a:t>
            </a:r>
            <a:r>
              <a:rPr lang="en-US" dirty="0"/>
              <a:t>)</a:t>
            </a:r>
          </a:p>
          <a:p>
            <a:r>
              <a:rPr lang="en-US" b="1" dirty="0"/>
              <a:t>Containerization:</a:t>
            </a:r>
            <a:r>
              <a:rPr lang="en-US" dirty="0"/>
              <a:t> </a:t>
            </a:r>
            <a:r>
              <a:rPr lang="en-US" b="1" dirty="0"/>
              <a:t>Docker &amp; Docker Compose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3148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4BF0-F00F-E2B0-96DB-3717CD83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Live Demonstration</a:t>
            </a:r>
            <a:br>
              <a:rPr lang="en-US" b="1" dirty="0"/>
            </a:br>
            <a:br>
              <a:rPr lang="en-US" dirty="0"/>
            </a:b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0C9F-D228-068F-E455-B1310FED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see DevOps Butler in action!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91039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8308-7796-A465-8694-3DBFA674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Testing &amp; Result Analysis</a:t>
            </a:r>
            <a:br>
              <a:rPr lang="en-US" b="1" dirty="0"/>
            </a:br>
            <a:br>
              <a:rPr lang="en-US" dirty="0"/>
            </a:br>
            <a:endParaRPr lang="en-NP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D36536-1266-B99E-9D04-50A5EE317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817207"/>
              </p:ext>
            </p:extLst>
          </p:nvPr>
        </p:nvGraphicFramePr>
        <p:xfrm>
          <a:off x="1883228" y="2058760"/>
          <a:ext cx="10515600" cy="2540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729065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99930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41396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Inter"/>
                        </a:rPr>
                        <a:t>Test Case Category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Description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Result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040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Deployment Pipeline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DM Mono" panose="020B0509040201040103" pitchFamily="49" charset="77"/>
                        </a:rPr>
                        <a:t>Dockerfile</a:t>
                      </a:r>
                      <a:r>
                        <a:rPr lang="en-US" b="0">
                          <a:effectLst/>
                          <a:latin typeface="Inter"/>
                        </a:rPr>
                        <a:t>, </a:t>
                      </a:r>
                      <a:r>
                        <a:rPr lang="en-US" b="0">
                          <a:effectLst/>
                          <a:latin typeface="DM Mono" panose="020B0509040201040103" pitchFamily="49" charset="77"/>
                        </a:rPr>
                        <a:t>docker-compose</a:t>
                      </a:r>
                      <a:r>
                        <a:rPr lang="en-US" b="0">
                          <a:effectLst/>
                          <a:latin typeface="Inter"/>
                        </a:rPr>
                        <a:t>, broken configs, invalid URLs.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Pass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007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Lifecycle Management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Inter"/>
                        </a:rPr>
                        <a:t>Destroy, redeploy (idempotency), non-existent containers.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Pass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39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UI &amp; Real-time Logs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Inter"/>
                        </a:rPr>
                        <a:t>Live log streaming, URL display, history updates.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Pass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305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Inter"/>
                        </a:rPr>
                        <a:t>User Authentication</a:t>
                      </a:r>
                      <a:endParaRPr lang="en-US" b="0" dirty="0">
                        <a:effectLst/>
                        <a:latin typeface="Inter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Inter"/>
                        </a:rPr>
                        <a:t>Registration, successful login, failed login attempts.</a:t>
                      </a: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Inter"/>
                        </a:rPr>
                        <a:t>Pass</a:t>
                      </a:r>
                      <a:endParaRPr lang="en-US" b="0" dirty="0">
                        <a:effectLst/>
                        <a:latin typeface="Inter"/>
                      </a:endParaRPr>
                    </a:p>
                  </a:txBody>
                  <a:tcPr marL="114300" marR="11430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94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187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</TotalTime>
  <Words>637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DM Mono</vt:lpstr>
      <vt:lpstr>Inter</vt:lpstr>
      <vt:lpstr>Rockwell</vt:lpstr>
      <vt:lpstr>Rockwell Condensed</vt:lpstr>
      <vt:lpstr>Rockwell Extra Bold</vt:lpstr>
      <vt:lpstr>Wingdings</vt:lpstr>
      <vt:lpstr>Wood Type</vt:lpstr>
      <vt:lpstr>DevOps Butler</vt:lpstr>
      <vt:lpstr>Zero-Configuration Deployments from Git to Container Agenda</vt:lpstr>
      <vt:lpstr>The Problem: The Deployment Dilemma </vt:lpstr>
      <vt:lpstr>The Solution: A Personal PaaS</vt:lpstr>
      <vt:lpstr>Core Features </vt:lpstr>
      <vt:lpstr>How It Works: The Automated Pipeline </vt:lpstr>
      <vt:lpstr>The Technology Stack </vt:lpstr>
      <vt:lpstr>Live Demonstration  </vt:lpstr>
      <vt:lpstr>Testing &amp; Result Analysis  </vt:lpstr>
      <vt:lpstr>Conclusion </vt:lpstr>
      <vt:lpstr>Future Roadmap  </vt:lpstr>
      <vt:lpstr>Thank You  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 adhikari</dc:creator>
  <cp:lastModifiedBy>aayush adhikari</cp:lastModifiedBy>
  <cp:revision>1</cp:revision>
  <dcterms:created xsi:type="dcterms:W3CDTF">2025-08-16T20:02:55Z</dcterms:created>
  <dcterms:modified xsi:type="dcterms:W3CDTF">2025-08-16T20:17:05Z</dcterms:modified>
</cp:coreProperties>
</file>