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8683"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4EFEC3F0-C8D5-4FBB-A13D-CE3FBBA66593}" type="datetimeFigureOut">
              <a:rPr lang="en-US" smtClean="0"/>
              <a:t>30-Apr-08</a:t>
            </a:fld>
            <a:endParaRPr dirty="0" lang="en-US"/>
          </a:p>
        </p:txBody>
      </p:sp>
      <p:sp>
        <p:nvSpPr>
          <p:cNvPr id="1048684"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dirty="0" lang="en-US"/>
          </a:p>
        </p:txBody>
      </p:sp>
      <p:sp>
        <p:nvSpPr>
          <p:cNvPr id="1048685"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6"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
        <p:nvSpPr>
          <p:cNvPr id="1048687"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A33DE075-9998-4D4C-B01C-4E05BEFC6F1D}"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9" name=""/>
        <p:cNvGrpSpPr/>
        <p:nvPr/>
      </p:nvGrpSpPr>
      <p:grpSpPr>
        <a:xfrm>
          <a:off x="0" y="0"/>
          <a:ext cx="0" cy="0"/>
          <a:chOff x="0" y="0"/>
          <a:chExt cx="0" cy="0"/>
        </a:xfrm>
      </p:grpSpPr>
      <p:sp>
        <p:nvSpPr>
          <p:cNvPr id="1048625" name="Straight Connector 6"/>
          <p:cNvSpPr>
            <a:spLocks noChangeShapeType="1"/>
          </p:cNvSpPr>
          <p:nvPr/>
        </p:nvSpPr>
        <p:spPr bwMode="auto">
          <a:xfrm>
            <a:off x="514350" y="5349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26" name="Title 28"/>
          <p:cNvSpPr>
            <a:spLocks noGrp="1"/>
          </p:cNvSpPr>
          <p:nvPr>
            <p:ph type="ctrTitle"/>
          </p:nvPr>
        </p:nvSpPr>
        <p:spPr>
          <a:xfrm>
            <a:off x="381000" y="4853411"/>
            <a:ext cx="8458200" cy="1222375"/>
          </a:xfrm>
        </p:spPr>
        <p:txBody>
          <a:bodyPr anchor="t"/>
          <a:p>
            <a:r>
              <a:rPr kumimoji="0" lang="en-US" smtClean="0"/>
              <a:t>Click to edit Master title style</a:t>
            </a:r>
            <a:endParaRPr kumimoji="0" lang="en-US"/>
          </a:p>
        </p:txBody>
      </p:sp>
      <p:sp>
        <p:nvSpPr>
          <p:cNvPr id="1048627" name="Subtitle 8"/>
          <p:cNvSpPr>
            <a:spLocks noGrp="1"/>
          </p:cNvSpPr>
          <p:nvPr>
            <p:ph type="subTitle" idx="1"/>
          </p:nvPr>
        </p:nvSpPr>
        <p:spPr>
          <a:xfrm>
            <a:off x="381000" y="3886200"/>
            <a:ext cx="8458200" cy="914400"/>
          </a:xfrm>
        </p:spPr>
        <p:txBody>
          <a:bodyPr anchor="b"/>
          <a:lstStyle>
            <a:lvl1pPr algn="l" indent="0" marL="0">
              <a:buNone/>
              <a:defRPr sz="2400">
                <a:solidFill>
                  <a:schemeClr val="tx2">
                    <a:shade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28" name="Date Placeholder 15"/>
          <p:cNvSpPr>
            <a:spLocks noGrp="1"/>
          </p:cNvSpPr>
          <p:nvPr>
            <p:ph type="dt" sz="half" idx="10"/>
          </p:nvPr>
        </p:nvSpPr>
        <p:spPr/>
        <p:txBody>
          <a:bodyPr/>
          <a:p>
            <a:fld id="{64E91135-2110-4E9E-9EEB-7C8FEA0BCAAE}" type="datetimeFigureOut">
              <a:rPr lang="en-US" smtClean="0"/>
              <a:t>30-Apr-08</a:t>
            </a:fld>
            <a:endParaRPr dirty="0" lang="en-US"/>
          </a:p>
        </p:txBody>
      </p:sp>
      <p:sp>
        <p:nvSpPr>
          <p:cNvPr id="1048629" name="Footer Placeholder 1"/>
          <p:cNvSpPr>
            <a:spLocks noGrp="1"/>
          </p:cNvSpPr>
          <p:nvPr>
            <p:ph type="ftr" sz="quarter" idx="11"/>
          </p:nvPr>
        </p:nvSpPr>
        <p:spPr/>
        <p:txBody>
          <a:bodyPr/>
          <a:p>
            <a:endParaRPr dirty="0" lang="en-US"/>
          </a:p>
        </p:txBody>
      </p:sp>
      <p:sp>
        <p:nvSpPr>
          <p:cNvPr id="1048630" name="Slide Number Placeholder 14"/>
          <p:cNvSpPr>
            <a:spLocks noGrp="1"/>
          </p:cNvSpPr>
          <p:nvPr>
            <p:ph type="sldNum" sz="quarter" idx="12"/>
          </p:nvPr>
        </p:nvSpPr>
        <p:spPr>
          <a:xfrm>
            <a:off x="8229600" y="6473952"/>
            <a:ext cx="758952" cy="246888"/>
          </a:xfrm>
        </p:spPr>
        <p:txBody>
          <a:bodyPr/>
          <a:p>
            <a:fld id="{F0DE6937-BB87-4EF3-9214-7CEED6EC1E9F}"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6" name="Title 1"/>
          <p:cNvSpPr>
            <a:spLocks noGrp="1"/>
          </p:cNvSpPr>
          <p:nvPr>
            <p:ph type="title"/>
          </p:nvPr>
        </p:nvSpPr>
        <p:spPr/>
        <p:txBody>
          <a:bodyPr/>
          <a:p>
            <a:r>
              <a:rPr kumimoji="0" lang="en-US" smtClean="0"/>
              <a:t>Click to edit Master title style</a:t>
            </a:r>
            <a:endParaRPr kumimoji="0" lang="en-US"/>
          </a:p>
        </p:txBody>
      </p:sp>
      <p:sp>
        <p:nvSpPr>
          <p:cNvPr id="1048647"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3"/>
          <p:cNvSpPr>
            <a:spLocks noGrp="1"/>
          </p:cNvSpPr>
          <p:nvPr>
            <p:ph type="dt" sz="half" idx="10"/>
          </p:nvPr>
        </p:nvSpPr>
        <p:spPr/>
        <p:txBody>
          <a:bodyPr/>
          <a:p>
            <a:fld id="{64E91135-2110-4E9E-9EEB-7C8FEA0BCAAE}" type="datetimeFigureOut">
              <a:rPr lang="en-US" smtClean="0"/>
              <a:t>30-Apr-08</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1" name=""/>
        <p:cNvGrpSpPr/>
        <p:nvPr/>
      </p:nvGrpSpPr>
      <p:grpSpPr>
        <a:xfrm>
          <a:off x="0" y="0"/>
          <a:ext cx="0" cy="0"/>
          <a:chOff x="0" y="0"/>
          <a:chExt cx="0" cy="0"/>
        </a:xfrm>
      </p:grpSpPr>
      <p:sp>
        <p:nvSpPr>
          <p:cNvPr id="1048635" name="Vertical Title 1"/>
          <p:cNvSpPr>
            <a:spLocks noGrp="1"/>
          </p:cNvSpPr>
          <p:nvPr>
            <p:ph type="title" orient="vert"/>
          </p:nvPr>
        </p:nvSpPr>
        <p:spPr>
          <a:xfrm>
            <a:off x="6858000" y="549276"/>
            <a:ext cx="1828800" cy="5851525"/>
          </a:xfrm>
        </p:spPr>
        <p:txBody>
          <a:bodyPr vert="eaVert"/>
          <a:p>
            <a:r>
              <a:rPr kumimoji="0" lang="en-US" smtClean="0"/>
              <a:t>Click to edit Master title style</a:t>
            </a:r>
            <a:endParaRPr kumimoji="0" lang="en-US"/>
          </a:p>
        </p:txBody>
      </p:sp>
      <p:sp>
        <p:nvSpPr>
          <p:cNvPr id="1048636" name="Vertical Text Placeholder 2"/>
          <p:cNvSpPr>
            <a:spLocks noGrp="1"/>
          </p:cNvSpPr>
          <p:nvPr>
            <p:ph type="body" orient="vert" idx="1"/>
          </p:nvPr>
        </p:nvSpPr>
        <p:spPr>
          <a:xfrm>
            <a:off x="457200" y="549276"/>
            <a:ext cx="6248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64E91135-2110-4E9E-9EEB-7C8FEA0BCAAE}" type="datetimeFigureOut">
              <a:rPr lang="en-US" smtClean="0"/>
              <a:t>30-Apr-08</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4" name="Title 21"/>
          <p:cNvSpPr>
            <a:spLocks noGrp="1"/>
          </p:cNvSpPr>
          <p:nvPr>
            <p:ph type="title"/>
          </p:nvPr>
        </p:nvSpPr>
        <p:spPr/>
        <p:txBody>
          <a:bodyPr/>
          <a:p>
            <a:r>
              <a:rPr kumimoji="0" lang="en-US" smtClean="0"/>
              <a:t>Click to edit Master title style</a:t>
            </a:r>
            <a:endParaRPr kumimoji="0" lang="en-US"/>
          </a:p>
        </p:txBody>
      </p:sp>
      <p:sp>
        <p:nvSpPr>
          <p:cNvPr id="1048585" name="Content Placeholder 26"/>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6" name="Date Placeholder 24"/>
          <p:cNvSpPr>
            <a:spLocks noGrp="1"/>
          </p:cNvSpPr>
          <p:nvPr>
            <p:ph type="dt" sz="half" idx="10"/>
          </p:nvPr>
        </p:nvSpPr>
        <p:spPr/>
        <p:txBody>
          <a:bodyPr/>
          <a:p>
            <a:fld id="{64E91135-2110-4E9E-9EEB-7C8FEA0BCAAE}" type="datetimeFigureOut">
              <a:rPr lang="en-US" smtClean="0"/>
              <a:t>30-Apr-08</a:t>
            </a:fld>
            <a:endParaRPr dirty="0" lang="en-US"/>
          </a:p>
        </p:txBody>
      </p:sp>
      <p:sp>
        <p:nvSpPr>
          <p:cNvPr id="1048587" name="Footer Placeholder 18"/>
          <p:cNvSpPr>
            <a:spLocks noGrp="1"/>
          </p:cNvSpPr>
          <p:nvPr>
            <p:ph type="ftr" sz="quarter" idx="11"/>
          </p:nvPr>
        </p:nvSpPr>
        <p:spPr>
          <a:xfrm>
            <a:off x="3581400" y="76200"/>
            <a:ext cx="2895600" cy="288925"/>
          </a:xfrm>
        </p:spPr>
        <p:txBody>
          <a:bodyPr/>
          <a:p>
            <a:endParaRPr dirty="0" lang="en-US"/>
          </a:p>
        </p:txBody>
      </p:sp>
      <p:sp>
        <p:nvSpPr>
          <p:cNvPr id="1048588" name="Slide Number Placeholder 15"/>
          <p:cNvSpPr>
            <a:spLocks noGrp="1"/>
          </p:cNvSpPr>
          <p:nvPr>
            <p:ph type="sldNum" sz="quarter" idx="12"/>
          </p:nvPr>
        </p:nvSpPr>
        <p:spPr>
          <a:xfrm>
            <a:off x="8229600" y="6473952"/>
            <a:ext cx="758952" cy="246888"/>
          </a:xfrm>
        </p:spPr>
        <p:txBody>
          <a:bodyPr/>
          <a:p>
            <a:fld id="{F0DE6937-BB87-4EF3-9214-7CEED6EC1E9F}"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2"/>
      </p:bgRef>
    </p:bg>
    <p:spTree>
      <p:nvGrpSpPr>
        <p:cNvPr id="64" name=""/>
        <p:cNvGrpSpPr/>
        <p:nvPr/>
      </p:nvGrpSpPr>
      <p:grpSpPr>
        <a:xfrm>
          <a:off x="0" y="0"/>
          <a:ext cx="0" cy="0"/>
          <a:chOff x="0" y="0"/>
          <a:chExt cx="0" cy="0"/>
        </a:xfrm>
      </p:grpSpPr>
      <p:sp>
        <p:nvSpPr>
          <p:cNvPr id="1048651" name="Straight Connector 6"/>
          <p:cNvSpPr>
            <a:spLocks noChangeShapeType="1"/>
          </p:cNvSpPr>
          <p:nvPr/>
        </p:nvSpPr>
        <p:spPr bwMode="auto">
          <a:xfrm>
            <a:off x="514350" y="3444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2" name="Text Placeholder 5"/>
          <p:cNvSpPr>
            <a:spLocks noGrp="1"/>
          </p:cNvSpPr>
          <p:nvPr>
            <p:ph type="body" idx="1"/>
          </p:nvPr>
        </p:nvSpPr>
        <p:spPr>
          <a:xfrm>
            <a:off x="381000" y="1676400"/>
            <a:ext cx="8458200" cy="1219200"/>
          </a:xfrm>
        </p:spPr>
        <p:txBody>
          <a:bodyPr anchor="b"/>
          <a:lstStyle>
            <a:lvl1pPr algn="r" indent="0" marL="0">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3" name="Date Placeholder 18"/>
          <p:cNvSpPr>
            <a:spLocks noGrp="1"/>
          </p:cNvSpPr>
          <p:nvPr>
            <p:ph type="dt" sz="half" idx="10"/>
          </p:nvPr>
        </p:nvSpPr>
        <p:spPr/>
        <p:txBody>
          <a:bodyPr/>
          <a:p>
            <a:fld id="{64E91135-2110-4E9E-9EEB-7C8FEA0BCAAE}" type="datetimeFigureOut">
              <a:rPr lang="en-US" smtClean="0"/>
              <a:t>30-Apr-08</a:t>
            </a:fld>
            <a:endParaRPr dirty="0" lang="en-US"/>
          </a:p>
        </p:txBody>
      </p:sp>
      <p:sp>
        <p:nvSpPr>
          <p:cNvPr id="1048654" name="Footer Placeholder 10"/>
          <p:cNvSpPr>
            <a:spLocks noGrp="1"/>
          </p:cNvSpPr>
          <p:nvPr>
            <p:ph type="ftr" sz="quarter" idx="11"/>
          </p:nvPr>
        </p:nvSpPr>
        <p:spPr/>
        <p:txBody>
          <a:bodyPr/>
          <a:p>
            <a:endParaRPr dirty="0" lang="en-US"/>
          </a:p>
        </p:txBody>
      </p:sp>
      <p:sp>
        <p:nvSpPr>
          <p:cNvPr id="1048655" name="Slide Number Placeholder 15"/>
          <p:cNvSpPr>
            <a:spLocks noGrp="1"/>
          </p:cNvSpPr>
          <p:nvPr>
            <p:ph type="sldNum" sz="quarter" idx="12"/>
          </p:nvPr>
        </p:nvSpPr>
        <p:spPr/>
        <p:txBody>
          <a:bodyPr/>
          <a:p>
            <a:fld id="{F0DE6937-BB87-4EF3-9214-7CEED6EC1E9F}" type="slidenum">
              <a:rPr lang="en-US" smtClean="0"/>
              <a:t>‹#›</a:t>
            </a:fld>
            <a:endParaRPr dirty="0" lang="en-US"/>
          </a:p>
        </p:txBody>
      </p:sp>
      <p:sp>
        <p:nvSpPr>
          <p:cNvPr id="1048656" name="Title 7"/>
          <p:cNvSpPr>
            <a:spLocks noGrp="1"/>
          </p:cNvSpPr>
          <p:nvPr>
            <p:ph type="title"/>
          </p:nvPr>
        </p:nvSpPr>
        <p:spPr>
          <a:xfrm>
            <a:off x="180475" y="2947085"/>
            <a:ext cx="8686800" cy="1184825"/>
          </a:xfrm>
        </p:spPr>
        <p:txBody>
          <a:bodyPr anchor="t" rtlCol="0"/>
          <a:lstStyle>
            <a:lvl1pPr algn="r"/>
          </a:lstStyle>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657" name="Title 1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58"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20"/>
          <p:cNvSpPr>
            <a:spLocks noGrp="1"/>
          </p:cNvSpPr>
          <p:nvPr>
            <p:ph type="dt" sz="half" idx="10"/>
          </p:nvPr>
        </p:nvSpPr>
        <p:spPr/>
        <p:txBody>
          <a:bodyPr/>
          <a:p>
            <a:fld id="{64E91135-2110-4E9E-9EEB-7C8FEA0BCAAE}" type="datetimeFigureOut">
              <a:rPr lang="en-US" smtClean="0"/>
              <a:t>30-Apr-08</a:t>
            </a:fld>
            <a:endParaRPr dirty="0" lang="en-US"/>
          </a:p>
        </p:txBody>
      </p:sp>
      <p:sp>
        <p:nvSpPr>
          <p:cNvPr id="1048661" name="Footer Placeholder 9"/>
          <p:cNvSpPr>
            <a:spLocks noGrp="1"/>
          </p:cNvSpPr>
          <p:nvPr>
            <p:ph type="ftr" sz="quarter" idx="11"/>
          </p:nvPr>
        </p:nvSpPr>
        <p:spPr/>
        <p:txBody>
          <a:bodyPr/>
          <a:p>
            <a:endParaRPr dirty="0" lang="en-US"/>
          </a:p>
        </p:txBody>
      </p:sp>
      <p:sp>
        <p:nvSpPr>
          <p:cNvPr id="1048662" name="Slide Number Placeholder 30"/>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66" name=""/>
        <p:cNvGrpSpPr/>
        <p:nvPr/>
      </p:nvGrpSpPr>
      <p:grpSpPr>
        <a:xfrm>
          <a:off x="0" y="0"/>
          <a:ext cx="0" cy="0"/>
          <a:chOff x="0" y="0"/>
          <a:chExt cx="0" cy="0"/>
        </a:xfrm>
      </p:grpSpPr>
      <p:sp>
        <p:nvSpPr>
          <p:cNvPr id="1048663" name="Title 28"/>
          <p:cNvSpPr>
            <a:spLocks noGrp="1"/>
          </p:cNvSpPr>
          <p:nvPr>
            <p:ph type="title"/>
          </p:nvPr>
        </p:nvSpPr>
        <p:spPr>
          <a:xfrm>
            <a:off x="304800" y="5410200"/>
            <a:ext cx="8610600" cy="882650"/>
          </a:xfrm>
        </p:spPr>
        <p:txBody>
          <a:bodyPr anchor="ctr"/>
          <a:p>
            <a:r>
              <a:rPr kumimoji="0" lang="en-US" smtClean="0"/>
              <a:t>Click to edit Master title style</a:t>
            </a:r>
            <a:endParaRPr kumimoji="0" lang="en-US"/>
          </a:p>
        </p:txBody>
      </p:sp>
      <p:sp>
        <p:nvSpPr>
          <p:cNvPr id="1048664" name="Text Placeholder 12"/>
          <p:cNvSpPr>
            <a:spLocks noGrp="1"/>
          </p:cNvSpPr>
          <p:nvPr>
            <p:ph type="body" idx="1"/>
          </p:nvPr>
        </p:nvSpPr>
        <p:spPr>
          <a:xfrm>
            <a:off x="281444" y="666750"/>
            <a:ext cx="4290556"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5" name="Text Placeholder 24"/>
          <p:cNvSpPr>
            <a:spLocks noGrp="1"/>
          </p:cNvSpPr>
          <p:nvPr>
            <p:ph type="body" sz="half" idx="3"/>
          </p:nvPr>
        </p:nvSpPr>
        <p:spPr>
          <a:xfrm>
            <a:off x="4645025" y="666750"/>
            <a:ext cx="4292241"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6"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8" name="Date Placeholder 9"/>
          <p:cNvSpPr>
            <a:spLocks noGrp="1"/>
          </p:cNvSpPr>
          <p:nvPr>
            <p:ph type="dt" sz="half" idx="10"/>
          </p:nvPr>
        </p:nvSpPr>
        <p:spPr/>
        <p:txBody>
          <a:bodyPr/>
          <a:p>
            <a:fld id="{64E91135-2110-4E9E-9EEB-7C8FEA0BCAAE}" type="datetimeFigureOut">
              <a:rPr lang="en-US" smtClean="0"/>
              <a:t>30-Apr-08</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a:xfrm>
            <a:off x="8229600" y="6477000"/>
            <a:ext cx="762000" cy="246888"/>
          </a:xfrm>
        </p:spPr>
        <p:txBody>
          <a:bodyPr/>
          <a:p>
            <a:fld id="{F0DE6937-BB87-4EF3-9214-7CEED6EC1E9F}" type="slidenum">
              <a:rPr lang="en-US" smtClean="0"/>
              <a:t>‹#›</a:t>
            </a:fld>
            <a:endParaRPr dirty="0" lang="en-US"/>
          </a:p>
        </p:txBody>
      </p:sp>
      <p:sp>
        <p:nvSpPr>
          <p:cNvPr id="1048671" name="Straight Connector 10"/>
          <p:cNvSpPr>
            <a:spLocks noChangeShapeType="1"/>
          </p:cNvSpPr>
          <p:nvPr/>
        </p:nvSpPr>
        <p:spPr bwMode="auto">
          <a:xfrm>
            <a:off x="514350" y="6019800"/>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1" name="Title 2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32" name="Date Placeholder 11"/>
          <p:cNvSpPr>
            <a:spLocks noGrp="1"/>
          </p:cNvSpPr>
          <p:nvPr>
            <p:ph type="dt" sz="half" idx="10"/>
          </p:nvPr>
        </p:nvSpPr>
        <p:spPr/>
        <p:txBody>
          <a:bodyPr/>
          <a:p>
            <a:fld id="{64E91135-2110-4E9E-9EEB-7C8FEA0BCAAE}" type="datetimeFigureOut">
              <a:rPr lang="en-US" smtClean="0"/>
              <a:t>30-Apr-08</a:t>
            </a:fld>
            <a:endParaRPr dirty="0" lang="en-US"/>
          </a:p>
        </p:txBody>
      </p:sp>
      <p:sp>
        <p:nvSpPr>
          <p:cNvPr id="1048633" name="Footer Placeholder 20"/>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7" name=""/>
        <p:cNvGrpSpPr/>
        <p:nvPr/>
      </p:nvGrpSpPr>
      <p:grpSpPr>
        <a:xfrm>
          <a:off x="0" y="0"/>
          <a:ext cx="0" cy="0"/>
          <a:chOff x="0" y="0"/>
          <a:chExt cx="0" cy="0"/>
        </a:xfrm>
      </p:grpSpPr>
      <p:sp>
        <p:nvSpPr>
          <p:cNvPr id="1048672" name="Date Placeholder 2"/>
          <p:cNvSpPr>
            <a:spLocks noGrp="1"/>
          </p:cNvSpPr>
          <p:nvPr>
            <p:ph type="dt" sz="half" idx="10"/>
          </p:nvPr>
        </p:nvSpPr>
        <p:spPr/>
        <p:txBody>
          <a:bodyPr/>
          <a:p>
            <a:fld id="{64E91135-2110-4E9E-9EEB-7C8FEA0BCAAE}" type="datetimeFigureOut">
              <a:rPr lang="en-US" smtClean="0"/>
              <a:t>30-Apr-08</a:t>
            </a:fld>
            <a:endParaRPr dirty="0" lang="en-US"/>
          </a:p>
        </p:txBody>
      </p:sp>
      <p:sp>
        <p:nvSpPr>
          <p:cNvPr id="1048673" name="Footer Placeholder 23"/>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8" name=""/>
        <p:cNvGrpSpPr/>
        <p:nvPr/>
      </p:nvGrpSpPr>
      <p:grpSpPr>
        <a:xfrm>
          <a:off x="0" y="0"/>
          <a:ext cx="0" cy="0"/>
          <a:chOff x="0" y="0"/>
          <a:chExt cx="0" cy="0"/>
        </a:xfrm>
      </p:grpSpPr>
      <p:sp>
        <p:nvSpPr>
          <p:cNvPr id="1048675" name="Straight Connector 7"/>
          <p:cNvSpPr>
            <a:spLocks noChangeShapeType="1"/>
          </p:cNvSpPr>
          <p:nvPr/>
        </p:nvSpPr>
        <p:spPr bwMode="auto">
          <a:xfrm>
            <a:off x="514350" y="5849117"/>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76" name="Title 11"/>
          <p:cNvSpPr>
            <a:spLocks noGrp="1"/>
          </p:cNvSpPr>
          <p:nvPr>
            <p:ph type="title"/>
          </p:nvPr>
        </p:nvSpPr>
        <p:spPr>
          <a:xfrm>
            <a:off x="457200" y="5486400"/>
            <a:ext cx="8458200" cy="520700"/>
          </a:xfrm>
        </p:spPr>
        <p:txBody>
          <a:bodyPr anchor="ctr"/>
          <a:lstStyle>
            <a:lvl1pPr algn="l">
              <a:buNone/>
              <a:defRPr b="1" sz="2000"/>
            </a:lvl1pPr>
          </a:lstStyle>
          <a:p>
            <a:r>
              <a:rPr kumimoji="0" lang="en-US" smtClean="0"/>
              <a:t>Click to edit Master title style</a:t>
            </a:r>
            <a:endParaRPr kumimoji="0" lang="en-US"/>
          </a:p>
        </p:txBody>
      </p:sp>
      <p:sp>
        <p:nvSpPr>
          <p:cNvPr id="1048677" name="Text Placeholder 25"/>
          <p:cNvSpPr>
            <a:spLocks noGrp="1"/>
          </p:cNvSpPr>
          <p:nvPr>
            <p:ph type="body" idx="2"/>
          </p:nvPr>
        </p:nvSpPr>
        <p:spPr>
          <a:xfrm>
            <a:off x="457200" y="609600"/>
            <a:ext cx="3008313" cy="4800600"/>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8"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9" name="Date Placeholder 24"/>
          <p:cNvSpPr>
            <a:spLocks noGrp="1"/>
          </p:cNvSpPr>
          <p:nvPr>
            <p:ph type="dt" sz="half" idx="10"/>
          </p:nvPr>
        </p:nvSpPr>
        <p:spPr/>
        <p:txBody>
          <a:bodyPr/>
          <a:p>
            <a:fld id="{64E91135-2110-4E9E-9EEB-7C8FEA0BCAAE}" type="datetimeFigureOut">
              <a:rPr lang="en-US" smtClean="0"/>
              <a:t>30-Apr-08</a:t>
            </a:fld>
            <a:endParaRPr dirty="0" lang="en-US"/>
          </a:p>
        </p:txBody>
      </p:sp>
      <p:sp>
        <p:nvSpPr>
          <p:cNvPr id="1048680" name="Footer Placeholder 28"/>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F0DE6937-BB87-4EF3-9214-7CEED6EC1E9F}"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2" name=""/>
        <p:cNvGrpSpPr/>
        <p:nvPr/>
      </p:nvGrpSpPr>
      <p:grpSpPr>
        <a:xfrm>
          <a:off x="0" y="0"/>
          <a:ext cx="0" cy="0"/>
          <a:chOff x="0" y="0"/>
          <a:chExt cx="0" cy="0"/>
        </a:xfrm>
      </p:grpSpPr>
      <p:sp>
        <p:nvSpPr>
          <p:cNvPr id="1048640"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algn="bl" blurRad="1000" dir="5400000" dist="900" endA="500" endPos="10000" rotWithShape="0" stA="49000" sy="-90000"/>
          </a:effectLst>
        </p:spPr>
        <p:txBody>
          <a:bodyPr/>
          <a:lstStyle>
            <a:lvl1pPr indent="0" marL="0">
              <a:buNone/>
              <a:defRPr sz="3200"/>
            </a:lvl1pPr>
          </a:lstStyle>
          <a:p>
            <a:r>
              <a:rPr dirty="0" kumimoji="0" lang="en-US" smtClean="0"/>
              <a:t>Click icon to add picture</a:t>
            </a:r>
            <a:endParaRPr dirty="0" kumimoji="0" lang="en-US"/>
          </a:p>
        </p:txBody>
      </p:sp>
      <p:sp>
        <p:nvSpPr>
          <p:cNvPr id="1048641" name="Date Placeholder 6"/>
          <p:cNvSpPr>
            <a:spLocks noGrp="1"/>
          </p:cNvSpPr>
          <p:nvPr>
            <p:ph type="dt" sz="half" idx="10"/>
          </p:nvPr>
        </p:nvSpPr>
        <p:spPr/>
        <p:txBody>
          <a:bodyPr/>
          <a:p>
            <a:fld id="{64E91135-2110-4E9E-9EEB-7C8FEA0BCAAE}" type="datetimeFigureOut">
              <a:rPr lang="en-US" smtClean="0"/>
              <a:t>30-Apr-08</a:t>
            </a:fld>
            <a:endParaRPr dirty="0" lang="en-US"/>
          </a:p>
        </p:txBody>
      </p:sp>
      <p:sp>
        <p:nvSpPr>
          <p:cNvPr id="1048642" name="Footer Placeholder 4"/>
          <p:cNvSpPr>
            <a:spLocks noGrp="1"/>
          </p:cNvSpPr>
          <p:nvPr>
            <p:ph type="ftr" sz="quarter" idx="11"/>
          </p:nvPr>
        </p:nvSpPr>
        <p:spPr/>
        <p:txBody>
          <a:bodyPr/>
          <a:p>
            <a:endParaRPr dirty="0" lang="en-US"/>
          </a:p>
        </p:txBody>
      </p:sp>
      <p:sp>
        <p:nvSpPr>
          <p:cNvPr id="1048643" name="Slide Number Placeholder 30"/>
          <p:cNvSpPr>
            <a:spLocks noGrp="1"/>
          </p:cNvSpPr>
          <p:nvPr>
            <p:ph type="sldNum" sz="quarter" idx="12"/>
          </p:nvPr>
        </p:nvSpPr>
        <p:spPr/>
        <p:txBody>
          <a:bodyPr/>
          <a:p>
            <a:fld id="{F0DE6937-BB87-4EF3-9214-7CEED6EC1E9F}" type="slidenum">
              <a:rPr lang="en-US" smtClean="0"/>
              <a:t>‹#›</a:t>
            </a:fld>
            <a:endParaRPr dirty="0" lang="en-US"/>
          </a:p>
        </p:txBody>
      </p:sp>
      <p:sp>
        <p:nvSpPr>
          <p:cNvPr id="1048644" name="Title 16"/>
          <p:cNvSpPr>
            <a:spLocks noGrp="1"/>
          </p:cNvSpPr>
          <p:nvPr>
            <p:ph type="title"/>
          </p:nvPr>
        </p:nvSpPr>
        <p:spPr>
          <a:xfrm>
            <a:off x="381000" y="4993760"/>
            <a:ext cx="5867400" cy="522288"/>
          </a:xfrm>
        </p:spPr>
        <p:txBody>
          <a:bodyPr anchor="ctr"/>
          <a:lstStyle>
            <a:lvl1pPr algn="l">
              <a:buNone/>
              <a:defRPr b="1" sz="2000"/>
            </a:lvl1pPr>
          </a:lstStyle>
          <a:p>
            <a:r>
              <a:rPr kumimoji="0" lang="en-US" smtClean="0"/>
              <a:t>Click to edit Master title style</a:t>
            </a:r>
            <a:endParaRPr kumimoji="0" lang="en-US"/>
          </a:p>
        </p:txBody>
      </p:sp>
      <p:sp>
        <p:nvSpPr>
          <p:cNvPr id="1048645" name="Text Placeholder 25"/>
          <p:cNvSpPr>
            <a:spLocks noGrp="1"/>
          </p:cNvSpPr>
          <p:nvPr>
            <p:ph type="body" sz="half" idx="2"/>
          </p:nvPr>
        </p:nvSpPr>
        <p:spPr>
          <a:xfrm>
            <a:off x="381000" y="5533218"/>
            <a:ext cx="5867400" cy="768350"/>
          </a:xfrm>
        </p:spPr>
        <p:txBody>
          <a:bodyPr lIns="109728" tIns="0"/>
          <a:lstStyle>
            <a:lvl1pP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Straight Connector 6"/>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ext Placeholder 7"/>
          <p:cNvSpPr>
            <a:spLocks noGrp="1"/>
          </p:cNvSpPr>
          <p:nvPr>
            <p:ph type="body" idx="1"/>
          </p:nvPr>
        </p:nvSpPr>
        <p:spPr>
          <a:xfrm>
            <a:off x="304800" y="1554162"/>
            <a:ext cx="86868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0"/>
          <p:cNvSpPr>
            <a:spLocks noGrp="1"/>
          </p:cNvSpPr>
          <p:nvPr>
            <p:ph type="dt" sz="half" idx="2"/>
          </p:nvPr>
        </p:nvSpPr>
        <p:spPr>
          <a:xfrm>
            <a:off x="6477000" y="76200"/>
            <a:ext cx="2514600" cy="288925"/>
          </a:xfrm>
          <a:prstGeom prst="rect"/>
        </p:spPr>
        <p:txBody>
          <a:bodyPr vert="horz"/>
          <a:lstStyle>
            <a:lvl1pPr algn="l" eaLnBrk="1" hangingPunct="1" latinLnBrk="0">
              <a:defRPr sz="1200" kumimoji="0">
                <a:solidFill>
                  <a:schemeClr val="accent1">
                    <a:shade val="75000"/>
                  </a:schemeClr>
                </a:solidFill>
              </a:defRPr>
            </a:lvl1pPr>
          </a:lstStyle>
          <a:p>
            <a:fld id="{64E91135-2110-4E9E-9EEB-7C8FEA0BCAAE}" type="datetimeFigureOut">
              <a:rPr lang="en-US" smtClean="0"/>
              <a:t>30-Apr-08</a:t>
            </a:fld>
            <a:endParaRPr dirty="0" lang="en-US"/>
          </a:p>
        </p:txBody>
      </p:sp>
      <p:sp>
        <p:nvSpPr>
          <p:cNvPr id="1048579" name="Footer Placeholder 27"/>
          <p:cNvSpPr>
            <a:spLocks noGrp="1"/>
          </p:cNvSpPr>
          <p:nvPr>
            <p:ph type="ftr" sz="quarter" idx="3"/>
          </p:nvPr>
        </p:nvSpPr>
        <p:spPr>
          <a:xfrm>
            <a:off x="3124200" y="76200"/>
            <a:ext cx="3352800" cy="288925"/>
          </a:xfrm>
          <a:prstGeom prst="rect"/>
        </p:spPr>
        <p:txBody>
          <a:bodyPr vert="horz"/>
          <a:lstStyle>
            <a:lvl1pPr algn="r" eaLnBrk="1" hangingPunct="1" latinLnBrk="0">
              <a:defRPr sz="1200" kumimoji="0">
                <a:solidFill>
                  <a:schemeClr val="accent1">
                    <a:shade val="75000"/>
                  </a:schemeClr>
                </a:solidFill>
              </a:defRPr>
            </a:lvl1pPr>
          </a:lstStyle>
          <a:p>
            <a:endParaRPr dirty="0" lang="en-US"/>
          </a:p>
        </p:txBody>
      </p:sp>
      <p:sp>
        <p:nvSpPr>
          <p:cNvPr id="1048580" name="Slide Number Placeholder 4"/>
          <p:cNvSpPr>
            <a:spLocks noGrp="1"/>
          </p:cNvSpPr>
          <p:nvPr>
            <p:ph type="sldNum" sz="quarter" idx="4"/>
          </p:nvPr>
        </p:nvSpPr>
        <p:spPr>
          <a:xfrm>
            <a:off x="8229600" y="6477000"/>
            <a:ext cx="762000" cy="244475"/>
          </a:xfrm>
          <a:prstGeom prst="rect"/>
        </p:spPr>
        <p:txBody>
          <a:bodyPr vert="horz"/>
          <a:lstStyle>
            <a:lvl1pPr algn="r" eaLnBrk="1" hangingPunct="1" latinLnBrk="0">
              <a:defRPr sz="1200" kumimoji="0">
                <a:solidFill>
                  <a:schemeClr val="accent1">
                    <a:shade val="75000"/>
                  </a:schemeClr>
                </a:solidFill>
              </a:defRPr>
            </a:lvl1pPr>
          </a:lstStyle>
          <a:p>
            <a:fld id="{F0DE6937-BB87-4EF3-9214-7CEED6EC1E9F}" type="slidenum">
              <a:rPr lang="en-US" smtClean="0"/>
              <a:t>‹#›</a:t>
            </a:fld>
            <a:endParaRPr dirty="0" lang="en-US"/>
          </a:p>
        </p:txBody>
      </p:sp>
      <p:sp>
        <p:nvSpPr>
          <p:cNvPr id="1048581" name="Title Placeholder 9"/>
          <p:cNvSpPr>
            <a:spLocks noGrp="1"/>
          </p:cNvSpPr>
          <p:nvPr>
            <p:ph type="title"/>
          </p:nvPr>
        </p:nvSpPr>
        <p:spPr>
          <a:xfrm>
            <a:off x="304800" y="457200"/>
            <a:ext cx="8686800" cy="838200"/>
          </a:xfrm>
          <a:prstGeom prst="rect"/>
        </p:spPr>
        <p:txBody>
          <a:bodyPr anchor="ctr" vert="horz">
            <a:normAutofit/>
          </a:bodyPr>
          <a:p>
            <a:r>
              <a:rPr kumimoji="0" lang="en-US" smtClean="0"/>
              <a:t>Click to edit Master title style</a:t>
            </a:r>
            <a:endParaRPr kumimoji="0" lang="en-US"/>
          </a:p>
        </p:txBody>
      </p:sp>
      <p:sp>
        <p:nvSpPr>
          <p:cNvPr id="1048582" name="Straight Connector 8"/>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3" name="Straight Connector 11"/>
          <p:cNvSpPr>
            <a:spLocks noChangeShapeType="1"/>
          </p:cNvSpPr>
          <p:nvPr/>
        </p:nvSpPr>
        <p:spPr bwMode="auto">
          <a:xfrm>
            <a:off x="514350" y="1057986"/>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cap="all" sz="3600" kern="1200" kumimoji="0">
          <a:solidFill>
            <a:schemeClr val="tx2"/>
          </a:solidFill>
          <a:effectLst>
            <a:reflection algn="bl" blurRad="12700" dir="5400000" endA="300" endPos="55000" rotWithShape="0" stA="48000" sy="-90000"/>
          </a:effectLst>
          <a:latin typeface="+mj-lt"/>
          <a:ea typeface="+mj-ea"/>
          <a:cs typeface="+mj-cs"/>
        </a:defRPr>
      </a:lvl1pPr>
    </p:titleStyle>
    <p:bodyStyle>
      <a:lvl1pPr algn="l" eaLnBrk="1" hangingPunct="1" indent="-342900" latinLnBrk="0" marL="342900" rtl="0">
        <a:spcBef>
          <a:spcPct val="20000"/>
        </a:spcBef>
        <a:buClr>
          <a:schemeClr val="accent1"/>
        </a:buClr>
        <a:buSzPct val="70000"/>
        <a:buFont typeface="Wingdings 2"/>
        <a:buChar char=""/>
        <a:defRPr sz="3200" kern="1200" kumimoji="0">
          <a:solidFill>
            <a:schemeClr val="tx2"/>
          </a:solidFill>
          <a:latin typeface="+mn-lt"/>
          <a:ea typeface="+mn-ea"/>
          <a:cs typeface="+mn-cs"/>
        </a:defRPr>
      </a:lvl1pPr>
      <a:lvl2pPr algn="l" eaLnBrk="1" hangingPunct="1" indent="-285750" latinLnBrk="0" marL="742950" rtl="0">
        <a:spcBef>
          <a:spcPct val="20000"/>
        </a:spcBef>
        <a:buClr>
          <a:schemeClr val="accent1"/>
        </a:buClr>
        <a:buSzPct val="70000"/>
        <a:buFont typeface="Wingdings 2"/>
        <a:buChar char=""/>
        <a:defRPr sz="2800" kern="1200" kumimoji="0">
          <a:solidFill>
            <a:schemeClr val="tx2"/>
          </a:solidFill>
          <a:latin typeface="+mn-lt"/>
          <a:ea typeface="+mn-ea"/>
          <a:cs typeface="+mn-cs"/>
        </a:defRPr>
      </a:lvl2pPr>
      <a:lvl3pPr algn="l" eaLnBrk="1" hangingPunct="1" indent="-228600" latinLnBrk="0" marL="1143000" rtl="0">
        <a:spcBef>
          <a:spcPct val="20000"/>
        </a:spcBef>
        <a:buClr>
          <a:schemeClr val="accent1"/>
        </a:buClr>
        <a:buSzPct val="70000"/>
        <a:buFont typeface="Wingdings 2"/>
        <a:buChar char=""/>
        <a:defRPr sz="2400" kern="1200" kumimoji="0">
          <a:solidFill>
            <a:schemeClr val="tx2"/>
          </a:solidFill>
          <a:latin typeface="+mn-lt"/>
          <a:ea typeface="+mn-ea"/>
          <a:cs typeface="+mn-cs"/>
        </a:defRPr>
      </a:lvl3pPr>
      <a:lvl4pPr algn="l" eaLnBrk="1" hangingPunct="1" indent="-228600" latinLnBrk="0" marL="1600200" rtl="0">
        <a:spcBef>
          <a:spcPct val="20000"/>
        </a:spcBef>
        <a:buClr>
          <a:schemeClr val="accent1"/>
        </a:buClr>
        <a:buSzPct val="70000"/>
        <a:buFont typeface="Wingdings 2"/>
        <a:buChar char=""/>
        <a:defRPr sz="2000" kern="1200" kumimoji="0">
          <a:solidFill>
            <a:schemeClr val="tx2"/>
          </a:solidFill>
          <a:latin typeface="+mn-lt"/>
          <a:ea typeface="+mn-ea"/>
          <a:cs typeface="+mn-cs"/>
        </a:defRPr>
      </a:lvl4pPr>
      <a:lvl5pPr algn="l" eaLnBrk="1" hangingPunct="1" indent="-228600" latinLnBrk="0" marL="2057400" rtl="0">
        <a:spcBef>
          <a:spcPct val="20000"/>
        </a:spcBef>
        <a:buClr>
          <a:schemeClr val="accent1"/>
        </a:buClr>
        <a:buSzPct val="60000"/>
        <a:buFont typeface="Wingdings 2"/>
        <a:buChar char=""/>
        <a:defRPr sz="1800" kern="1200" kumimoji="0">
          <a:solidFill>
            <a:schemeClr val="tx2"/>
          </a:solidFill>
          <a:latin typeface="+mn-lt"/>
          <a:ea typeface="+mn-ea"/>
          <a:cs typeface="+mn-cs"/>
        </a:defRPr>
      </a:lvl5pPr>
      <a:lvl6pPr algn="l" eaLnBrk="1" hangingPunct="1" indent="-228600" latinLnBrk="0" marL="2514600" rtl="0">
        <a:spcBef>
          <a:spcPct val="20000"/>
        </a:spcBef>
        <a:buClr>
          <a:schemeClr val="accent1"/>
        </a:buClr>
        <a:buSzPct val="60000"/>
        <a:buFont typeface="Wingdings 2"/>
        <a:buChar char=""/>
        <a:defRPr sz="1800" kern="1200" kumimoji="0">
          <a:solidFill>
            <a:schemeClr val="tx2"/>
          </a:solidFill>
          <a:latin typeface="+mn-lt"/>
          <a:ea typeface="+mn-ea"/>
          <a:cs typeface="+mn-cs"/>
        </a:defRPr>
      </a:lvl6pPr>
      <a:lvl7pPr algn="l" eaLnBrk="1" hangingPunct="1" indent="-228600" latinLnBrk="0" marL="2971800" rtl="0">
        <a:spcBef>
          <a:spcPct val="20000"/>
        </a:spcBef>
        <a:buClr>
          <a:schemeClr val="accent1"/>
        </a:buClr>
        <a:buSzPct val="60000"/>
        <a:buFont typeface="Wingdings 2"/>
        <a:buChar char=""/>
        <a:defRPr sz="1600" kern="1200" kumimoji="0">
          <a:solidFill>
            <a:schemeClr val="tx2"/>
          </a:solidFill>
          <a:latin typeface="+mn-lt"/>
          <a:ea typeface="+mn-ea"/>
          <a:cs typeface="+mn-cs"/>
        </a:defRPr>
      </a:lvl7pPr>
      <a:lvl8pPr algn="l" eaLnBrk="1" hangingPunct="1" indent="-228600" latinLnBrk="0" marL="3429000" rtl="0">
        <a:spcBef>
          <a:spcPct val="20000"/>
        </a:spcBef>
        <a:buClr>
          <a:schemeClr val="accent1"/>
        </a:buClr>
        <a:buSzPct val="60000"/>
        <a:buFont typeface="Wingdings 2"/>
        <a:buChar char=""/>
        <a:defRPr baseline="0" sz="1600" kern="1200" kumimoji="0">
          <a:solidFill>
            <a:schemeClr val="tx2"/>
          </a:solidFill>
          <a:latin typeface="+mn-lt"/>
          <a:ea typeface="+mn-ea"/>
          <a:cs typeface="+mn-cs"/>
        </a:defRPr>
      </a:lvl8pPr>
      <a:lvl9pPr algn="l" eaLnBrk="1" hangingPunct="1" indent="-228600" latinLnBrk="0" marL="3886200" rtl="0">
        <a:spcBef>
          <a:spcPct val="20000"/>
        </a:spcBef>
        <a:buClr>
          <a:schemeClr val="accent1"/>
        </a:buClr>
        <a:buSzPct val="60000"/>
        <a:buFont typeface="Wingdings 2"/>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hyperlink" Target="file:///E:\c\en\us\products\security\index.html" TargetMode="Externa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hyperlink" Target="http://www.wikipedia.com/" TargetMode="External"/><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Content Placeholder 2"/>
          <p:cNvSpPr>
            <a:spLocks noGrp="1"/>
          </p:cNvSpPr>
          <p:nvPr>
            <p:ph idx="1"/>
          </p:nvPr>
        </p:nvSpPr>
        <p:spPr>
          <a:xfrm>
            <a:off x="457200" y="1646236"/>
            <a:ext cx="8229600" cy="4983163"/>
          </a:xfrm>
        </p:spPr>
        <p:txBody>
          <a:bodyPr>
            <a:normAutofit/>
          </a:bodyPr>
          <a:p>
            <a:pPr eaLnBrk="0" hangingPunct="0" indent="0" marL="0">
              <a:buNone/>
            </a:pPr>
            <a:r>
              <a:rPr b="1" dirty="0" lang="en-US" smtClean="0">
                <a:solidFill>
                  <a:schemeClr val="tx1">
                    <a:lumMod val="95000"/>
                  </a:schemeClr>
                </a:solidFill>
                <a:latin typeface="Times New Roman" pitchFamily="18" charset="0"/>
                <a:cs typeface="Times New Roman" pitchFamily="18" charset="0"/>
              </a:rPr>
              <a:t>             </a:t>
            </a:r>
            <a:r>
              <a:rPr b="1" dirty="0" lang="en-US" smtClean="0">
                <a:solidFill>
                  <a:schemeClr val="tx1">
                    <a:lumMod val="95000"/>
                  </a:schemeClr>
                </a:solidFill>
                <a:latin typeface="Times New Roman" pitchFamily="18" charset="0"/>
                <a:cs typeface="Times New Roman" pitchFamily="18" charset="0"/>
              </a:rPr>
              <a:t>Seminar</a:t>
            </a:r>
            <a:endParaRPr b="1" dirty="0" lang="en-US">
              <a:solidFill>
                <a:schemeClr val="tx1">
                  <a:lumMod val="95000"/>
                </a:schemeClr>
              </a:solidFill>
              <a:latin typeface="Times New Roman" pitchFamily="18" charset="0"/>
              <a:cs typeface="Times New Roman" pitchFamily="18" charset="0"/>
            </a:endParaRPr>
          </a:p>
          <a:p>
            <a:pPr eaLnBrk="0" hangingPunct="0" indent="0" marL="0">
              <a:buNone/>
            </a:pPr>
            <a:r>
              <a:rPr b="1" dirty="0" lang="en-US" smtClean="0">
                <a:solidFill>
                  <a:schemeClr val="tx1">
                    <a:lumMod val="95000"/>
                  </a:schemeClr>
                </a:solidFill>
                <a:latin typeface="Times New Roman" pitchFamily="18" charset="0"/>
                <a:cs typeface="Times New Roman" pitchFamily="18" charset="0"/>
              </a:rPr>
              <a:t>              On</a:t>
            </a:r>
            <a:endParaRPr b="1" dirty="0" lang="en-US">
              <a:solidFill>
                <a:schemeClr val="tx1">
                  <a:lumMod val="95000"/>
                </a:schemeClr>
              </a:solidFill>
              <a:latin typeface="Times New Roman" pitchFamily="18" charset="0"/>
              <a:cs typeface="Times New Roman" pitchFamily="18" charset="0"/>
            </a:endParaRPr>
          </a:p>
          <a:p>
            <a:pPr eaLnBrk="0" hangingPunct="0" indent="0" marL="0">
              <a:buNone/>
            </a:pPr>
            <a:r>
              <a:rPr b="1" dirty="0" lang="en-US" smtClean="0">
                <a:latin typeface="Times New Roman" pitchFamily="18" charset="0"/>
                <a:cs typeface="Times New Roman" pitchFamily="18" charset="0"/>
              </a:rPr>
              <a:t>             Phishing</a:t>
            </a:r>
          </a:p>
          <a:p>
            <a:pPr eaLnBrk="0" hangingPunct="0" indent="0" marL="0">
              <a:buNone/>
            </a:pPr>
            <a:r>
              <a:rPr b="1" dirty="0" lang="en-US" smtClean="0">
                <a:solidFill>
                  <a:schemeClr val="accent6">
                    <a:lumMod val="40000"/>
                    <a:lumOff val="60000"/>
                  </a:schemeClr>
                </a:solidFill>
                <a:latin typeface="Times New Roman" pitchFamily="18" charset="0"/>
                <a:cs typeface="Times New Roman" pitchFamily="18" charset="0"/>
              </a:rPr>
              <a:t>              </a:t>
            </a:r>
            <a:r>
              <a:rPr b="1" dirty="0" lang="en-US" smtClean="0">
                <a:latin typeface="Times New Roman" pitchFamily="18" charset="0"/>
                <a:cs typeface="Times New Roman" pitchFamily="18" charset="0"/>
              </a:rPr>
              <a:t>Attack</a:t>
            </a:r>
            <a:endParaRPr b="1" dirty="0" lang="en-US">
              <a:solidFill>
                <a:srgbClr val="FF0000"/>
              </a:solidFill>
              <a:latin typeface="Times New Roman" pitchFamily="18" charset="0"/>
              <a:cs typeface="Times New Roman" pitchFamily="18" charset="0"/>
            </a:endParaRPr>
          </a:p>
          <a:p>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pPr algn="ctr" indent="0" marL="0">
              <a:buNone/>
            </a:pPr>
            <a:endParaRPr dirty="0" lang="en-US" smtClean="0">
              <a:latin typeface="Times New Roman" pitchFamily="18" charset="0"/>
              <a:cs typeface="Times New Roman" pitchFamily="18" charset="0"/>
            </a:endParaRPr>
          </a:p>
          <a:p>
            <a:pPr algn="ctr" indent="0" marL="0">
              <a:buNone/>
            </a:pPr>
            <a:r>
              <a:rPr dirty="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Presented By:</a:t>
            </a:r>
          </a:p>
          <a:p>
            <a:pPr algn="ctr" indent="0" marL="0">
              <a:buNone/>
            </a:pPr>
            <a:r>
              <a:rPr dirty="0" lang="en-US">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y</a:t>
            </a:r>
            <a:r>
              <a:rPr dirty="0" lang="en-US" smtClean="0">
                <a:latin typeface="Times New Roman" pitchFamily="18" charset="0"/>
                <a:cs typeface="Times New Roman" pitchFamily="18" charset="0"/>
              </a:rPr>
              <a:t>u</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r</a:t>
            </a:r>
            <a:endParaRPr altLang="en-US" lang="zh-CN"/>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4114800" y="990600"/>
            <a:ext cx="4114800" cy="3429000"/>
          </a:xfrm>
          <a:prstGeom prst="rect"/>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1" name="Title 1"/>
          <p:cNvSpPr>
            <a:spLocks noGrp="1"/>
          </p:cNvSpPr>
          <p:nvPr>
            <p:ph type="title"/>
          </p:nvPr>
        </p:nvSpPr>
        <p:spPr/>
        <p:txBody>
          <a:bodyPr/>
          <a:p>
            <a:r>
              <a:rPr b="1" dirty="0" lang="en-US">
                <a:latin typeface="Times New Roman" pitchFamily="18" charset="0"/>
                <a:cs typeface="Times New Roman" pitchFamily="18" charset="0"/>
              </a:rPr>
              <a:t>Types of </a:t>
            </a:r>
            <a:r>
              <a:rPr b="1" dirty="0" lang="en-US" smtClean="0">
                <a:latin typeface="Times New Roman" pitchFamily="18" charset="0"/>
                <a:cs typeface="Times New Roman" pitchFamily="18" charset="0"/>
              </a:rPr>
              <a:t>Phishing:</a:t>
            </a:r>
            <a:endParaRPr dirty="0" lang="en-US"/>
          </a:p>
        </p:txBody>
      </p:sp>
      <p:sp>
        <p:nvSpPr>
          <p:cNvPr id="1048602" name="Content Placeholder 2"/>
          <p:cNvSpPr>
            <a:spLocks noGrp="1"/>
          </p:cNvSpPr>
          <p:nvPr>
            <p:ph idx="1"/>
          </p:nvPr>
        </p:nvSpPr>
        <p:spPr/>
        <p:txBody>
          <a:bodyPr/>
          <a:p>
            <a:pPr indent="-514350" marL="514350">
              <a:buFont typeface="+mj-lt"/>
              <a:buAutoNum type="arabicParenR"/>
            </a:pPr>
            <a:r>
              <a:rPr b="1" dirty="0" lang="en-US">
                <a:latin typeface="Times New Roman" pitchFamily="18" charset="0"/>
                <a:cs typeface="Times New Roman" pitchFamily="18" charset="0"/>
              </a:rPr>
              <a:t>Deceptive phishing</a:t>
            </a:r>
          </a:p>
          <a:p>
            <a:pPr indent="-514350" marL="514350">
              <a:buFont typeface="+mj-lt"/>
              <a:buAutoNum type="arabicParenR"/>
            </a:pPr>
            <a:r>
              <a:rPr b="1" dirty="0" lang="en-US">
                <a:latin typeface="Times New Roman" pitchFamily="18" charset="0"/>
                <a:cs typeface="Times New Roman" pitchFamily="18" charset="0"/>
              </a:rPr>
              <a:t>Spear phishing</a:t>
            </a:r>
          </a:p>
          <a:p>
            <a:pPr indent="-514350" marL="514350">
              <a:buFont typeface="+mj-lt"/>
              <a:buAutoNum type="arabicParenR"/>
            </a:pPr>
            <a:r>
              <a:rPr b="1" dirty="0" lang="en-US">
                <a:latin typeface="Times New Roman" pitchFamily="18" charset="0"/>
                <a:cs typeface="Times New Roman" pitchFamily="18" charset="0"/>
              </a:rPr>
              <a:t>Whaling</a:t>
            </a:r>
          </a:p>
          <a:p>
            <a:pPr indent="-514350" marL="514350">
              <a:buFont typeface="+mj-lt"/>
              <a:buAutoNum type="arabicParenR"/>
            </a:pPr>
            <a:r>
              <a:rPr b="1" dirty="0" lang="en-US">
                <a:latin typeface="Times New Roman" pitchFamily="18" charset="0"/>
                <a:cs typeface="Times New Roman" pitchFamily="18" charset="0"/>
              </a:rPr>
              <a:t>Pharming</a:t>
            </a:r>
          </a:p>
          <a:p>
            <a:endParaRPr dirty="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latin typeface="Times New Roman" pitchFamily="18" charset="0"/>
                <a:cs typeface="Times New Roman" pitchFamily="18" charset="0"/>
              </a:rPr>
              <a:t>Types of Phishing</a:t>
            </a:r>
            <a:endParaRPr b="1" dirty="0" lang="en-US">
              <a:latin typeface="Times New Roman" pitchFamily="18" charset="0"/>
              <a:cs typeface="Times New Roman" pitchFamily="18" charset="0"/>
            </a:endParaRPr>
          </a:p>
        </p:txBody>
      </p:sp>
      <p:sp>
        <p:nvSpPr>
          <p:cNvPr id="1048604" name="Content Placeholder 2"/>
          <p:cNvSpPr>
            <a:spLocks noGrp="1"/>
          </p:cNvSpPr>
          <p:nvPr>
            <p:ph idx="1"/>
          </p:nvPr>
        </p:nvSpPr>
        <p:spPr/>
        <p:txBody>
          <a:bodyPr>
            <a:normAutofit/>
          </a:bodyPr>
          <a:p>
            <a:pPr indent="-514350" marL="514350">
              <a:buFont typeface="+mj-lt"/>
              <a:buAutoNum type="arabicPeriod"/>
            </a:pPr>
            <a:r>
              <a:rPr b="1" dirty="0" sz="2800" lang="en-US">
                <a:latin typeface="Times New Roman" pitchFamily="18" charset="0"/>
                <a:cs typeface="Times New Roman" pitchFamily="18" charset="0"/>
              </a:rPr>
              <a:t>Deceptive </a:t>
            </a:r>
            <a:r>
              <a:rPr b="1" dirty="0" sz="2800" lang="en-US" smtClean="0">
                <a:latin typeface="Times New Roman" pitchFamily="18" charset="0"/>
                <a:cs typeface="Times New Roman" pitchFamily="18" charset="0"/>
              </a:rPr>
              <a:t>phishing:</a:t>
            </a:r>
            <a:endParaRPr b="1" dirty="0" sz="2800" lang="en-US">
              <a:latin typeface="Times New Roman" pitchFamily="18" charset="0"/>
              <a:cs typeface="Times New Roman" pitchFamily="18" charset="0"/>
            </a:endParaRPr>
          </a:p>
          <a:p>
            <a:pPr>
              <a:buFont typeface="Wingdings" pitchFamily="2" charset="2"/>
              <a:buChar char="Ø"/>
            </a:pPr>
            <a:r>
              <a:rPr dirty="0" sz="2400" lang="en-US" smtClean="0">
                <a:latin typeface="Times New Roman" pitchFamily="18" charset="0"/>
                <a:cs typeface="Times New Roman" pitchFamily="18" charset="0"/>
              </a:rPr>
              <a:t>Sending a</a:t>
            </a:r>
            <a:r>
              <a:rPr dirty="0" sz="2400" lang="en-US" smtClean="0">
                <a:solidFill>
                  <a:srgbClr val="1D21CD"/>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deceptive email, in bulk, with a “call to action” that demands the recipient click on a link.</a:t>
            </a:r>
          </a:p>
          <a:p>
            <a:pPr>
              <a:buFont typeface="Wingdings" pitchFamily="2" charset="2"/>
              <a:buChar char="Ø"/>
            </a:pPr>
            <a:r>
              <a:rPr dirty="0" sz="2400" lang="en-US"/>
              <a:t> In this case, an attacker attempts to obtain confidential information from the victims. </a:t>
            </a:r>
            <a:endParaRPr dirty="0" sz="2400" lang="en-US" smtClean="0"/>
          </a:p>
          <a:p>
            <a:pPr>
              <a:buFont typeface="Wingdings" pitchFamily="2" charset="2"/>
              <a:buChar char="Ø"/>
            </a:pPr>
            <a:r>
              <a:rPr dirty="0" sz="2400" lang="en-US" smtClean="0"/>
              <a:t>Attackers </a:t>
            </a:r>
            <a:r>
              <a:rPr dirty="0" sz="2400" lang="en-US"/>
              <a:t>use the information to steal money or to launch other attacks. </a:t>
            </a:r>
            <a:endParaRPr dirty="0" sz="2400" lang="en-US" smtClean="0"/>
          </a:p>
          <a:p>
            <a:pPr>
              <a:buFont typeface="Wingdings" pitchFamily="2" charset="2"/>
              <a:buChar char="Ø"/>
            </a:pPr>
            <a:r>
              <a:rPr dirty="0" sz="2400" lang="en-US" smtClean="0"/>
              <a:t>E.g</a:t>
            </a:r>
            <a:r>
              <a:rPr dirty="0" sz="2400" lang="en-US" smtClean="0"/>
              <a:t>  A </a:t>
            </a:r>
            <a:r>
              <a:rPr dirty="0" sz="2400" lang="en-US"/>
              <a:t>fake email from a bank asking you to click a link and verify your account </a:t>
            </a:r>
            <a:r>
              <a:rPr dirty="0" sz="2400" lang="en-US" smtClean="0"/>
              <a:t>details. </a:t>
            </a:r>
            <a:endParaRPr dirty="0" sz="240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itle 1"/>
          <p:cNvSpPr>
            <a:spLocks noGrp="1"/>
          </p:cNvSpPr>
          <p:nvPr>
            <p:ph type="title"/>
          </p:nvPr>
        </p:nvSpPr>
        <p:spPr/>
        <p:txBody>
          <a:bodyPr/>
          <a:p>
            <a:r>
              <a:rPr b="1" dirty="0" lang="en-US" smtClean="0">
                <a:latin typeface="Times New Roman" pitchFamily="18" charset="0"/>
                <a:cs typeface="Times New Roman" pitchFamily="18" charset="0"/>
              </a:rPr>
              <a:t>Types of Phishing</a:t>
            </a:r>
            <a:endParaRPr b="1" dirty="0" lang="en-US">
              <a:latin typeface="Times New Roman" pitchFamily="18" charset="0"/>
              <a:cs typeface="Times New Roman" pitchFamily="18" charset="0"/>
            </a:endParaRPr>
          </a:p>
        </p:txBody>
      </p:sp>
      <p:sp>
        <p:nvSpPr>
          <p:cNvPr id="1048606" name="Content Placeholder 2"/>
          <p:cNvSpPr>
            <a:spLocks noGrp="1"/>
          </p:cNvSpPr>
          <p:nvPr>
            <p:ph idx="1"/>
          </p:nvPr>
        </p:nvSpPr>
        <p:spPr/>
        <p:txBody>
          <a:bodyPr>
            <a:normAutofit/>
          </a:bodyPr>
          <a:p>
            <a:pPr indent="0" marL="0">
              <a:buClr>
                <a:srgbClr val="8989FF"/>
              </a:buClr>
              <a:buSzPct val="70000"/>
              <a:buNone/>
            </a:pPr>
            <a:r>
              <a:rPr b="1" dirty="0" sz="2400" lang="en-US" smtClean="0">
                <a:latin typeface="Times New Roman" pitchFamily="18" charset="0"/>
                <a:cs typeface="Times New Roman" pitchFamily="18" charset="0"/>
              </a:rPr>
              <a:t>2. Spear phishing:</a:t>
            </a:r>
            <a:endParaRPr b="1" dirty="0" sz="2400" lang="en-US">
              <a:latin typeface="Times New Roman" pitchFamily="18" charset="0"/>
              <a:cs typeface="Times New Roman" pitchFamily="18" charset="0"/>
            </a:endParaRPr>
          </a:p>
          <a:p>
            <a:pPr>
              <a:buClr>
                <a:srgbClr val="8989FF"/>
              </a:buClr>
              <a:buSzPct val="70000"/>
              <a:buFont typeface="Wingdings" pitchFamily="2" charset="2"/>
              <a:buChar char="§"/>
            </a:pPr>
            <a:r>
              <a:rPr dirty="0" sz="2400" lang="en-US"/>
              <a:t>Spear phishing targets specific individuals instead of a wide group of people</a:t>
            </a:r>
            <a:r>
              <a:rPr dirty="0" sz="2400" lang="en-US" smtClean="0"/>
              <a:t>.</a:t>
            </a:r>
          </a:p>
          <a:p>
            <a:pPr>
              <a:buClr>
                <a:srgbClr val="8989FF"/>
              </a:buClr>
              <a:buSzPct val="70000"/>
              <a:buFont typeface="Wingdings" pitchFamily="2" charset="2"/>
              <a:buChar char="§"/>
            </a:pPr>
            <a:r>
              <a:rPr dirty="0" sz="2400" lang="en-US"/>
              <a:t> Attackers often research their victims on social media and other sites. </a:t>
            </a:r>
            <a:endParaRPr dirty="0" sz="2400" lang="en-US" smtClean="0"/>
          </a:p>
          <a:p>
            <a:pPr>
              <a:buClr>
                <a:srgbClr val="8989FF"/>
              </a:buClr>
              <a:buSzPct val="70000"/>
              <a:buFont typeface="Wingdings" pitchFamily="2" charset="2"/>
              <a:buChar char="§"/>
            </a:pPr>
            <a:r>
              <a:rPr dirty="0" sz="2400" lang="en-US" smtClean="0"/>
              <a:t>That </a:t>
            </a:r>
            <a:r>
              <a:rPr dirty="0" sz="2400" lang="en-US"/>
              <a:t>way, they can customize their communications and appear more authentic. </a:t>
            </a:r>
            <a:endParaRPr dirty="0" sz="2400" lang="en-US" smtClean="0"/>
          </a:p>
          <a:p>
            <a:pPr>
              <a:buClr>
                <a:srgbClr val="8989FF"/>
              </a:buClr>
              <a:buSzPct val="70000"/>
              <a:buFont typeface="Wingdings" pitchFamily="2" charset="2"/>
              <a:buChar char="§"/>
            </a:pPr>
            <a:r>
              <a:rPr dirty="0" sz="2400" lang="en-US" smtClean="0"/>
              <a:t>Spear </a:t>
            </a:r>
            <a:r>
              <a:rPr dirty="0" sz="2400" lang="en-US"/>
              <a:t>phishing is often the first step used to penetrate a company’s defenses and carry out a targeted attack.</a:t>
            </a:r>
            <a:endParaRPr b="1" dirty="0" sz="2400" i="1" lang="en-US" smtClean="0">
              <a:solidFill>
                <a:srgbClr val="1D21CD"/>
              </a:solidFill>
              <a:latin typeface="Palatino Linotype" pitchFamily="18" charset="0"/>
            </a:endParaRPr>
          </a:p>
          <a:p>
            <a:pPr lvl="1">
              <a:buClr>
                <a:srgbClr val="8989FF"/>
              </a:buClr>
              <a:buSzPct val="75000"/>
              <a:buNone/>
            </a:pPr>
            <a:endParaRPr b="1" dirty="0" sz="2000" i="1" lang="en-US" smtClean="0">
              <a:solidFill>
                <a:srgbClr val="1D21CD"/>
              </a:solidFill>
              <a:latin typeface="Palatino Linotyp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latin typeface="Times New Roman" pitchFamily="18" charset="0"/>
                <a:cs typeface="Times New Roman" pitchFamily="18" charset="0"/>
              </a:rPr>
              <a:t>Types of Phishing</a:t>
            </a:r>
            <a:endParaRPr b="1" dirty="0" lang="en-US">
              <a:latin typeface="Times New Roman" pitchFamily="18" charset="0"/>
              <a:cs typeface="Times New Roman" pitchFamily="18" charset="0"/>
            </a:endParaRPr>
          </a:p>
        </p:txBody>
      </p:sp>
      <p:sp>
        <p:nvSpPr>
          <p:cNvPr id="1048608" name="Content Placeholder 2"/>
          <p:cNvSpPr>
            <a:spLocks noGrp="1"/>
          </p:cNvSpPr>
          <p:nvPr>
            <p:ph idx="1"/>
          </p:nvPr>
        </p:nvSpPr>
        <p:spPr/>
        <p:txBody>
          <a:bodyPr>
            <a:normAutofit fontScale="96875" lnSpcReduction="20000"/>
          </a:bodyPr>
          <a:p>
            <a:pPr indent="0" marL="0">
              <a:buNone/>
            </a:pPr>
            <a:r>
              <a:rPr b="1" dirty="0" lang="en-US" smtClean="0"/>
              <a:t>3.Whaling:</a:t>
            </a:r>
          </a:p>
          <a:p>
            <a:pPr>
              <a:buFont typeface="Wingdings" pitchFamily="2" charset="2"/>
              <a:buChar char="Ø"/>
            </a:pPr>
            <a:r>
              <a:rPr dirty="0" lang="en-US" smtClean="0"/>
              <a:t>When </a:t>
            </a:r>
            <a:r>
              <a:rPr dirty="0" lang="en-US"/>
              <a:t>attackers go after a “big fish” like a CEO, it’s called whaling. </a:t>
            </a:r>
            <a:endParaRPr dirty="0" lang="en-US" smtClean="0"/>
          </a:p>
          <a:p>
            <a:pPr>
              <a:buFont typeface="Wingdings" pitchFamily="2" charset="2"/>
              <a:buChar char="Ø"/>
            </a:pPr>
            <a:r>
              <a:rPr dirty="0" lang="en-US" smtClean="0"/>
              <a:t>These </a:t>
            </a:r>
            <a:r>
              <a:rPr dirty="0" lang="en-US"/>
              <a:t>attackers often spend considerable time profiling the target to find the opportune moment and means of stealing login credentials. </a:t>
            </a:r>
            <a:endParaRPr dirty="0" lang="en-US" smtClean="0"/>
          </a:p>
          <a:p>
            <a:pPr>
              <a:buFont typeface="Wingdings" pitchFamily="2" charset="2"/>
              <a:buChar char="Ø"/>
            </a:pPr>
            <a:r>
              <a:rPr dirty="0" lang="en-US" smtClean="0"/>
              <a:t>Whaling </a:t>
            </a:r>
            <a:r>
              <a:rPr dirty="0" lang="en-US"/>
              <a:t>is of particular concern because high-level executives are able to access a great deal of company information.</a:t>
            </a:r>
            <a:endParaRPr b="1" dirty="0" lang="en-US" smtClean="0"/>
          </a:p>
          <a:p>
            <a:pPr indent="0" marL="0">
              <a:buNone/>
            </a:pPr>
            <a:endParaRPr b="1" dirty="0" lang="en-US"/>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9" name="Title 1"/>
          <p:cNvSpPr>
            <a:spLocks noGrp="1"/>
          </p:cNvSpPr>
          <p:nvPr>
            <p:ph type="title"/>
          </p:nvPr>
        </p:nvSpPr>
        <p:spPr/>
        <p:txBody>
          <a:bodyPr/>
          <a:p>
            <a:r>
              <a:rPr b="1" dirty="0" lang="en-US">
                <a:latin typeface="Times New Roman" pitchFamily="18" charset="0"/>
                <a:cs typeface="Times New Roman" pitchFamily="18" charset="0"/>
              </a:rPr>
              <a:t>Types of Phishing</a:t>
            </a:r>
            <a:endParaRPr dirty="0" lang="en-US"/>
          </a:p>
        </p:txBody>
      </p:sp>
      <p:sp>
        <p:nvSpPr>
          <p:cNvPr id="1048610" name="Content Placeholder 2"/>
          <p:cNvSpPr>
            <a:spLocks noGrp="1"/>
          </p:cNvSpPr>
          <p:nvPr>
            <p:ph idx="1"/>
          </p:nvPr>
        </p:nvSpPr>
        <p:spPr/>
        <p:txBody>
          <a:bodyPr>
            <a:normAutofit fontScale="90625" lnSpcReduction="20000"/>
          </a:bodyPr>
          <a:p>
            <a:pPr indent="0" marL="0">
              <a:buNone/>
            </a:pPr>
            <a:r>
              <a:rPr b="1" dirty="0" lang="en-US" smtClean="0"/>
              <a:t>4.Pharming</a:t>
            </a:r>
            <a:endParaRPr b="1" dirty="0" lang="en-US"/>
          </a:p>
          <a:p>
            <a:r>
              <a:rPr dirty="0" lang="en-US" smtClean="0"/>
              <a:t>Similar  </a:t>
            </a:r>
            <a:r>
              <a:rPr dirty="0" lang="en-US"/>
              <a:t>to phishing, pharming sends users to a fraudulent website that appears to be legitimate. </a:t>
            </a:r>
            <a:endParaRPr dirty="0" lang="en-US" smtClean="0"/>
          </a:p>
          <a:p>
            <a:r>
              <a:rPr dirty="0" lang="en-US" smtClean="0"/>
              <a:t>However</a:t>
            </a:r>
            <a:r>
              <a:rPr dirty="0" lang="en-US"/>
              <a:t>, in this case, victims do not even have to click a malicious link to be taken to the bogus site. </a:t>
            </a:r>
            <a:endParaRPr dirty="0" lang="en-US" smtClean="0"/>
          </a:p>
          <a:p>
            <a:r>
              <a:rPr dirty="0" lang="en-US" smtClean="0"/>
              <a:t>Attackers </a:t>
            </a:r>
            <a:r>
              <a:rPr dirty="0" lang="en-US"/>
              <a:t>can infect either the user’s computer or the website’s DNS server and redirect the user to a fake site even if the correct URL is typed 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p>
            <a:r>
              <a:rPr b="1" dirty="0" lang="en-US" smtClean="0">
                <a:latin typeface="Times New Roman" pitchFamily="18" charset="0"/>
                <a:cs typeface="Times New Roman" pitchFamily="18" charset="0"/>
              </a:rPr>
              <a:t>What the </a:t>
            </a:r>
            <a:r>
              <a:rPr b="1" dirty="0" lang="en-US">
                <a:latin typeface="Times New Roman" pitchFamily="18" charset="0"/>
                <a:cs typeface="Times New Roman" pitchFamily="18" charset="0"/>
              </a:rPr>
              <a:t>are </a:t>
            </a:r>
            <a:r>
              <a:rPr b="1" dirty="0" lang="en-US" smtClean="0">
                <a:latin typeface="Times New Roman" pitchFamily="18" charset="0"/>
                <a:cs typeface="Times New Roman" pitchFamily="18" charset="0"/>
              </a:rPr>
              <a:t>dangers </a:t>
            </a:r>
            <a:r>
              <a:rPr b="1" dirty="0" lang="en-US">
                <a:latin typeface="Times New Roman" pitchFamily="18" charset="0"/>
                <a:cs typeface="Times New Roman" pitchFamily="18" charset="0"/>
              </a:rPr>
              <a:t>of phishing attacks</a:t>
            </a:r>
            <a:r>
              <a:rPr b="1" dirty="0" lang="en-US" smtClean="0">
                <a:latin typeface="Times New Roman" pitchFamily="18" charset="0"/>
                <a:cs typeface="Times New Roman" pitchFamily="18" charset="0"/>
              </a:rPr>
              <a:t>?</a:t>
            </a:r>
            <a:endParaRPr dirty="0" lang="en-US">
              <a:latin typeface="Times New Roman" pitchFamily="18" charset="0"/>
              <a:cs typeface="Times New Roman" pitchFamily="18" charset="0"/>
            </a:endParaRPr>
          </a:p>
        </p:txBody>
      </p:sp>
      <p:sp>
        <p:nvSpPr>
          <p:cNvPr id="1048612" name="Content Placeholder 2"/>
          <p:cNvSpPr>
            <a:spLocks noGrp="1"/>
          </p:cNvSpPr>
          <p:nvPr>
            <p:ph idx="1"/>
          </p:nvPr>
        </p:nvSpPr>
        <p:spPr/>
        <p:txBody>
          <a:bodyPr/>
          <a:p>
            <a:r>
              <a:rPr dirty="0" lang="en-US">
                <a:latin typeface="Times New Roman" pitchFamily="18" charset="0"/>
                <a:cs typeface="Times New Roman" pitchFamily="18" charset="0"/>
              </a:rPr>
              <a:t>Sometimes attackers are satisfied with getting a victim’s credit card information or other personal data for financial gain.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Other </a:t>
            </a:r>
            <a:r>
              <a:rPr dirty="0" lang="en-US">
                <a:latin typeface="Times New Roman" pitchFamily="18" charset="0"/>
                <a:cs typeface="Times New Roman" pitchFamily="18" charset="0"/>
              </a:rPr>
              <a:t>times, phishing emails </a:t>
            </a:r>
            <a:r>
              <a:rPr dirty="0" lang="en-US" smtClean="0">
                <a:latin typeface="Times New Roman" pitchFamily="18" charset="0"/>
                <a:cs typeface="Times New Roman" pitchFamily="18" charset="0"/>
              </a:rPr>
              <a:t> are </a:t>
            </a:r>
            <a:r>
              <a:rPr dirty="0" lang="en-US">
                <a:latin typeface="Times New Roman" pitchFamily="18" charset="0"/>
                <a:cs typeface="Times New Roman" pitchFamily="18" charset="0"/>
              </a:rPr>
              <a:t>sent to obtain employee login information or other details for use in an advanced attack against a specific company.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p>
            <a:r>
              <a:rPr b="1" dirty="0" lang="en-US"/>
              <a:t>How do I protect against phishing attacks</a:t>
            </a:r>
            <a:r>
              <a:rPr b="1" dirty="0" lang="en-US" smtClean="0"/>
              <a:t>?</a:t>
            </a:r>
            <a:endParaRPr dirty="0" lang="en-US"/>
          </a:p>
        </p:txBody>
      </p:sp>
      <p:sp>
        <p:nvSpPr>
          <p:cNvPr id="1048614" name="Content Placeholder 2"/>
          <p:cNvSpPr>
            <a:spLocks noGrp="1"/>
          </p:cNvSpPr>
          <p:nvPr>
            <p:ph idx="1"/>
          </p:nvPr>
        </p:nvSpPr>
        <p:spPr/>
        <p:txBody>
          <a:bodyPr>
            <a:normAutofit fontScale="93750" lnSpcReduction="20000"/>
          </a:bodyPr>
          <a:p>
            <a:pPr indent="0" marL="0">
              <a:buNone/>
            </a:pPr>
            <a:r>
              <a:rPr b="1" dirty="0" lang="en-US" smtClean="0"/>
              <a:t>1.User </a:t>
            </a:r>
            <a:r>
              <a:rPr b="1" dirty="0" lang="en-US"/>
              <a:t>education</a:t>
            </a:r>
          </a:p>
          <a:p>
            <a:r>
              <a:rPr dirty="0" lang="en-US"/>
              <a:t>One way to protect your organization from phishing is user education</a:t>
            </a:r>
            <a:r>
              <a:rPr dirty="0" lang="en-US" smtClean="0"/>
              <a:t>.</a:t>
            </a:r>
          </a:p>
          <a:p>
            <a:r>
              <a:rPr dirty="0" lang="en-US" smtClean="0"/>
              <a:t> </a:t>
            </a:r>
            <a:r>
              <a:rPr dirty="0" lang="en-US"/>
              <a:t>Education should involve all employees. </a:t>
            </a:r>
            <a:endParaRPr dirty="0" lang="en-US"/>
          </a:p>
          <a:p>
            <a:r>
              <a:rPr dirty="0" lang="en-US" smtClean="0"/>
              <a:t>High-level </a:t>
            </a:r>
            <a:r>
              <a:rPr dirty="0" lang="en-US"/>
              <a:t>executives are often a </a:t>
            </a:r>
            <a:r>
              <a:rPr dirty="0" lang="en-US" smtClean="0"/>
              <a:t>target Teach </a:t>
            </a:r>
            <a:r>
              <a:rPr dirty="0" lang="en-US"/>
              <a:t>them how to recognize a phishing email and what to do when they receive one</a:t>
            </a:r>
            <a:r>
              <a:rPr dirty="0" lang="en-US" smtClean="0"/>
              <a:t>.</a:t>
            </a:r>
          </a:p>
          <a:p>
            <a:r>
              <a:rPr dirty="0" lang="en-US" smtClean="0"/>
              <a:t> </a:t>
            </a:r>
            <a:r>
              <a:rPr dirty="0" lang="en-US"/>
              <a:t>Simulation exercises are also key for assessing how your employees react to a staged phishing attack.</a:t>
            </a: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Content Placeholder 2"/>
          <p:cNvSpPr>
            <a:spLocks noGrp="1"/>
          </p:cNvSpPr>
          <p:nvPr>
            <p:ph idx="1"/>
          </p:nvPr>
        </p:nvSpPr>
        <p:spPr>
          <a:xfrm>
            <a:off x="609600" y="1295400"/>
            <a:ext cx="8229600" cy="4389120"/>
          </a:xfrm>
        </p:spPr>
        <p:txBody>
          <a:bodyPr>
            <a:normAutofit fontScale="93750" lnSpcReduction="20000"/>
          </a:bodyPr>
          <a:p>
            <a:pPr indent="0" marL="0">
              <a:buNone/>
            </a:pPr>
            <a:r>
              <a:rPr b="1" dirty="0" lang="en-US" smtClean="0"/>
              <a:t>2.Security </a:t>
            </a:r>
            <a:r>
              <a:rPr b="1" dirty="0" lang="en-US"/>
              <a:t>technology</a:t>
            </a:r>
          </a:p>
          <a:p>
            <a:r>
              <a:rPr dirty="0" lang="en-US"/>
              <a:t>No single </a:t>
            </a:r>
            <a:r>
              <a:rPr dirty="0" lang="en-US" smtClean="0"/>
              <a:t>cyber security </a:t>
            </a:r>
            <a:r>
              <a:rPr dirty="0" lang="en-US"/>
              <a:t>technology can prevent phishing attacks</a:t>
            </a:r>
            <a:r>
              <a:rPr dirty="0" lang="en-US" smtClean="0"/>
              <a:t>.</a:t>
            </a:r>
          </a:p>
          <a:p>
            <a:r>
              <a:rPr dirty="0" lang="en-US" smtClean="0"/>
              <a:t> </a:t>
            </a:r>
            <a:r>
              <a:rPr dirty="0" lang="en-US"/>
              <a:t>Instead, organizations must take a layered approach to reduce the number of attacks and lessen their impact when they do occur</a:t>
            </a:r>
            <a:r>
              <a:rPr dirty="0" lang="en-US" smtClean="0"/>
              <a:t>.</a:t>
            </a:r>
          </a:p>
          <a:p>
            <a:r>
              <a:rPr dirty="0" lang="en-US"/>
              <a:t> </a:t>
            </a:r>
            <a:r>
              <a:rPr dirty="0" lang="en-US">
                <a:hlinkClick r:id="rId1" action="ppaction://hlinkfile"/>
              </a:rPr>
              <a:t>Network security technologies</a:t>
            </a:r>
            <a:r>
              <a:rPr dirty="0" lang="en-US"/>
              <a:t> that should be implemented include email and web security, malware protection, user behavior monitoring, and access control.</a:t>
            </a:r>
          </a:p>
          <a:p>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b="1" dirty="0" lang="en-US" smtClean="0">
                <a:latin typeface="Times New Roman" pitchFamily="18" charset="0"/>
                <a:cs typeface="Times New Roman" pitchFamily="18" charset="0"/>
              </a:rPr>
              <a:t>Causes of Phishing</a:t>
            </a:r>
            <a:endParaRPr b="1" dirty="0" lang="en-US">
              <a:latin typeface="Times New Roman" pitchFamily="18" charset="0"/>
              <a:cs typeface="Times New Roman" pitchFamily="18" charset="0"/>
            </a:endParaRPr>
          </a:p>
        </p:txBody>
      </p:sp>
      <p:sp>
        <p:nvSpPr>
          <p:cNvPr id="1048617" name="Content Placeholder 2"/>
          <p:cNvSpPr>
            <a:spLocks noGrp="1"/>
          </p:cNvSpPr>
          <p:nvPr>
            <p:ph idx="1"/>
          </p:nvPr>
        </p:nvSpPr>
        <p:spPr/>
        <p:txBody>
          <a:bodyPr>
            <a:normAutofit/>
          </a:bodyPr>
          <a:p>
            <a:pPr>
              <a:buClr>
                <a:srgbClr val="8989FF"/>
              </a:buClr>
              <a:buSzPct val="70000"/>
              <a:buFont typeface="Wingdings" pitchFamily="2" charset="2"/>
              <a:buChar char="§"/>
            </a:pPr>
            <a:r>
              <a:rPr dirty="0" sz="3000" lang="en-US" smtClean="0">
                <a:latin typeface="Times New Roman" pitchFamily="18" charset="0"/>
                <a:cs typeface="Times New Roman" pitchFamily="18" charset="0"/>
              </a:rPr>
              <a:t>Misleading e-mails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No check of source address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Vulnerability in browsers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No strong authentication at websites of banks and financial institutions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Limited use of digital signatures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Non-availability of secure desktop tools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Lack of user awareness</a:t>
            </a:r>
          </a:p>
          <a:p>
            <a:pPr>
              <a:buClr>
                <a:srgbClr val="8989FF"/>
              </a:buClr>
              <a:buSzPct val="70000"/>
              <a:buFont typeface="Wingdings" pitchFamily="2" charset="2"/>
              <a:buChar char="§"/>
            </a:pPr>
            <a:r>
              <a:rPr dirty="0" sz="3000" lang="en-US" smtClean="0">
                <a:latin typeface="Times New Roman" pitchFamily="18" charset="0"/>
                <a:cs typeface="Times New Roman" pitchFamily="18" charset="0"/>
              </a:rPr>
              <a:t>Vulnerability in applications</a:t>
            </a:r>
          </a:p>
          <a:p>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b="1" dirty="0" lang="en-US" smtClean="0">
                <a:latin typeface="Times New Roman" pitchFamily="18" charset="0"/>
                <a:cs typeface="Times New Roman" pitchFamily="18" charset="0"/>
              </a:rPr>
              <a:t>Effects of Phishing</a:t>
            </a:r>
            <a:endParaRPr b="1" dirty="0" lang="en-US">
              <a:latin typeface="Times New Roman" pitchFamily="18" charset="0"/>
              <a:cs typeface="Times New Roman" pitchFamily="18" charset="0"/>
            </a:endParaRPr>
          </a:p>
        </p:txBody>
      </p:sp>
      <p:sp>
        <p:nvSpPr>
          <p:cNvPr id="1048619" name="Content Placeholder 2"/>
          <p:cNvSpPr>
            <a:spLocks noGrp="1"/>
          </p:cNvSpPr>
          <p:nvPr>
            <p:ph idx="1"/>
          </p:nvPr>
        </p:nvSpPr>
        <p:spPr/>
        <p:txBody>
          <a:bodyPr>
            <a:normAutofit/>
          </a:bodyPr>
          <a:p>
            <a:pPr>
              <a:buClr>
                <a:srgbClr val="8989FF"/>
              </a:buClr>
              <a:buSzPct val="70000"/>
              <a:buFont typeface="Wingdings" pitchFamily="2" charset="2"/>
              <a:buChar char="§"/>
            </a:pPr>
            <a:r>
              <a:rPr dirty="0" sz="2800" lang="en-US" smtClean="0">
                <a:latin typeface="Times New Roman" pitchFamily="18" charset="0"/>
                <a:cs typeface="Times New Roman" pitchFamily="18" charset="0"/>
              </a:rPr>
              <a:t>Internet fraud </a:t>
            </a:r>
          </a:p>
          <a:p>
            <a:pPr>
              <a:buClr>
                <a:srgbClr val="8989FF"/>
              </a:buClr>
              <a:buSzPct val="70000"/>
              <a:buFont typeface="Wingdings" pitchFamily="2" charset="2"/>
              <a:buChar char="§"/>
            </a:pPr>
            <a:r>
              <a:rPr dirty="0" sz="2800" lang="en-US" smtClean="0">
                <a:latin typeface="Times New Roman" pitchFamily="18" charset="0"/>
                <a:cs typeface="Times New Roman" pitchFamily="18" charset="0"/>
              </a:rPr>
              <a:t>Identity theft</a:t>
            </a:r>
          </a:p>
          <a:p>
            <a:pPr>
              <a:buClr>
                <a:srgbClr val="8989FF"/>
              </a:buClr>
              <a:buSzPct val="70000"/>
              <a:buFont typeface="Wingdings" pitchFamily="2" charset="2"/>
              <a:buChar char="§"/>
            </a:pPr>
            <a:r>
              <a:rPr dirty="0" sz="2800" lang="en-US" smtClean="0">
                <a:latin typeface="Times New Roman" pitchFamily="18" charset="0"/>
                <a:cs typeface="Times New Roman" pitchFamily="18" charset="0"/>
              </a:rPr>
              <a:t>Financial loss to the original institutions</a:t>
            </a:r>
          </a:p>
          <a:p>
            <a:pPr>
              <a:buClr>
                <a:srgbClr val="8989FF"/>
              </a:buClr>
              <a:buSzPct val="70000"/>
              <a:buFont typeface="Wingdings" pitchFamily="2" charset="2"/>
              <a:buChar char="§"/>
            </a:pPr>
            <a:r>
              <a:rPr dirty="0" sz="2800" lang="en-US" smtClean="0">
                <a:latin typeface="Times New Roman" pitchFamily="18" charset="0"/>
                <a:cs typeface="Times New Roman" pitchFamily="18" charset="0"/>
              </a:rPr>
              <a:t>Difficulties in Law Enforcement Investigations</a:t>
            </a:r>
          </a:p>
          <a:p>
            <a:pPr>
              <a:buClr>
                <a:srgbClr val="8989FF"/>
              </a:buClr>
              <a:buSzPct val="70000"/>
              <a:buFont typeface="Wingdings" pitchFamily="2" charset="2"/>
              <a:buChar char="§"/>
            </a:pPr>
            <a:r>
              <a:rPr dirty="0" sz="2800" lang="en-US" smtClean="0">
                <a:latin typeface="Times New Roman" pitchFamily="18" charset="0"/>
                <a:cs typeface="Times New Roman" pitchFamily="18" charset="0"/>
              </a:rPr>
              <a:t>Erosion of Public Trust in the Internet. </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0" name="Title 1"/>
          <p:cNvSpPr>
            <a:spLocks noGrp="1"/>
          </p:cNvSpPr>
          <p:nvPr>
            <p:ph type="title"/>
          </p:nvPr>
        </p:nvSpPr>
        <p:spPr/>
        <p:txBody>
          <a:bodyPr/>
          <a:p>
            <a:r>
              <a:rPr b="1" dirty="0" lang="en-US" smtClean="0">
                <a:latin typeface="Times New Roman" pitchFamily="18" charset="0"/>
                <a:cs typeface="Times New Roman" pitchFamily="18" charset="0"/>
              </a:rPr>
              <a:t>Contents</a:t>
            </a:r>
            <a:endParaRPr b="1" dirty="0" lang="en-US">
              <a:latin typeface="Times New Roman" pitchFamily="18" charset="0"/>
              <a:cs typeface="Times New Roman" pitchFamily="18" charset="0"/>
            </a:endParaRPr>
          </a:p>
        </p:txBody>
      </p:sp>
      <p:sp>
        <p:nvSpPr>
          <p:cNvPr id="1048591" name="Content Placeholder 2"/>
          <p:cNvSpPr>
            <a:spLocks noGrp="1"/>
          </p:cNvSpPr>
          <p:nvPr>
            <p:ph idx="1"/>
          </p:nvPr>
        </p:nvSpPr>
        <p:spPr/>
        <p:txBody>
          <a:bodyPr>
            <a:normAutofit/>
          </a:bodyPr>
          <a:p>
            <a:r>
              <a:rPr dirty="0" sz="5100" lang="en-US" smtClean="0">
                <a:latin typeface="Times New Roman" pitchFamily="18" charset="0"/>
                <a:cs typeface="Times New Roman" pitchFamily="18" charset="0"/>
              </a:rPr>
              <a:t>Introduction</a:t>
            </a:r>
          </a:p>
          <a:p>
            <a:r>
              <a:rPr dirty="0" sz="5100" lang="en-US" smtClean="0">
                <a:latin typeface="Times New Roman" pitchFamily="18" charset="0"/>
                <a:cs typeface="Times New Roman" pitchFamily="18" charset="0"/>
              </a:rPr>
              <a:t>What is Phishing </a:t>
            </a:r>
          </a:p>
          <a:p>
            <a:r>
              <a:rPr dirty="0" sz="5100" lang="en-US">
                <a:latin typeface="Times New Roman" pitchFamily="18" charset="0"/>
                <a:cs typeface="Times New Roman" pitchFamily="18" charset="0"/>
              </a:rPr>
              <a:t>How does phishing work</a:t>
            </a:r>
            <a:r>
              <a:rPr dirty="0" sz="5100" lang="en-US" smtClean="0">
                <a:latin typeface="Times New Roman" pitchFamily="18" charset="0"/>
                <a:cs typeface="Times New Roman" pitchFamily="18" charset="0"/>
              </a:rPr>
              <a:t>?</a:t>
            </a:r>
          </a:p>
          <a:p>
            <a:r>
              <a:rPr dirty="0" sz="5100" lang="en-US">
                <a:latin typeface="Times New Roman" pitchFamily="18" charset="0"/>
                <a:cs typeface="Times New Roman" pitchFamily="18" charset="0"/>
              </a:rPr>
              <a:t>What the are dangers of phishing attacks?</a:t>
            </a:r>
            <a:endParaRPr dirty="0" sz="5100" lang="en-US" smtClean="0">
              <a:latin typeface="Times New Roman" pitchFamily="18" charset="0"/>
              <a:cs typeface="Times New Roman" pitchFamily="18" charset="0"/>
            </a:endParaRPr>
          </a:p>
          <a:p>
            <a:r>
              <a:rPr dirty="0" sz="5100" lang="en-US" smtClean="0">
                <a:latin typeface="Times New Roman" pitchFamily="18" charset="0"/>
                <a:cs typeface="Times New Roman" pitchFamily="18" charset="0"/>
              </a:rPr>
              <a:t>Phishing Examples</a:t>
            </a:r>
          </a:p>
          <a:p>
            <a:r>
              <a:rPr dirty="0" sz="5100" lang="en-US"/>
              <a:t>The different flavor of Phishing attack</a:t>
            </a:r>
            <a:endParaRPr dirty="0" sz="7600" lang="en-US" smtClean="0">
              <a:latin typeface="Times New Roman" pitchFamily="18" charset="0"/>
              <a:cs typeface="Times New Roman" pitchFamily="18" charset="0"/>
            </a:endParaRPr>
          </a:p>
          <a:p>
            <a:r>
              <a:rPr dirty="0" sz="5100" lang="en-US" smtClean="0">
                <a:latin typeface="Times New Roman" pitchFamily="18" charset="0"/>
                <a:cs typeface="Times New Roman" pitchFamily="18" charset="0"/>
              </a:rPr>
              <a:t>Types of Phishing</a:t>
            </a:r>
          </a:p>
          <a:p>
            <a:r>
              <a:rPr dirty="0" sz="5100" lang="en-US">
                <a:latin typeface="Times New Roman" pitchFamily="18" charset="0"/>
                <a:cs typeface="Times New Roman" pitchFamily="18" charset="0"/>
              </a:rPr>
              <a:t>How do I protect against phishing attacks?</a:t>
            </a:r>
            <a:endParaRPr dirty="0" sz="5100" lang="en-US" smtClean="0">
              <a:latin typeface="Times New Roman" pitchFamily="18" charset="0"/>
              <a:cs typeface="Times New Roman" pitchFamily="18" charset="0"/>
            </a:endParaRPr>
          </a:p>
          <a:p>
            <a:r>
              <a:rPr dirty="0" sz="5100" lang="en-US" smtClean="0">
                <a:latin typeface="Times New Roman" pitchFamily="18" charset="0"/>
                <a:cs typeface="Times New Roman" pitchFamily="18" charset="0"/>
              </a:rPr>
              <a:t>Causes of Phishing</a:t>
            </a:r>
          </a:p>
          <a:p>
            <a:r>
              <a:rPr dirty="0" sz="5100" lang="en-US" smtClean="0">
                <a:latin typeface="Times New Roman" pitchFamily="18" charset="0"/>
                <a:cs typeface="Times New Roman" pitchFamily="18" charset="0"/>
              </a:rPr>
              <a:t>Effects of Phishing</a:t>
            </a:r>
          </a:p>
          <a:p>
            <a:r>
              <a:rPr dirty="0" sz="5100" lang="en-US" smtClean="0">
                <a:latin typeface="Times New Roman" pitchFamily="18" charset="0"/>
                <a:cs typeface="Times New Roman" pitchFamily="18" charset="0"/>
              </a:rPr>
              <a:t>Conclusion</a:t>
            </a:r>
          </a:p>
          <a:p>
            <a:r>
              <a:rPr dirty="0" sz="5100" lang="en-US" smtClean="0">
                <a:latin typeface="Times New Roman" pitchFamily="18" charset="0"/>
                <a:cs typeface="Times New Roman" pitchFamily="18" charset="0"/>
              </a:rPr>
              <a:t>Reference</a:t>
            </a: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GB" smtClean="0">
                <a:latin typeface="Times New Roman" pitchFamily="18" charset="0"/>
                <a:cs typeface="Times New Roman" pitchFamily="18" charset="0"/>
              </a:rPr>
              <a:t>Conclusion</a:t>
            </a:r>
            <a:endParaRPr b="1" dirty="0" lang="en-US">
              <a:latin typeface="Times New Roman" pitchFamily="18" charset="0"/>
              <a:cs typeface="Times New Roman" pitchFamily="18" charset="0"/>
            </a:endParaRPr>
          </a:p>
        </p:txBody>
      </p:sp>
      <p:sp>
        <p:nvSpPr>
          <p:cNvPr id="1048621" name="Content Placeholder 2"/>
          <p:cNvSpPr>
            <a:spLocks noGrp="1"/>
          </p:cNvSpPr>
          <p:nvPr>
            <p:ph idx="1"/>
          </p:nvPr>
        </p:nvSpPr>
        <p:spPr/>
        <p:txBody>
          <a:bodyPr>
            <a:normAutofit/>
          </a:bodyPr>
          <a:p>
            <a:r>
              <a:rPr dirty="0" sz="2800" lang="en-GB" smtClean="0">
                <a:latin typeface="Times New Roman" pitchFamily="18" charset="0"/>
                <a:cs typeface="Times New Roman" pitchFamily="18" charset="0"/>
              </a:rPr>
              <a:t>No single technology will completely stop phishing. </a:t>
            </a:r>
          </a:p>
          <a:p>
            <a:r>
              <a:rPr dirty="0" sz="2800" lang="en-GB" smtClean="0">
                <a:latin typeface="Times New Roman" pitchFamily="18" charset="0"/>
                <a:cs typeface="Times New Roman" pitchFamily="18" charset="0"/>
              </a:rPr>
              <a:t>However, a combination of good organization and practice, proper application of current technologies, and improvements in security technology has the potential to drastically reduce the prevalence of phishing and the losses suffered from it. </a:t>
            </a:r>
            <a:endParaRPr dirty="0" sz="2800" lang="en-US">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itle 1"/>
          <p:cNvSpPr>
            <a:spLocks noGrp="1"/>
          </p:cNvSpPr>
          <p:nvPr>
            <p:ph type="title"/>
          </p:nvPr>
        </p:nvSpPr>
        <p:spPr/>
        <p:txBody>
          <a:bodyPr/>
          <a:p>
            <a:r>
              <a:rPr b="1" dirty="0" lang="en-US" smtClean="0">
                <a:latin typeface="Times New Roman" pitchFamily="18" charset="0"/>
                <a:cs typeface="Times New Roman" pitchFamily="18" charset="0"/>
              </a:rPr>
              <a:t>Reference</a:t>
            </a:r>
            <a:endParaRPr b="1" dirty="0" lang="en-US">
              <a:latin typeface="Times New Roman" pitchFamily="18" charset="0"/>
              <a:cs typeface="Times New Roman" pitchFamily="18" charset="0"/>
            </a:endParaRPr>
          </a:p>
        </p:txBody>
      </p:sp>
      <p:sp>
        <p:nvSpPr>
          <p:cNvPr id="1048623" name="Content Placeholder 2"/>
          <p:cNvSpPr>
            <a:spLocks noGrp="1"/>
          </p:cNvSpPr>
          <p:nvPr>
            <p:ph idx="1"/>
          </p:nvPr>
        </p:nvSpPr>
        <p:spPr>
          <a:xfrm>
            <a:off x="457200" y="1882775"/>
            <a:ext cx="8229600" cy="4572000"/>
          </a:xfrm>
        </p:spPr>
        <p:txBody>
          <a:bodyPr/>
          <a:p>
            <a:r>
              <a:rPr dirty="0" lang="en-US" smtClean="0">
                <a:latin typeface="Times New Roman" pitchFamily="18" charset="0"/>
                <a:cs typeface="Times New Roman" pitchFamily="18" charset="0"/>
                <a:hlinkClick r:id="rId1"/>
              </a:rPr>
              <a:t>www.google.com</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hlinkClick r:id="rId2"/>
              </a:rPr>
              <a:t>www.wikipedia.com</a:t>
            </a:r>
            <a:endParaRPr dirty="0" lang="en-US" smtClean="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4" name="Content Placeholder 2"/>
          <p:cNvSpPr>
            <a:spLocks noGrp="1"/>
          </p:cNvSpPr>
          <p:nvPr>
            <p:ph idx="1"/>
          </p:nvPr>
        </p:nvSpPr>
        <p:spPr>
          <a:xfrm>
            <a:off x="457200" y="1882775"/>
            <a:ext cx="8229600" cy="4670425"/>
          </a:xfrm>
        </p:spPr>
        <p:txBody>
          <a:bodyPr>
            <a:normAutofit/>
          </a:bodyPr>
          <a:p>
            <a:endParaRPr dirty="0" lang="en-US" smtClean="0"/>
          </a:p>
          <a:p>
            <a:endParaRPr dirty="0" lang="en-US" smtClean="0"/>
          </a:p>
          <a:p>
            <a:endParaRPr dirty="0" lang="en-US" smtClean="0"/>
          </a:p>
          <a:p>
            <a:pPr algn="ctr">
              <a:buFont typeface="Wingdings 2" pitchFamily="18" charset="2"/>
              <a:buNone/>
            </a:pPr>
            <a:r>
              <a:rPr dirty="0" sz="9600" lang="en-US" smtClean="0"/>
              <a:t>                              </a:t>
            </a:r>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304800" y="1364341"/>
            <a:ext cx="8530451" cy="4791075"/>
          </a:xfrm>
          <a:prstGeom prst="rect"/>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b="1" dirty="0" lang="en-US" smtClean="0">
                <a:latin typeface="Times New Roman" pitchFamily="18" charset="0"/>
                <a:cs typeface="Times New Roman" pitchFamily="18" charset="0"/>
              </a:rPr>
              <a:t>Introduction</a:t>
            </a:r>
            <a:endParaRPr b="1" dirty="0" lang="en-US">
              <a:latin typeface="Times New Roman" pitchFamily="18" charset="0"/>
              <a:cs typeface="Times New Roman" pitchFamily="18" charset="0"/>
            </a:endParaRPr>
          </a:p>
        </p:txBody>
      </p:sp>
      <p:sp>
        <p:nvSpPr>
          <p:cNvPr id="1048593" name="Content Placeholder 2"/>
          <p:cNvSpPr>
            <a:spLocks noGrp="1"/>
          </p:cNvSpPr>
          <p:nvPr>
            <p:ph idx="1"/>
          </p:nvPr>
        </p:nvSpPr>
        <p:spPr/>
        <p:txBody>
          <a:bodyPr>
            <a:normAutofit fontScale="93750" lnSpcReduction="20000"/>
          </a:bodyPr>
          <a:p>
            <a:r>
              <a:rPr dirty="0" lang="en-US">
                <a:latin typeface="Times New Roman" pitchFamily="18" charset="0"/>
                <a:cs typeface="Times New Roman" pitchFamily="18" charset="0"/>
              </a:rPr>
              <a:t>Phishing is the most powerful and popular attack for</a:t>
            </a:r>
          </a:p>
          <a:p>
            <a:pPr indent="0" marL="0">
              <a:buNone/>
            </a:pPr>
            <a:r>
              <a:rPr dirty="0" lang="en-US" smtClean="0">
                <a:latin typeface="Times New Roman" pitchFamily="18" charset="0"/>
                <a:cs typeface="Times New Roman" pitchFamily="18" charset="0"/>
              </a:rPr>
              <a:t>    hacking </a:t>
            </a:r>
            <a:r>
              <a:rPr dirty="0" lang="en-US">
                <a:latin typeface="Times New Roman" pitchFamily="18" charset="0"/>
                <a:cs typeface="Times New Roman" pitchFamily="18" charset="0"/>
              </a:rPr>
              <a:t>into emails and web accounts.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Cyber criminals use </a:t>
            </a:r>
            <a:r>
              <a:rPr dirty="0" lang="en-US">
                <a:latin typeface="Times New Roman" pitchFamily="18" charset="0"/>
                <a:cs typeface="Times New Roman" pitchFamily="18" charset="0"/>
              </a:rPr>
              <a:t>this attack to hack into bank </a:t>
            </a:r>
            <a:r>
              <a:rPr dirty="0" lang="en-US" smtClean="0">
                <a:latin typeface="Times New Roman" pitchFamily="18" charset="0"/>
                <a:cs typeface="Times New Roman" pitchFamily="18" charset="0"/>
              </a:rPr>
              <a:t>accounts, Facebook </a:t>
            </a:r>
            <a:r>
              <a:rPr dirty="0" lang="en-US" smtClean="0">
                <a:latin typeface="Times New Roman" pitchFamily="18" charset="0"/>
                <a:cs typeface="Times New Roman" pitchFamily="18" charset="0"/>
              </a:rPr>
              <a:t>accounts and email account of innocent people. </a:t>
            </a:r>
          </a:p>
          <a:p>
            <a:r>
              <a:rPr dirty="0" lang="en-US" smtClean="0">
                <a:latin typeface="Times New Roman" pitchFamily="18" charset="0"/>
                <a:cs typeface="Times New Roman" pitchFamily="18" charset="0"/>
              </a:rPr>
              <a:t>Every year</a:t>
            </a:r>
            <a:r>
              <a:rPr dirty="0" lang="en-US">
                <a:latin typeface="Times New Roman" pitchFamily="18" charset="0"/>
                <a:cs typeface="Times New Roman" pitchFamily="18" charset="0"/>
              </a:rPr>
              <a:t>, most of the biggest cyber crime case involve </a:t>
            </a:r>
            <a:r>
              <a:rPr dirty="0" lang="en-US" smtClean="0">
                <a:latin typeface="Times New Roman" pitchFamily="18" charset="0"/>
                <a:cs typeface="Times New Roman" pitchFamily="18" charset="0"/>
              </a:rPr>
              <a:t>this attack</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So </a:t>
            </a:r>
            <a:r>
              <a:rPr dirty="0" lang="en-US">
                <a:latin typeface="Times New Roman" pitchFamily="18" charset="0"/>
                <a:cs typeface="Times New Roman" pitchFamily="18" charset="0"/>
              </a:rPr>
              <a:t>we must know what is Phishing and how </a:t>
            </a:r>
            <a:r>
              <a:rPr dirty="0" lang="en-US" smtClean="0">
                <a:latin typeface="Times New Roman" pitchFamily="18" charset="0"/>
                <a:cs typeface="Times New Roman" pitchFamily="18" charset="0"/>
              </a:rPr>
              <a:t>to  protect </a:t>
            </a:r>
            <a:r>
              <a:rPr dirty="0" lang="en-US">
                <a:latin typeface="Times New Roman" pitchFamily="18" charset="0"/>
                <a:cs typeface="Times New Roman" pitchFamily="18" charset="0"/>
              </a:rPr>
              <a:t>your accounts from phishing attack.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4" name="Title 1"/>
          <p:cNvSpPr>
            <a:spLocks noGrp="1"/>
          </p:cNvSpPr>
          <p:nvPr>
            <p:ph type="title"/>
          </p:nvPr>
        </p:nvSpPr>
        <p:spPr/>
        <p:txBody>
          <a:bodyPr/>
          <a:p>
            <a:r>
              <a:rPr dirty="0" lang="en-US" smtClean="0"/>
              <a:t>What is phishing?</a:t>
            </a:r>
            <a:endParaRPr dirty="0" lang="en-US"/>
          </a:p>
        </p:txBody>
      </p:sp>
      <p:sp>
        <p:nvSpPr>
          <p:cNvPr id="1048595" name="Content Placeholder 2"/>
          <p:cNvSpPr>
            <a:spLocks noGrp="1"/>
          </p:cNvSpPr>
          <p:nvPr>
            <p:ph idx="1"/>
          </p:nvPr>
        </p:nvSpPr>
        <p:spPr/>
        <p:txBody>
          <a:bodyPr/>
          <a:p>
            <a:r>
              <a:rPr dirty="0" lang="en-US">
                <a:latin typeface="Times New Roman" pitchFamily="18" charset="0"/>
                <a:cs typeface="Times New Roman" pitchFamily="18" charset="0"/>
              </a:rPr>
              <a:t>Phishing is the act of fooling a computer user </a:t>
            </a:r>
            <a:r>
              <a:rPr dirty="0" lang="en-US" smtClean="0">
                <a:latin typeface="Times New Roman" pitchFamily="18" charset="0"/>
                <a:cs typeface="Times New Roman" pitchFamily="18" charset="0"/>
              </a:rPr>
              <a:t>into submitting </a:t>
            </a:r>
            <a:r>
              <a:rPr dirty="0" lang="en-US">
                <a:latin typeface="Times New Roman" pitchFamily="18" charset="0"/>
                <a:cs typeface="Times New Roman" pitchFamily="18" charset="0"/>
              </a:rPr>
              <a:t>personal information by creating </a:t>
            </a:r>
            <a:r>
              <a:rPr dirty="0" lang="en-US" smtClean="0">
                <a:latin typeface="Times New Roman" pitchFamily="18" charset="0"/>
                <a:cs typeface="Times New Roman" pitchFamily="18" charset="0"/>
              </a:rPr>
              <a:t>a </a:t>
            </a:r>
            <a:r>
              <a:rPr dirty="0" lang="en-US" smtClean="0">
                <a:latin typeface="Times New Roman" pitchFamily="18" charset="0"/>
                <a:cs typeface="Times New Roman" pitchFamily="18" charset="0"/>
              </a:rPr>
              <a:t>counterfeit it </a:t>
            </a:r>
            <a:r>
              <a:rPr dirty="0" lang="en-US">
                <a:latin typeface="Times New Roman" pitchFamily="18" charset="0"/>
                <a:cs typeface="Times New Roman" pitchFamily="18" charset="0"/>
              </a:rPr>
              <a:t>website that looks like a real (and </a:t>
            </a:r>
            <a:r>
              <a:rPr dirty="0" lang="en-US" smtClean="0">
                <a:latin typeface="Times New Roman" pitchFamily="18" charset="0"/>
                <a:cs typeface="Times New Roman" pitchFamily="18" charset="0"/>
              </a:rPr>
              <a:t>trusted)site</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It </a:t>
            </a:r>
            <a:r>
              <a:rPr dirty="0" lang="en-US">
                <a:latin typeface="Times New Roman" pitchFamily="18" charset="0"/>
                <a:cs typeface="Times New Roman" pitchFamily="18" charset="0"/>
              </a:rPr>
              <a:t>is a hacker technique of "fishing" for </a:t>
            </a:r>
            <a:r>
              <a:rPr dirty="0" lang="en-US" smtClean="0">
                <a:latin typeface="Times New Roman" pitchFamily="18" charset="0"/>
                <a:cs typeface="Times New Roman" pitchFamily="18" charset="0"/>
              </a:rPr>
              <a:t>passwords and </a:t>
            </a:r>
            <a:r>
              <a:rPr dirty="0" lang="en-US">
                <a:latin typeface="Times New Roman" pitchFamily="18" charset="0"/>
                <a:cs typeface="Times New Roman" pitchFamily="18" charset="0"/>
              </a:rPr>
              <a:t>other secret financial info.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p:txBody>
          <a:bodyPr>
            <a:normAutofit fontScale="90000"/>
          </a:bodyPr>
          <a:p>
            <a:r>
              <a:rPr b="1" dirty="0" lang="en-US" smtClean="0">
                <a:latin typeface="Times New Roman" pitchFamily="18" charset="0"/>
                <a:cs typeface="Times New Roman" pitchFamily="18" charset="0"/>
              </a:rPr>
              <a:t/>
            </a:r>
            <a:br>
              <a:rPr b="1" dirty="0" lang="en-US" smtClean="0">
                <a:latin typeface="Times New Roman" pitchFamily="18" charset="0"/>
                <a:cs typeface="Times New Roman" pitchFamily="18" charset="0"/>
              </a:rPr>
            </a:br>
            <a:r>
              <a:rPr b="1" dirty="0" lang="en-US">
                <a:latin typeface="Times New Roman" pitchFamily="18" charset="0"/>
                <a:cs typeface="Times New Roman" pitchFamily="18" charset="0"/>
              </a:rPr>
              <a:t/>
            </a:r>
            <a:br>
              <a:rPr b="1" dirty="0" lang="en-US">
                <a:latin typeface="Times New Roman" pitchFamily="18" charset="0"/>
                <a:cs typeface="Times New Roman" pitchFamily="18" charset="0"/>
              </a:rPr>
            </a:br>
            <a:r>
              <a:rPr b="1" dirty="0" lang="en-US">
                <a:latin typeface="Times New Roman" pitchFamily="18" charset="0"/>
                <a:cs typeface="Times New Roman" pitchFamily="18" charset="0"/>
              </a:rPr>
              <a:t>How does phishing work?</a:t>
            </a:r>
            <a:r>
              <a:rPr b="1" dirty="0" lang="en-US" smtClean="0">
                <a:latin typeface="Times New Roman" pitchFamily="18" charset="0"/>
                <a:cs typeface="Times New Roman" pitchFamily="18" charset="0"/>
              </a:rPr>
              <a:t/>
            </a:r>
            <a:br>
              <a:rPr b="1" dirty="0" lang="en-US" smtClean="0">
                <a:latin typeface="Times New Roman" pitchFamily="18" charset="0"/>
                <a:cs typeface="Times New Roman" pitchFamily="18" charset="0"/>
              </a:rPr>
            </a:br>
            <a:r>
              <a:rPr b="1" dirty="0" lang="en-US">
                <a:latin typeface="Times New Roman" pitchFamily="18" charset="0"/>
                <a:cs typeface="Times New Roman" pitchFamily="18" charset="0"/>
              </a:rPr>
              <a:t/>
            </a:r>
            <a:br>
              <a:rPr b="1" dirty="0" lang="en-US">
                <a:latin typeface="Times New Roman" pitchFamily="18" charset="0"/>
                <a:cs typeface="Times New Roman" pitchFamily="18" charset="0"/>
              </a:rPr>
            </a:br>
            <a:r>
              <a:rPr b="1" dirty="0" lang="en-US" smtClean="0">
                <a:latin typeface="Times New Roman" pitchFamily="18" charset="0"/>
                <a:cs typeface="Times New Roman" pitchFamily="18" charset="0"/>
              </a:rPr>
              <a:t/>
            </a:r>
            <a:br>
              <a:rPr b="1"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pic>
        <p:nvPicPr>
          <p:cNvPr id="2097153" name="Content Placeholder 5"/>
          <p:cNvPicPr>
            <a:picLocks noChangeAspect="1" noGrp="1"/>
          </p:cNvPicPr>
          <p:nvPr>
            <p:ph idx="1"/>
          </p:nvPr>
        </p:nvPicPr>
        <p:blipFill>
          <a:blip xmlns:r="http://schemas.openxmlformats.org/officeDocument/2006/relationships" r:embed="rId1" cstate="print"/>
          <a:stretch>
            <a:fillRect/>
          </a:stretch>
        </p:blipFill>
        <p:spPr>
          <a:xfrm>
            <a:off x="308814" y="1554163"/>
            <a:ext cx="8678772" cy="4525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a:xfrm>
            <a:off x="436418" y="228600"/>
            <a:ext cx="8229600" cy="1143000"/>
          </a:xfrm>
        </p:spPr>
        <p:txBody>
          <a:bodyPr/>
          <a:p>
            <a:r>
              <a:rPr b="1" dirty="0" lang="en-US" smtClean="0">
                <a:latin typeface="Times New Roman" pitchFamily="18" charset="0"/>
                <a:cs typeface="Times New Roman" pitchFamily="18" charset="0"/>
              </a:rPr>
              <a:t>Phishing Examples</a:t>
            </a:r>
            <a:endParaRPr b="1" dirty="0" lang="en-US">
              <a:latin typeface="Times New Roman" pitchFamily="18" charset="0"/>
              <a:cs typeface="Times New Roman" pitchFamily="18" charset="0"/>
            </a:endParaRPr>
          </a:p>
        </p:txBody>
      </p:sp>
      <p:pic>
        <p:nvPicPr>
          <p:cNvPr id="2097154" name="Picture 2" descr="E:\mini project\Phishing attack\What is phishing _ Attack techniques &amp; scam examples _ Incapsula_files\phishing-attack-email-example.png"/>
          <p:cNvPicPr>
            <a:picLocks noChangeAspect="1" noChangeArrowheads="1"/>
          </p:cNvPicPr>
          <p:nvPr/>
        </p:nvPicPr>
        <p:blipFill>
          <a:blip xmlns:r="http://schemas.openxmlformats.org/officeDocument/2006/relationships" r:embed="rId1"/>
          <a:srcRect/>
          <a:stretch>
            <a:fillRect/>
          </a:stretch>
        </p:blipFill>
        <p:spPr bwMode="auto">
          <a:xfrm>
            <a:off x="990600" y="1143000"/>
            <a:ext cx="7924800" cy="45720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itle 1"/>
          <p:cNvSpPr>
            <a:spLocks noGrp="1"/>
          </p:cNvSpPr>
          <p:nvPr>
            <p:ph type="title"/>
          </p:nvPr>
        </p:nvSpPr>
        <p:spPr/>
        <p:txBody>
          <a:bodyPr/>
          <a:p>
            <a:r>
              <a:rPr b="1" dirty="0" lang="en-US">
                <a:latin typeface="Times New Roman" pitchFamily="18" charset="0"/>
                <a:cs typeface="Times New Roman" pitchFamily="18" charset="0"/>
              </a:rPr>
              <a:t>Phishing Examples</a:t>
            </a:r>
            <a:endParaRPr dirty="0"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895475" y="3183731"/>
            <a:ext cx="5505450" cy="12668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Title 1"/>
          <p:cNvSpPr>
            <a:spLocks noGrp="1"/>
          </p:cNvSpPr>
          <p:nvPr>
            <p:ph type="title"/>
          </p:nvPr>
        </p:nvSpPr>
        <p:spPr/>
        <p:txBody>
          <a:bodyPr/>
          <a:p>
            <a:pPr algn="ctr"/>
            <a:r>
              <a:rPr b="1" dirty="0" lang="en-US">
                <a:latin typeface="Times New Roman" pitchFamily="18" charset="0"/>
                <a:cs typeface="Times New Roman" pitchFamily="18" charset="0"/>
              </a:rPr>
              <a:t>Phishing Examples</a:t>
            </a:r>
            <a:endParaRPr dirty="0" lang="en-US">
              <a:latin typeface="Times New Roman" pitchFamily="18" charset="0"/>
              <a:cs typeface="Times New Roman" pitchFamily="18" charset="0"/>
            </a:endParaRPr>
          </a:p>
        </p:txBody>
      </p:sp>
      <p:pic>
        <p:nvPicPr>
          <p:cNvPr id="2097156" name="Content Placeholder 10"/>
          <p:cNvPicPr>
            <a:picLocks noChangeAspect="1" noGrp="1"/>
          </p:cNvPicPr>
          <p:nvPr>
            <p:ph idx="1"/>
          </p:nvPr>
        </p:nvPicPr>
        <p:blipFill>
          <a:blip xmlns:r="http://schemas.openxmlformats.org/officeDocument/2006/relationships" r:embed="rId1"/>
          <a:stretch>
            <a:fillRect/>
          </a:stretch>
        </p:blipFill>
        <p:spPr>
          <a:xfrm>
            <a:off x="685800" y="1219200"/>
            <a:ext cx="7524750" cy="2085975"/>
          </a:xfrm>
        </p:spPr>
      </p:pic>
      <p:pic>
        <p:nvPicPr>
          <p:cNvPr id="2097157" name="Picture 11"/>
          <p:cNvPicPr>
            <a:picLocks noChangeAspect="1"/>
          </p:cNvPicPr>
          <p:nvPr/>
        </p:nvPicPr>
        <p:blipFill>
          <a:blip xmlns:r="http://schemas.openxmlformats.org/officeDocument/2006/relationships" r:embed="rId2"/>
          <a:stretch>
            <a:fillRect/>
          </a:stretch>
        </p:blipFill>
        <p:spPr>
          <a:xfrm>
            <a:off x="872835" y="3581400"/>
            <a:ext cx="7477125" cy="340042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0" name="Title 1"/>
          <p:cNvSpPr>
            <a:spLocks noGrp="1"/>
          </p:cNvSpPr>
          <p:nvPr>
            <p:ph type="title"/>
          </p:nvPr>
        </p:nvSpPr>
        <p:spPr/>
        <p:txBody>
          <a:bodyPr>
            <a:normAutofit fontScale="90000"/>
          </a:bodyPr>
          <a:p>
            <a:r>
              <a:rPr dirty="0" lang="en-US"/>
              <a:t>The different flavor of Phishing attack</a:t>
            </a:r>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862012" y="2607469"/>
            <a:ext cx="7572375" cy="24193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5400000" dist="50800" rotWithShape="0">
              <a:srgbClr val="4E3B30">
                <a:alpha val="60000"/>
              </a:srgbClr>
            </a:outerShdw>
          </a:effectLst>
        </a:effectStyle>
        <a:effectStyle>
          <a:effectLst>
            <a:outerShdw blurRad="76200" dir="5400000" dist="50800" rotWithShape="0">
              <a:srgbClr val="4E3B30">
                <a:alpha val="60000"/>
              </a:srgbClr>
            </a:outerShdw>
          </a:effectLst>
          <a:scene3d>
            <a:camera prst="orthographicFront">
              <a:rot lat="0" lon="0" rev="0"/>
            </a:camera>
            <a:lightRig dir="tl" rig="threePt">
              <a:rot lat="0" lon="0" rev="0"/>
            </a:lightRig>
          </a:scene3d>
          <a:sp3d prstMaterial="metal">
            <a:bevelT w="10000" h="10000"/>
          </a:sp3d>
        </a:effectStyle>
        <a:effectStyle>
          <a:effectLst>
            <a:outerShdw blurRad="76200" dir="5400000" dist="50800" rotWithShape="0">
              <a:srgbClr val="4E3B30">
                <a:alpha val="60000"/>
              </a:srgbClr>
            </a:outerShdw>
          </a:effectLst>
          <a:scene3d>
            <a:camera prst="obliqueTopLeft" fov="600000">
              <a:rot lat="0" lon="0" rev="0"/>
            </a:camera>
            <a:lightRig dir="t" rig="balanced">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algn="t" flip="none" sx="95000" sy="95000" tx="0" ty="0"/>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dc:title>
  <dc:creator>Sumit Thakur</dc:creator>
  <cp:lastModifiedBy>Admin</cp:lastModifiedBy>
  <dcterms:created xsi:type="dcterms:W3CDTF">2015-03-12T16:44:02Z</dcterms:created>
  <dcterms:modified xsi:type="dcterms:W3CDTF">2024-10-30T09:24:24Z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269397855818428ebc3ac9159df98abf</vt:lpwstr>
  </property>
</Properties>
</file>