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Our sales in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16941437007874E-2"/>
          <c:y val="0.17695071500057116"/>
          <c:w val="0.945830585629921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E-4AF1-9D57-AA1BE2EA96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E-4AF1-9D57-AA1BE2EA96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0E-4AF1-9D57-AA1BE2EA9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4526656"/>
        <c:axId val="1134526240"/>
      </c:barChart>
      <c:catAx>
        <c:axId val="113452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526240"/>
        <c:crosses val="autoZero"/>
        <c:auto val="1"/>
        <c:lblAlgn val="ctr"/>
        <c:lblOffset val="100"/>
        <c:noMultiLvlLbl val="0"/>
      </c:catAx>
      <c:valAx>
        <c:axId val="113452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452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04C7-CC7B-54D1-B057-DA27E8188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0F7E1-9E20-318D-AEED-B85103EDF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C9DE-A520-C623-67EB-4A0AB668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1195-80F9-49E7-841F-1790C1F50E0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BAAF-C2BF-F61A-744C-E9C1B83F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98FA-B80C-1C5E-630B-9AE9CB9D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A37-F2B9-477C-9E85-73C4307D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9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8E84-36A8-5DF9-0FCA-89507C05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E8E37-E9B6-4A7E-19C3-0BCDAA43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138E-1575-CF1D-7C81-5C99A6F9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1195-80F9-49E7-841F-1790C1F50E0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BFA02-4C90-CF05-D10F-A678B040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BDA79-D4BF-95F1-EC62-F98C6FFF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A37-F2B9-477C-9E85-73C4307D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4A446-28F7-722E-4B75-A500B41F4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901F9-3FFF-7FC6-5855-76ED5F7A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D3BD-84CA-4978-D2CE-B7E19DB4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1195-80F9-49E7-841F-1790C1F50E0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D9556-3412-A947-3E93-4A0C977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1922F-7E5F-682D-A1BA-785DB28A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A37-F2B9-477C-9E85-73C4307D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8064-C5B2-3FB7-8030-F46FA12B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8568-C31B-8D2E-8438-61AA505D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577D-6804-6BDC-3B90-3AD144EC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1195-80F9-49E7-841F-1790C1F50E0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4C29-3144-BB41-7260-371D51B2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B6A1-A49D-4FD5-F088-EFE2B719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A37-F2B9-477C-9E85-73C4307D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3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95DB-19AC-5F69-1D78-B50D1F50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6C1F2-6841-6979-D891-A2E7DC515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76D3-EF8A-3E06-E8F7-F64CEAC3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1195-80F9-49E7-841F-1790C1F50E0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F80C9-9BBB-70CD-1658-6CAF01B5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FA73-BC1D-8CEC-A1CA-0C60565D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A37-F2B9-477C-9E85-73C4307D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0E44-AF43-850B-119D-D712CEF6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EE79-978B-4A1C-72AF-AA3562510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2B109-707E-98F6-45A9-4BA0824C6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62BE5-8557-E7BD-B96C-C08F4B56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1195-80F9-49E7-841F-1790C1F50E0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B8ED4-8321-657A-4F22-1D771B30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010F5-0F15-73BC-4DB6-C07AB63B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A37-F2B9-477C-9E85-73C4307D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5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06D5-9872-D72D-45D6-2C4C76D1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F2DF7-2FD3-BAC6-3A0D-0DBF98327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6DD3-AA26-EB22-1D32-1C5F3CD37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EC456-6451-0445-B590-5CAB24F33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94525-F7D4-E9BD-B027-7965D6392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B8AFC-C988-8B17-0063-42C96827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1195-80F9-49E7-841F-1790C1F50E0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39882-D770-5171-69E7-7C56FC37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3F56E-33DA-9BA2-9A62-13708B77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A37-F2B9-477C-9E85-73C4307D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1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F26F-6888-4543-C19B-EE7312DB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D3109-3E05-D78A-B2EE-E0897C7C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1195-80F9-49E7-841F-1790C1F50E0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1C40A-827A-C7EA-87C8-F6F9EBB5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40BB9-A040-AC38-726B-49D4830E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A37-F2B9-477C-9E85-73C4307D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9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1A0D8-FD52-CCF4-4473-52B579EA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1195-80F9-49E7-841F-1790C1F50E0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0E1DC-FD84-02AD-947B-93117BEE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3C3C1-1C6E-D10F-677E-1F107A9D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A37-F2B9-477C-9E85-73C4307D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9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C0FE-DD3D-6C82-CF40-04B0397A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19E5-4D63-04BA-9DDB-0F50BE3E7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BD68-2D52-9459-E2A0-B7AAD99BE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4A9AD-792E-7548-396B-7CE2DD8F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1195-80F9-49E7-841F-1790C1F50E0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F0E68-A0E7-536D-1ABA-2A135792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B517E-EAA8-0DE1-2A01-DDC0571D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A37-F2B9-477C-9E85-73C4307D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C447-2C22-01E4-CA53-62961526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B8EA5-45D5-C760-73B7-C15223923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67373-4F97-C133-C102-DA919907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52349-5E22-31CE-834C-11B9706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1195-80F9-49E7-841F-1790C1F50E0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24037-789A-4A85-30E3-1D1523AC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2900-AF20-3D6F-AB3E-5366FB0F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DA37-F2B9-477C-9E85-73C4307D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9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FE04D-9132-BBF9-5CFD-D2F23AA7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7E7D5-65D8-BB78-221B-380008F5E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BC8D-5006-4229-236C-C3F63FAD4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1195-80F9-49E7-841F-1790C1F50E0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86FB9-F75E-6CF9-5CAC-6474CC0E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D9A2B-7318-B163-C7A1-AC697778C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DA37-F2B9-477C-9E85-73C4307D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0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E87CDCF-8F28-9CE1-B0A9-222E825FD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2379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47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Tiwari</dc:creator>
  <cp:lastModifiedBy>Aayush Tiwari</cp:lastModifiedBy>
  <cp:revision>2</cp:revision>
  <dcterms:created xsi:type="dcterms:W3CDTF">2023-03-04T13:16:15Z</dcterms:created>
  <dcterms:modified xsi:type="dcterms:W3CDTF">2023-03-04T13:17:14Z</dcterms:modified>
</cp:coreProperties>
</file>