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5" r:id="rId8"/>
    <p:sldId id="264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7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21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051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71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75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80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14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51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1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6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0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6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9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701C-0EF7-4FDD-86B6-94C1201FD893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150701C-0EF7-4FDD-86B6-94C1201FD893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D94FF7E-8EBD-4303-A1D6-09038937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3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0F48-D10A-7C8E-6432-E08811494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246" y="2137096"/>
            <a:ext cx="7329228" cy="1157103"/>
          </a:xfrm>
        </p:spPr>
        <p:txBody>
          <a:bodyPr>
            <a:normAutofit/>
          </a:bodyPr>
          <a:lstStyle/>
          <a:p>
            <a:r>
              <a:rPr lang="en-US" dirty="0"/>
              <a:t>Car Sales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FB507-A700-C138-7251-DDE5B8F4C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664"/>
            <a:ext cx="9144000" cy="88713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/>
              <a:t>By</a:t>
            </a:r>
          </a:p>
          <a:p>
            <a:pPr algn="r"/>
            <a:r>
              <a:rPr lang="en-US"/>
              <a:t>Aayush Gour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2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CB44-8BD9-9E8A-3E09-61D5ADDE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922100"/>
            <a:ext cx="11029616" cy="1013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0784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0AB2-FE1B-6036-93A2-041333CA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970" y="1005781"/>
            <a:ext cx="9800059" cy="704461"/>
          </a:xfrm>
        </p:spPr>
        <p:txBody>
          <a:bodyPr>
            <a:normAutofit/>
          </a:bodyPr>
          <a:lstStyle/>
          <a:p>
            <a:r>
              <a:rPr lang="en-US" dirty="0"/>
              <a:t>Tech Stack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BFAE8B-FE3B-3BA8-762B-65EB85C9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65" y="2199663"/>
            <a:ext cx="3182189" cy="24478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224B69-2634-C125-6C4B-A17C3C7DF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901" y="1884807"/>
            <a:ext cx="3678093" cy="2762693"/>
          </a:xfrm>
          <a:prstGeom prst="rect">
            <a:avLst/>
          </a:prstGeom>
        </p:spPr>
      </p:pic>
      <p:pic>
        <p:nvPicPr>
          <p:cNvPr id="1028" name="Picture 4" descr="Blank database symbol - Free commerce icons">
            <a:extLst>
              <a:ext uri="{FF2B5EF4-FFF2-40B4-BE49-F238E27FC236}">
                <a16:creationId xmlns:a16="http://schemas.microsoft.com/office/drawing/2014/main" id="{A9ED681F-0976-F9B4-DC20-DCB485BD3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051" y="2100048"/>
            <a:ext cx="2547452" cy="254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5958B64-83DC-C6CD-E39F-D70043D2A1F0}"/>
              </a:ext>
            </a:extLst>
          </p:cNvPr>
          <p:cNvSpPr txBox="1"/>
          <p:nvPr/>
        </p:nvSpPr>
        <p:spPr>
          <a:xfrm>
            <a:off x="2033029" y="4793025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755E55-C4F7-C713-24AE-FFC83243B38D}"/>
              </a:ext>
            </a:extLst>
          </p:cNvPr>
          <p:cNvSpPr txBox="1"/>
          <p:nvPr/>
        </p:nvSpPr>
        <p:spPr>
          <a:xfrm>
            <a:off x="6078261" y="479302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AF523B-8A92-8133-0EE3-FA2F44CE2579}"/>
              </a:ext>
            </a:extLst>
          </p:cNvPr>
          <p:cNvSpPr txBox="1"/>
          <p:nvPr/>
        </p:nvSpPr>
        <p:spPr>
          <a:xfrm>
            <a:off x="9645215" y="479302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C27F8C-C0C8-9D5D-A5F1-9EB8B14888DB}"/>
              </a:ext>
            </a:extLst>
          </p:cNvPr>
          <p:cNvSpPr txBox="1"/>
          <p:nvPr/>
        </p:nvSpPr>
        <p:spPr>
          <a:xfrm>
            <a:off x="1195970" y="3119233"/>
            <a:ext cx="1182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ReactJS</a:t>
            </a:r>
          </a:p>
          <a:p>
            <a:r>
              <a:rPr lang="en-US" dirty="0"/>
              <a:t>Recharts</a:t>
            </a:r>
          </a:p>
          <a:p>
            <a:r>
              <a:rPr lang="en-US" dirty="0"/>
              <a:t>React Icons</a:t>
            </a:r>
          </a:p>
          <a:p>
            <a:r>
              <a:rPr lang="en-US" dirty="0"/>
              <a:t>Redux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6C1850-49F9-AC8F-B6E6-D03AAFF2D79A}"/>
              </a:ext>
            </a:extLst>
          </p:cNvPr>
          <p:cNvSpPr txBox="1"/>
          <p:nvPr/>
        </p:nvSpPr>
        <p:spPr>
          <a:xfrm>
            <a:off x="5091289" y="3076392"/>
            <a:ext cx="1423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NodeJS</a:t>
            </a:r>
          </a:p>
          <a:p>
            <a:r>
              <a:rPr lang="en-US" dirty="0"/>
              <a:t>Express</a:t>
            </a:r>
          </a:p>
          <a:p>
            <a:r>
              <a:rPr lang="en-US" dirty="0" err="1"/>
              <a:t>pg</a:t>
            </a:r>
            <a:r>
              <a:rPr lang="en-US" dirty="0"/>
              <a:t> - </a:t>
            </a:r>
            <a:r>
              <a:rPr lang="en-US" dirty="0" err="1"/>
              <a:t>postgres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886730-C005-BAD3-0743-35FCC5A5B78B}"/>
              </a:ext>
            </a:extLst>
          </p:cNvPr>
          <p:cNvSpPr txBox="1"/>
          <p:nvPr/>
        </p:nvSpPr>
        <p:spPr>
          <a:xfrm>
            <a:off x="9703927" y="3655557"/>
            <a:ext cx="10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Postgres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197514-DECF-7372-73BD-CBABC73347B4}"/>
              </a:ext>
            </a:extLst>
          </p:cNvPr>
          <p:cNvCxnSpPr>
            <a:stCxn id="9" idx="3"/>
          </p:cNvCxnSpPr>
          <p:nvPr/>
        </p:nvCxnSpPr>
        <p:spPr>
          <a:xfrm>
            <a:off x="4194954" y="3423582"/>
            <a:ext cx="74094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DAAC25-741A-6A5D-AE85-70B8526A2D4D}"/>
              </a:ext>
            </a:extLst>
          </p:cNvPr>
          <p:cNvCxnSpPr>
            <a:cxnSpLocks/>
          </p:cNvCxnSpPr>
          <p:nvPr/>
        </p:nvCxnSpPr>
        <p:spPr>
          <a:xfrm>
            <a:off x="8243520" y="3417465"/>
            <a:ext cx="875313" cy="61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51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0AB2-FE1B-6036-93A2-041333CA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235453"/>
            <a:ext cx="10018713" cy="704461"/>
          </a:xfrm>
        </p:spPr>
        <p:txBody>
          <a:bodyPr>
            <a:normAutofit/>
          </a:bodyPr>
          <a:lstStyle/>
          <a:p>
            <a:r>
              <a:rPr lang="en-US" dirty="0"/>
              <a:t>Screenshots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938A9-2A4F-B6AD-E0A0-FFE8DB35C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8"/>
          <a:stretch/>
        </p:blipFill>
        <p:spPr>
          <a:xfrm>
            <a:off x="0" y="864394"/>
            <a:ext cx="12192000" cy="592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9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59253C-D552-CF5D-7396-B8D760EAC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3550"/>
            <a:ext cx="12192000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9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0CEB5C-6EBF-4210-D838-FCE449E36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"/>
          <a:stretch/>
        </p:blipFill>
        <p:spPr>
          <a:xfrm>
            <a:off x="0" y="495300"/>
            <a:ext cx="12192000" cy="59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2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B37AAA-3FA8-E46C-50F5-5D54021BD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850"/>
            <a:ext cx="121920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6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534985-75B7-FB6F-8204-B9EF25447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5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2189E5-8207-DBB6-9261-CC68A568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6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671949-BF3D-F27C-83EB-38D4296BE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8"/>
          <a:stretch/>
        </p:blipFill>
        <p:spPr>
          <a:xfrm>
            <a:off x="0" y="494522"/>
            <a:ext cx="12192000" cy="59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5533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56</TotalTime>
  <Words>25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Droplet</vt:lpstr>
      <vt:lpstr>Car Sales Application</vt:lpstr>
      <vt:lpstr>Tech Stack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Sales Application</dc:title>
  <dc:creator>AAYUSH GOUR</dc:creator>
  <cp:lastModifiedBy>AAYUSH GOUR</cp:lastModifiedBy>
  <cp:revision>10</cp:revision>
  <dcterms:created xsi:type="dcterms:W3CDTF">2022-09-08T13:56:58Z</dcterms:created>
  <dcterms:modified xsi:type="dcterms:W3CDTF">2022-09-08T14:53:05Z</dcterms:modified>
</cp:coreProperties>
</file>