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94" r:id="rId4"/>
    <p:sldId id="295" r:id="rId5"/>
    <p:sldId id="296" r:id="rId6"/>
    <p:sldId id="297" r:id="rId7"/>
    <p:sldId id="299" r:id="rId8"/>
    <p:sldId id="308" r:id="rId9"/>
    <p:sldId id="300" r:id="rId10"/>
    <p:sldId id="309" r:id="rId11"/>
    <p:sldId id="301" r:id="rId12"/>
    <p:sldId id="310" r:id="rId13"/>
    <p:sldId id="302" r:id="rId14"/>
    <p:sldId id="311" r:id="rId15"/>
    <p:sldId id="303" r:id="rId16"/>
    <p:sldId id="312" r:id="rId17"/>
    <p:sldId id="304" r:id="rId18"/>
    <p:sldId id="313" r:id="rId19"/>
    <p:sldId id="305" r:id="rId20"/>
    <p:sldId id="314" r:id="rId21"/>
    <p:sldId id="306" r:id="rId22"/>
    <p:sldId id="315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55"/>
    <p:restoredTop sz="94592"/>
  </p:normalViewPr>
  <p:slideViewPr>
    <p:cSldViewPr snapToGrid="0">
      <p:cViewPr varScale="1">
        <p:scale>
          <a:sx n="196" d="100"/>
          <a:sy n="196" d="100"/>
        </p:scale>
        <p:origin x="2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2D7D-2017-4D40-8784-D9BD91B37D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855D-8420-4066-B210-E8CB1F051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2A6-0272-E980-54ED-75344E38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0D28-F641-AFF1-A756-A6268E3B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6CAA-3B3F-6A3A-2F53-11DB92EE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563C-D46B-5EDF-6537-532863D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6E0-C570-1508-D655-8E3BAFE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D38-D590-6475-9227-E7AB6E4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05AD-AC37-2017-22B6-F3BEF33B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27AC-268A-BE39-FB7C-50CA67B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91C2-2888-7F54-96CE-96FCC0B9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F02-B311-BE01-9700-085001A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8B27-FF4A-902B-4F30-E5760110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1F80-1352-722E-A0CD-874F7462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256A-13B9-5B55-0943-A914E15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74A1-E85D-D18E-43C8-605D319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3A8A-E99D-A0AB-AE42-A45E859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8A7-361C-D228-B676-5E9D65CD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8D87-FBF9-961C-93EB-9CEF2456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9590-8C2C-FB28-D8F2-112FCDD1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E82E-6E89-39DF-96DC-EB2348AB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564F-653B-3D7E-F3A7-9E27F9CA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C235-191F-299E-94BB-209807B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A30C-DA33-2B85-8343-8191F694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9599-08F3-94F5-F120-085930D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403F-E123-2B07-3D1C-29F2414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7F43-5218-F195-8B11-76E9E096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86D-8058-E157-88D8-BA65D33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D277-235C-A6E2-6B2B-EF773FD8F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EB5-A616-16BF-9BF3-0FE7D616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9C25-0A5A-9AFE-C6D3-3EE00C4A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334A-9F82-785A-3EF6-7DE1E04F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DC8B-46F6-452B-AF26-D4ED4AB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09EF-A80C-9C33-C98F-3546EFD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6971-CA90-9AE3-CA1A-24427581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E855-6192-0D3F-F78C-62FC5C06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7DDE-3C5C-44FD-C5B5-F4863CA4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4B483-C8BB-8417-5986-7EA0A2E7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0158-EB0D-8EB0-2137-226681EF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BB15B-833F-5BAF-62CC-1C38AFA6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A6D2-69E0-6AB7-3AAF-19975B9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141-0A81-89D1-94AF-7F440756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106E-3993-DBE7-5394-26C8D1E4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E727-3BAA-9AE6-80AB-19F9E4EF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9A7C-18A6-1246-B4FE-321CFCD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470D-96E6-AE0A-9ADE-AEDD6E0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64A9-E7F6-CD2F-DF46-6F92AA1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D21-86E2-9F9F-A2B9-DE6FF93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CCD7-7B75-882E-CA0E-E2A5C257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C81C-D127-E5CC-DA5B-A2D1D782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286F-64A9-C42B-DB98-92F2430D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B6E6-EA48-4559-BCD3-09DFBB4F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4686-5347-4B7C-974F-BE45300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2756-7BF2-6880-2089-FEA296F0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C36D-7456-FCE9-E86E-6959B5EA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990F-2C5C-7CDF-E3EC-A390D363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6B89F-E945-0505-8429-C91EAA04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5014-FF37-3469-E8F2-2F0A90A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D9AB-8E58-8D64-918C-0CF879D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10C4-2064-E3DE-6A8C-EB321AB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2FBA-A828-6A64-962C-334C30E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6340-48D5-36D5-A0C3-D3D76C80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BBBD-E6A7-5D77-0CBE-9121D0C5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63A7-15C7-3A02-429C-26870565A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5A34-59B3-6190-02E3-78878B95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F7F6-C411-232C-C66F-F7B65C9F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Signals &amp; Systems Final Project: Fast Fourier Transform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050D7F-732C-35DD-49D7-D7EC22654960}"/>
              </a:ext>
            </a:extLst>
          </p:cNvPr>
          <p:cNvSpPr txBox="1">
            <a:spLocks/>
          </p:cNvSpPr>
          <p:nvPr/>
        </p:nvSpPr>
        <p:spPr>
          <a:xfrm>
            <a:off x="4684987" y="4595977"/>
            <a:ext cx="2555697" cy="128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endParaRPr lang="en-US" sz="4800" dirty="0">
              <a:solidFill>
                <a:srgbClr val="FFFFFF"/>
              </a:solidFill>
            </a:endParaRPr>
          </a:p>
          <a:p>
            <a:pPr algn="l"/>
            <a:r>
              <a:rPr lang="en-US" sz="4800" dirty="0">
                <a:solidFill>
                  <a:srgbClr val="FFFFFF"/>
                </a:solidFill>
              </a:rPr>
              <a:t>Bishesh Adhikari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Aayush Jha	</a:t>
            </a:r>
          </a:p>
        </p:txBody>
      </p:sp>
    </p:spTree>
    <p:extLst>
      <p:ext uri="{BB962C8B-B14F-4D97-AF65-F5344CB8AC3E}">
        <p14:creationId xmlns:p14="http://schemas.microsoft.com/office/powerpoint/2010/main" val="33243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16AD6-84D6-5667-B6FC-2AD7A470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D5D881-AE6B-D1B9-BE1E-5CA18EDA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B343D2-DAC6-6BEC-53FF-EDBD79133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5E5C-F6D6-8D15-EEA5-E4255B459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B7B42-71D4-4B0B-D38D-115392550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899450-383B-721F-63E1-866CC320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63E73-A2B2-3817-31CC-4CCAA5A64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C6BC05-1CB6-FADE-2920-E4359FEE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826D71-48C2-1990-F1C5-73B0C1AD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Denoising</a:t>
            </a:r>
          </a:p>
        </p:txBody>
      </p:sp>
      <p:pic>
        <p:nvPicPr>
          <p:cNvPr id="3" name="Picture 2" descr="A diagram of a signal&#10;&#10;AI-generated content may be incorrect.">
            <a:extLst>
              <a:ext uri="{FF2B5EF4-FFF2-40B4-BE49-F238E27FC236}">
                <a16:creationId xmlns:a16="http://schemas.microsoft.com/office/drawing/2014/main" id="{91FB4171-EA27-6803-4B27-BC82264A7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445" y="1614483"/>
            <a:ext cx="9659110" cy="482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75452-1CE8-51A4-02D6-18395F7B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B029-271F-72FB-A6F7-0F4E785D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Band Pass Filter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3B10B-B3C5-E959-2F01-1F17125C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971" y="320555"/>
            <a:ext cx="5222186" cy="621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1CC54-CF68-0309-9D1B-D186DD9A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A25841-BCFC-C094-D47F-2CF87B71C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F87B0-EAA4-DDA7-DD6A-085159D70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1377E9-B549-4082-AD9B-9A4634C9D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C599D-25CF-D2E4-42D6-B052D084B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9BBA5F-5550-AFD4-5B38-D035908A8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4190C8-9DFB-4D70-24C8-CE78655E1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AA406C-E88D-EAED-AA02-5C7CA477C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B10DF36-0F84-D51E-D443-17AD96B2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Band Pass Filter</a:t>
            </a:r>
          </a:p>
        </p:txBody>
      </p:sp>
      <p:pic>
        <p:nvPicPr>
          <p:cNvPr id="5" name="Picture 4" descr="A diagram of a signal&#10;&#10;AI-generated content may be incorrect.">
            <a:extLst>
              <a:ext uri="{FF2B5EF4-FFF2-40B4-BE49-F238E27FC236}">
                <a16:creationId xmlns:a16="http://schemas.microsoft.com/office/drawing/2014/main" id="{B568A625-D0F7-0416-7482-663191488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58" y="1530083"/>
            <a:ext cx="9281282" cy="46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7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E1C7C-04B0-8493-317D-49008254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0713AC-1A51-A8B7-8B6D-25AFB268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Image Compression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49178A2-4217-A022-15CF-2B015A291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41" y="467208"/>
            <a:ext cx="54941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2D219-E139-E530-4BD0-51392206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60CF1E-A31F-8F6B-A3AE-2B8797C9C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0F39DE-2396-3C72-C112-240EC454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3BEC1A-1B8B-2B6D-4CFD-A571CFC79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4747F-E535-005A-BC86-1825FABB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3F787B-D922-FF17-90B7-9A08F4F8E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1E3C98-7889-81FD-E82B-68D958B8D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6243F8-996D-808C-B195-423C3D6F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B11391-D511-78E5-D932-4FCCC96D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Image Compression</a:t>
            </a:r>
          </a:p>
        </p:txBody>
      </p:sp>
      <p:pic>
        <p:nvPicPr>
          <p:cNvPr id="3" name="Picture 2" descr="A collage of women in space suits&#10;&#10;AI-generated content may be incorrect.">
            <a:extLst>
              <a:ext uri="{FF2B5EF4-FFF2-40B4-BE49-F238E27FC236}">
                <a16:creationId xmlns:a16="http://schemas.microsoft.com/office/drawing/2014/main" id="{852ACA0F-EB37-E0E9-6F2C-0255862F3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36" y="1840212"/>
            <a:ext cx="8163128" cy="40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3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15A58-2102-F809-D72F-9C2270DB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7DC7B-EE41-B67F-45C2-EFECEC9F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Pitch Detection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4F17989-47F2-1BD5-F611-546429AD3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7" y="467208"/>
            <a:ext cx="612256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21D2E-B29C-A745-12E0-F36164E1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9CB9C3-18F7-C403-A7C8-615F2289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62BD0-9F18-0385-113F-77C22EDA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EC093-CBA0-DB97-388D-BD0E29B0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E79B6-7C6F-95ED-33DE-DE8DBB28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3B16EF-3E61-0B3E-0122-490215C70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689BD-0092-1BBD-7303-D10A82E77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6ECF8A-A64F-2EFD-2D1A-378AD9D4C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CAA98E-D6E1-B1B8-3D0F-FC9D41A0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Pitch Detection</a:t>
            </a:r>
          </a:p>
        </p:txBody>
      </p:sp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1A9EC9BA-8C1C-390A-2A69-B1720D5E4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9" y="1581068"/>
            <a:ext cx="7822659" cy="46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1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BE197-9F70-0506-F70C-EE36DB93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A432E-012D-547F-9A1E-AB8270F2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Synthetic 1D Signal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3B72DE-0F64-CA0A-FE0B-05F3EEB1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53" y="312002"/>
            <a:ext cx="5283311" cy="62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B8C46-8330-4A34-A84A-2E4495656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127C20-69D7-1CC6-A57F-72EB3D0B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49EEC-082A-5EDA-EB06-115FB1D9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C69F7D-CB35-1EAC-6B29-13A4094A8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777D1D-8A67-A0D2-97B3-778D6AE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02A177-5E4E-C449-416A-3C6C6A479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AE9B7-E231-A2E0-0B0F-84CF74B98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187DE-1FE9-4A88-3698-BFD79956E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22C37D-1A59-2EEB-4675-014E67EC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Synthetic 1D Signal Analysis</a:t>
            </a:r>
          </a:p>
        </p:txBody>
      </p:sp>
      <p:pic>
        <p:nvPicPr>
          <p:cNvPr id="3" name="Picture 2" descr="A graph of a custom ftt&#10;&#10;AI-generated content may be incorrect.">
            <a:extLst>
              <a:ext uri="{FF2B5EF4-FFF2-40B4-BE49-F238E27FC236}">
                <a16:creationId xmlns:a16="http://schemas.microsoft.com/office/drawing/2014/main" id="{1E78EC0B-15C5-7F71-E997-BD7CCC34B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23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DA71-B852-5057-AF88-6EA959F2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984FC9-516B-17BC-C4DF-BF342E49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2D FFT on image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D145725-D3DF-4EDE-86F0-6F7F9104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622690"/>
            <a:ext cx="7225748" cy="561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D805D-A9EA-C291-9B0A-D688F774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04D1E4-3524-520C-906E-11899E96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16D82-9838-FE57-EE22-2738820AD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F7E8-344A-2FE3-DDF2-E22227A5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8A634-3228-0A7F-C832-812EBFE5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DFABD-B607-2B8B-05E1-36476594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6DE79-CD2C-279E-B42C-8FB8C2058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51B1F-498D-60C1-FD4F-3BD6A5AB6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5BB42-E000-1550-0EF7-1E49919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Discrete Fourier Transform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C7009-7A53-3A73-608E-45A834CF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6" y="1522320"/>
            <a:ext cx="7226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E98B7-2E14-29C9-115A-DB5A56AF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" y="3683822"/>
            <a:ext cx="4229100" cy="128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C7B04-647C-F994-B515-A3EE9805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241" y="3261294"/>
            <a:ext cx="6130283" cy="3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2E35F-DBB2-5D03-0EC8-6B329016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9801C6-CC99-9BB3-1D2A-8E4CF047A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4AA38E-AD1E-86FE-942F-C3B4925CD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F1FD59-366C-BBB7-E736-648248BFE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D1834B-0FD4-256F-97E7-DB3ECC828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CF96E-2610-14B6-716A-790A8CB29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D0DD00-F7FD-74B5-F5E4-1CF97F3E4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59CBC7-B3C1-A02C-F18D-7DE6CDA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DF1268-3320-79E9-F410-53F0D1B3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2D FFT on image</a:t>
            </a:r>
          </a:p>
        </p:txBody>
      </p:sp>
      <p:pic>
        <p:nvPicPr>
          <p:cNvPr id="3" name="Picture 2" descr="A close-up of a person wearing a suit&#10;&#10;AI-generated content may be incorrect.">
            <a:extLst>
              <a:ext uri="{FF2B5EF4-FFF2-40B4-BE49-F238E27FC236}">
                <a16:creationId xmlns:a16="http://schemas.microsoft.com/office/drawing/2014/main" id="{9B76067A-90ED-E3B0-68CF-C24793FF7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2" y="1906287"/>
            <a:ext cx="7410856" cy="3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2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D351-75B3-5B1D-8E2B-E2FC80E0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7A1F2-564C-8984-9CEB-4C473F95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Time Series Analysis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94D0438-5095-EFAA-1FE8-1F872799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2001914"/>
            <a:ext cx="7225748" cy="28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4FFA0-301D-67EC-45BA-B62604C0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52CBFD-F152-FC34-7D22-798CD442B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6ADFA-524F-399D-FD3D-97B388A7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95835-0E31-B584-1D35-F6E004C6E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8C66D-CBAC-2B50-CFED-747F227DB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0E127B-5CAE-C7A1-2527-7CCEF3A0D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E898EE-94C7-E9E3-5897-C2B1FC7A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263210-C3F0-E2CB-F09F-FEE5495DC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EAECFB-F4DB-9C08-374E-1186395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Time Series Analysis</a:t>
            </a:r>
          </a:p>
        </p:txBody>
      </p:sp>
      <p:pic>
        <p:nvPicPr>
          <p:cNvPr id="2" name="Picture 1" descr="A graph of a custom ftt&#10;&#10;AI-generated content may be incorrect.">
            <a:extLst>
              <a:ext uri="{FF2B5EF4-FFF2-40B4-BE49-F238E27FC236}">
                <a16:creationId xmlns:a16="http://schemas.microsoft.com/office/drawing/2014/main" id="{181F69DB-13E2-CEC1-50BC-347936E91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55" y="1470786"/>
            <a:ext cx="6539690" cy="49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8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5A5BA-4FA4-9600-A5F3-AE07C28C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908E1C-456F-3C02-D630-6E7F0C25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F2D37-340E-04C2-7C75-D6ABE0AAA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B12FEC-12C6-F3F9-AD45-4ACF0D4A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8999E-F36E-918A-CD7E-69E125D2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BA68B-01E3-B6D4-45AB-09FDD407C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6148-BF90-F997-E684-CDF545DC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6078" y="2899628"/>
            <a:ext cx="2659841" cy="7476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3FB280-B5E9-B8CE-4F58-CBDC2ADD1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829A5F-7C94-B5A2-E53A-0FE65DC5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1BF67-07AA-11E3-FC51-10A3E6C2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AB5DAA-6305-BA17-4BF0-5296D350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BB3EC-3F0B-62B1-0AF3-BC7DBE3E8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8D8CA-4879-A0D4-32FC-BAC7A9F9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35472-2461-E796-F38C-B6757652C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A4EFB-50A3-8161-52B8-2DE664B5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FD340-4491-DB62-C14B-C50B56C3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F89A3-95E2-44FD-E344-A820BEEC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4D2591-38CC-08ED-851F-995045CB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0C8E2-CF6B-9FE1-D37F-CB0585F8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" y="1361198"/>
            <a:ext cx="5717034" cy="497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CE652-15DE-FAB8-22D1-5A8CC3CE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3" y="1361198"/>
            <a:ext cx="5892160" cy="42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A530A-37CD-ED0C-F2ED-2B1F1DF2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C5F875-B4D5-E8E0-B8EC-C7E13D6D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5A1D-CB37-27E0-AF70-52D2AB7F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C1A04-3833-F340-D465-170D4CFA2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BF47A-64C8-DE57-EF6F-B7709A3D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966990-4A68-63C6-CD3F-B8B94B26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B8A9D-FC91-1514-5AFC-392054604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591F8-AAED-A33B-2AE1-D2877AFB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398376-912D-67B8-F06E-2F148C2C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63528-0ACF-D22E-F1FA-40303E3F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225" y="1292290"/>
            <a:ext cx="4945969" cy="3528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8DD6A-D049-41BB-DD20-9028B30D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590" y="4866239"/>
            <a:ext cx="4062817" cy="17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6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E0687-1591-77EA-1DD9-6BE8B86C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187983-B041-BE61-9EAF-CFB8EC9F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242D-88D5-7A99-AC44-C41188CE6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7776E-EB32-8757-9C0E-04FA8AFF6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F9E06-90AA-FCC7-E1B9-1EF27F50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1E3080-079C-6B42-70DE-31230ABEC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C8AAA-C808-95E8-5039-20ED16485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371AB-BF15-69F1-21D3-DD77F56F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30F1-5213-FD0C-B24C-2203666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074" name="Picture 2" descr="Fast Fourier transform - Wikipedia">
            <a:extLst>
              <a:ext uri="{FF2B5EF4-FFF2-40B4-BE49-F238E27FC236}">
                <a16:creationId xmlns:a16="http://schemas.microsoft.com/office/drawing/2014/main" id="{D12D7E79-01EE-A516-2855-C27D251F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479" y="1334312"/>
            <a:ext cx="5131039" cy="50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5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352A6-B38E-9DC2-A46D-51180DF3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01D368-FF48-59FB-886B-90C57402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F639B-C516-34C0-9EEE-7448E432E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7F2F9-13CB-D5AE-2EA4-81445F69B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665AA-757E-5D6B-AD6C-81553F54E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78107-4882-ADBE-D17D-794E14428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8C4B0-CA17-740F-CC61-38E8EF7B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1F0C3-3160-4CBE-691B-771D9054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F0FA17-660A-2174-6453-7768A394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76E0F-D808-F6C0-8AB0-2B131DA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99" y="1290315"/>
            <a:ext cx="5980000" cy="5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4BF87-49C5-4BF5-F65F-0A174E32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70F5F2-43AC-89AE-4A45-CC2EEE5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Polynomial Multiplication 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123AEB1-D86E-EF2F-F814-3A00ADA53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22" y="286968"/>
            <a:ext cx="5687076" cy="62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AA7EB-667E-E04E-654D-A8936758E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556DE3-F6E5-AD93-D613-17E33D62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B40980-D336-494B-94D8-EE93010D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AF85E-0DB7-CDA8-FD0A-02D6D1123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371587-DC54-04ED-ED84-B3EBC887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E1B59D-BA31-FA2F-99CD-89D7C26DE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F39E6-C084-8993-9B01-484AB6762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5309-5F85-4825-6BF8-C270E7E2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5E402C-2515-862E-9EB7-9E0C8457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2BC8A5-A2C7-1FB1-20A9-2D683BBE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023" y="1499484"/>
            <a:ext cx="8313953" cy="49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6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606D8-1725-7DEE-9EC4-5D2C0FFB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575B2D-2EB5-1CAD-8785-93090DBF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Applications: Denoising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7B5245-5250-0EB6-6FFE-5EEDCBB0D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89" y="233689"/>
            <a:ext cx="5879742" cy="64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110</Words>
  <Application>Microsoft Macintosh PowerPoint</Application>
  <PresentationFormat>Widescreen</PresentationFormat>
  <Paragraphs>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Signals &amp; Systems Final Project: Fast Fourier Transform</vt:lpstr>
      <vt:lpstr>Discrete Fourier Transform</vt:lpstr>
      <vt:lpstr>Fast Fourier Transform</vt:lpstr>
      <vt:lpstr>Fast Fourier Transform</vt:lpstr>
      <vt:lpstr>Fast Fourier Transform</vt:lpstr>
      <vt:lpstr>Fast Fourier Transform</vt:lpstr>
      <vt:lpstr>Applications: Polynomial Multiplication </vt:lpstr>
      <vt:lpstr>Applications: Polynomial Multiplication </vt:lpstr>
      <vt:lpstr>Applications: Denoising</vt:lpstr>
      <vt:lpstr>Applications: Denoising</vt:lpstr>
      <vt:lpstr>Applications: Band Pass Filter</vt:lpstr>
      <vt:lpstr>Applications: Band Pass Filter</vt:lpstr>
      <vt:lpstr>Applications: Image Compression</vt:lpstr>
      <vt:lpstr>Applications: Image Compression</vt:lpstr>
      <vt:lpstr>Applications: Pitch Detection</vt:lpstr>
      <vt:lpstr>Applications: Pitch Detection</vt:lpstr>
      <vt:lpstr>Applications: Synthetic 1D Signal Analysis</vt:lpstr>
      <vt:lpstr>Applications: Synthetic 1D Signal Analysis</vt:lpstr>
      <vt:lpstr>Applications: 2D FFT on image</vt:lpstr>
      <vt:lpstr>Applications: 2D FFT on image</vt:lpstr>
      <vt:lpstr>Applications: Time Series Analysis</vt:lpstr>
      <vt:lpstr>Applications: Time Series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Bishesh</dc:creator>
  <cp:lastModifiedBy>Jha, Aayush</cp:lastModifiedBy>
  <cp:revision>104</cp:revision>
  <dcterms:created xsi:type="dcterms:W3CDTF">2024-09-27T13:54:20Z</dcterms:created>
  <dcterms:modified xsi:type="dcterms:W3CDTF">2025-04-25T18:57:39Z</dcterms:modified>
</cp:coreProperties>
</file>