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/>
    <p:restoredTop sz="94626"/>
  </p:normalViewPr>
  <p:slideViewPr>
    <p:cSldViewPr snapToGrid="0">
      <p:cViewPr varScale="1">
        <p:scale>
          <a:sx n="121" d="100"/>
          <a:sy n="121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2D7D-2017-4D40-8784-D9BD91B37D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855D-8420-4066-B210-E8CB1F051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2A6-0272-E980-54ED-75344E38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0D28-F641-AFF1-A756-A6268E3B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CAA-3B3F-6A3A-2F53-11DB92EE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563C-D46B-5EDF-6537-532863D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6E0-C570-1508-D655-8E3BAFE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D38-D590-6475-9227-E7AB6E4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5AD-AC37-2017-22B6-F3BEF33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27AC-268A-BE39-FB7C-50CA67B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91C2-2888-7F54-96CE-96FCC0B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F02-B311-BE01-9700-085001A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8B27-FF4A-902B-4F30-E5760110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1F80-1352-722E-A0CD-874F746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256A-13B9-5B55-0943-A914E15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4A1-E85D-D18E-43C8-605D319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3A8A-E99D-A0AB-AE42-A45E859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8A7-361C-D228-B676-5E9D65CD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8D87-FBF9-961C-93EB-9CEF2456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9590-8C2C-FB28-D8F2-112FCDD1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E82E-6E89-39DF-96DC-EB2348AB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564F-653B-3D7E-F3A7-9E27F9CA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C235-191F-299E-94BB-209807B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A30C-DA33-2B85-8343-8191F694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9599-08F3-94F5-F120-085930D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03F-E123-2B07-3D1C-29F2414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7F43-5218-F195-8B11-76E9E096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86D-8058-E157-88D8-BA65D33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277-235C-A6E2-6B2B-EF773FD8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EB5-A616-16BF-9BF3-0FE7D616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9C25-0A5A-9AFE-C6D3-3EE00C4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334A-9F82-785A-3EF6-7DE1E0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DC8B-46F6-452B-AF26-D4ED4AB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9EF-A80C-9C33-C98F-3546EFD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6971-CA90-9AE3-CA1A-24427581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E855-6192-0D3F-F78C-62FC5C06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7DDE-3C5C-44FD-C5B5-F4863CA4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B483-C8BB-8417-5986-7EA0A2E7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0158-EB0D-8EB0-2137-226681E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BB15B-833F-5BAF-62CC-1C38AFA6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A6D2-69E0-6AB7-3AAF-19975B9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141-0A81-89D1-94AF-7F440756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106E-3993-DBE7-5394-26C8D1E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E727-3BAA-9AE6-80AB-19F9E4EF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9A7C-18A6-1246-B4FE-321CFCD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470D-96E6-AE0A-9ADE-AEDD6E0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64A9-E7F6-CD2F-DF46-6F92AA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D21-86E2-9F9F-A2B9-DE6FF93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CD7-7B75-882E-CA0E-E2A5C25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C81C-D127-E5CC-DA5B-A2D1D782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286F-64A9-C42B-DB98-92F2430D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B6E6-EA48-4559-BCD3-09DFBB4F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4686-5347-4B7C-974F-BE45300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2756-7BF2-6880-2089-FEA296F0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C36D-7456-FCE9-E86E-6959B5EA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990F-2C5C-7CDF-E3EC-A390D363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B89F-E945-0505-8429-C91EAA04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5014-FF37-3469-E8F2-2F0A90A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D9AB-8E58-8D64-918C-0CF879D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10C4-2064-E3DE-6A8C-EB321AB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2FBA-A828-6A64-962C-334C30E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6340-48D5-36D5-A0C3-D3D76C8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BBBD-E6A7-5D77-0CBE-9121D0C5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63A7-15C7-3A02-429C-26870565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5A34-59B3-6190-02E3-78878B9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F7F6-C411-232C-C66F-F7B65C9F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Signals &amp; Systems Final Project: Fast Fourier Transform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050D7F-732C-35DD-49D7-D7EC22654960}"/>
              </a:ext>
            </a:extLst>
          </p:cNvPr>
          <p:cNvSpPr txBox="1">
            <a:spLocks/>
          </p:cNvSpPr>
          <p:nvPr/>
        </p:nvSpPr>
        <p:spPr>
          <a:xfrm>
            <a:off x="4684987" y="4595977"/>
            <a:ext cx="2555697" cy="128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endParaRPr lang="en-US" sz="4800" dirty="0">
              <a:solidFill>
                <a:srgbClr val="FFFFFF"/>
              </a:solidFill>
            </a:endParaRPr>
          </a:p>
          <a:p>
            <a:pPr algn="l"/>
            <a:r>
              <a:rPr lang="en-US" sz="4800" dirty="0">
                <a:solidFill>
                  <a:srgbClr val="FFFFFF"/>
                </a:solidFill>
              </a:rPr>
              <a:t>Bishesh Adhikari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Aayush Jha	</a:t>
            </a:r>
          </a:p>
        </p:txBody>
      </p:sp>
    </p:spTree>
    <p:extLst>
      <p:ext uri="{BB962C8B-B14F-4D97-AF65-F5344CB8AC3E}">
        <p14:creationId xmlns:p14="http://schemas.microsoft.com/office/powerpoint/2010/main" val="33243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75452-1CE8-51A4-02D6-18395F7B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5408C-4DB7-0A3A-4D75-55BE3307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7AAA8-073F-37FD-EB14-A35D69AF4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5123-44D3-8201-BCB9-C8DDDB357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0519F-790F-2212-19A6-97BB7A0CF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A3A2D2-094D-92D2-79D2-909F4DD6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6CBA4-0678-29F3-C5EF-96158027D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200E2-2886-0558-AE99-7F04CF34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B029-271F-72FB-A6F7-0F4E785D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Band Pass Filter</a:t>
            </a:r>
          </a:p>
        </p:txBody>
      </p:sp>
      <p:pic>
        <p:nvPicPr>
          <p:cNvPr id="5" name="Picture 4" descr="A diagram of a signal&#10;&#10;AI-generated content may be incorrect.">
            <a:extLst>
              <a:ext uri="{FF2B5EF4-FFF2-40B4-BE49-F238E27FC236}">
                <a16:creationId xmlns:a16="http://schemas.microsoft.com/office/drawing/2014/main" id="{FA849FA0-08A9-463B-1180-F49D92B4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8" y="1530083"/>
            <a:ext cx="9281282" cy="46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E1C7C-04B0-8493-317D-49008254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01552-368A-12E6-3468-CEA3EF5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74183-FA1F-42F3-6B77-B0FB9617B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FDEB7-5484-8219-05DE-03E6CDAFE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AFEF5-E31D-164B-CC27-342B6EC82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2F12DE-2A65-116A-6D38-2ABB8066D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BDF42-C843-73BA-F10D-1490C2104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1E8D3-C591-BDB1-8DC6-AD5A5D5D5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713AC-1A51-A8B7-8B6D-25AFB268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Image Compression</a:t>
            </a:r>
          </a:p>
        </p:txBody>
      </p:sp>
      <p:pic>
        <p:nvPicPr>
          <p:cNvPr id="3" name="Picture 2" descr="A collage of women in space suits&#10;&#10;AI-generated content may be incorrect.">
            <a:extLst>
              <a:ext uri="{FF2B5EF4-FFF2-40B4-BE49-F238E27FC236}">
                <a16:creationId xmlns:a16="http://schemas.microsoft.com/office/drawing/2014/main" id="{84387357-3232-E8D1-D2CA-741FA2F1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36" y="1840212"/>
            <a:ext cx="8163128" cy="40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5A58-2102-F809-D72F-9C2270DB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7DEBB7-955A-AAB9-DC0F-32A5632F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801DA-598D-ACCA-0265-ADE9E249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5D051-25E5-708D-5A8C-239981D3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55067-A849-DBE9-27F1-85F9461B4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3AC90-6CA5-5F61-93C1-E468DBED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B2312D-CB8F-298F-F117-B37F04BD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9703A-2C01-26E7-36F4-1CA5F67F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7DC7B-EE41-B67F-45C2-EFECEC9F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Pitch Detection</a:t>
            </a:r>
          </a:p>
        </p:txBody>
      </p:sp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7CB790-84FB-D561-7982-5E2E9D97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9" y="1581068"/>
            <a:ext cx="7822659" cy="46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BE197-9F70-0506-F70C-EE36DB93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4DC5AA-0A30-2E82-A622-CEF4A0C8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C0DC2-3CF8-694B-8F62-BD7E8F74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A044-8080-DF92-1BCD-787533D60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59B7-9354-0DDB-3066-15FE6E40C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E4A447-36E1-1CF1-A293-DE79AD198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CED24-78C0-0E64-2AAE-936DBB4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2C143-3AF2-6016-6BED-F2B10038E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A432E-012D-547F-9A1E-AB8270F2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Synthetic 1D Signal Analysis</a:t>
            </a:r>
          </a:p>
        </p:txBody>
      </p:sp>
      <p:pic>
        <p:nvPicPr>
          <p:cNvPr id="3" name="Picture 2" descr="A graph of a custom ftt&#10;&#10;AI-generated content may be incorrect.">
            <a:extLst>
              <a:ext uri="{FF2B5EF4-FFF2-40B4-BE49-F238E27FC236}">
                <a16:creationId xmlns:a16="http://schemas.microsoft.com/office/drawing/2014/main" id="{D93A2241-619A-4C36-A0E5-239604BD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DA71-B852-5057-AF88-6EA959F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7B8FA-0E60-6F8B-9E44-7AE9D948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5FBC6-53D3-870B-04F9-039F8B64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15010-5A9D-7C60-A8B7-D7A7D5313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D450D-F731-94FC-C9A3-FB5F38A8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25F99-B4D6-02C2-25E3-1291F5EC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13335-42A7-F571-F19D-698677DA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F7E00C-AF84-AB90-27D6-E3AC04C8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984FC9-516B-17BC-C4DF-BF342E49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2D FFT on image</a:t>
            </a:r>
          </a:p>
        </p:txBody>
      </p:sp>
      <p:pic>
        <p:nvPicPr>
          <p:cNvPr id="3" name="Picture 2" descr="A close-up of a person wearing a suit&#10;&#10;AI-generated content may be incorrect.">
            <a:extLst>
              <a:ext uri="{FF2B5EF4-FFF2-40B4-BE49-F238E27FC236}">
                <a16:creationId xmlns:a16="http://schemas.microsoft.com/office/drawing/2014/main" id="{9AFDA47E-9BFD-9C52-53CE-E1602358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2" y="1906287"/>
            <a:ext cx="7410856" cy="3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D351-75B3-5B1D-8E2B-E2FC80E0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78B455-E3B7-E6DD-2B4A-5D6EFF91D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B580C-C2E7-6378-F63E-167625F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A159-9B8D-5179-5475-699F938C8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12CE2-52BD-0056-3F48-56FE657D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6F1108-D845-5B70-3729-A74320BFE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71BE70-8950-C2B4-A158-A06CD98A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99E2C-C779-7994-B8EF-2C0A6D97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7A1F2-564C-8984-9CEB-4C473F95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Time Series Analysis</a:t>
            </a:r>
          </a:p>
        </p:txBody>
      </p:sp>
      <p:pic>
        <p:nvPicPr>
          <p:cNvPr id="2" name="Picture 1" descr="A graph of a custom ftt&#10;&#10;AI-generated content may be incorrect.">
            <a:extLst>
              <a:ext uri="{FF2B5EF4-FFF2-40B4-BE49-F238E27FC236}">
                <a16:creationId xmlns:a16="http://schemas.microsoft.com/office/drawing/2014/main" id="{9B9C3858-6A99-6852-730D-62164A8E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55" y="1470786"/>
            <a:ext cx="6539690" cy="4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5A5BA-4FA4-9600-A5F3-AE07C28C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908E1C-456F-3C02-D630-6E7F0C25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F2D37-340E-04C2-7C75-D6ABE0AAA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B12FEC-12C6-F3F9-AD45-4ACF0D4A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8999E-F36E-918A-CD7E-69E125D2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BA68B-01E3-B6D4-45AB-09FDD407C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6148-BF90-F997-E684-CDF545D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078" y="2899628"/>
            <a:ext cx="2659841" cy="7476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3FB280-B5E9-B8CE-4F58-CBDC2ADD1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29A5F-7C94-B5A2-E53A-0FE65DC5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805D-A9EA-C291-9B0A-D688F774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04D1E4-3524-520C-906E-11899E96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16D82-9838-FE57-EE22-2738820AD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F7E8-344A-2FE3-DDF2-E22227A5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8A634-3228-0A7F-C832-812EBFE5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DFABD-B607-2B8B-05E1-36476594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6DE79-CD2C-279E-B42C-8FB8C2058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51B1F-498D-60C1-FD4F-3BD6A5AB6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5BB42-E000-1550-0EF7-1E49919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Discrete Fourier Transform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C7009-7A53-3A73-608E-45A834C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6" y="1522320"/>
            <a:ext cx="7226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E98B7-2E14-29C9-115A-DB5A56AF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3683822"/>
            <a:ext cx="4229100" cy="128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C7B04-647C-F994-B515-A3EE9805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241" y="3261294"/>
            <a:ext cx="6130283" cy="3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1BF67-07AA-11E3-FC51-10A3E6C2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AB5DAA-6305-BA17-4BF0-5296D350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BB3EC-3F0B-62B1-0AF3-BC7DBE3E8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8D8CA-4879-A0D4-32FC-BAC7A9F9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5472-2461-E796-F38C-B6757652C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A4EFB-50A3-8161-52B8-2DE664B5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FD340-4491-DB62-C14B-C50B56C3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F89A3-95E2-44FD-E344-A820BEEC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4D2591-38CC-08ED-851F-995045CB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0C8E2-CF6B-9FE1-D37F-CB0585F8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" y="1361198"/>
            <a:ext cx="5717034" cy="497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CE652-15DE-FAB8-22D1-5A8CC3CE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3" y="1361198"/>
            <a:ext cx="5892160" cy="4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A530A-37CD-ED0C-F2ED-2B1F1DF2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C5F875-B4D5-E8E0-B8EC-C7E13D6D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5A1D-CB37-27E0-AF70-52D2AB7F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C1A04-3833-F340-D465-170D4CFA2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BF47A-64C8-DE57-EF6F-B7709A3D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966990-4A68-63C6-CD3F-B8B94B26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B8A9D-FC91-1514-5AFC-392054604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591F8-AAED-A33B-2AE1-D2877AFB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98376-912D-67B8-F06E-2F148C2C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63528-0ACF-D22E-F1FA-40303E3F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5" y="1361198"/>
            <a:ext cx="5892161" cy="420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8DD6A-D049-41BB-DD20-9028B30D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01" y="2315556"/>
            <a:ext cx="4738057" cy="20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E0687-1591-77EA-1DD9-6BE8B86C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87983-B041-BE61-9EAF-CFB8EC9F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242D-88D5-7A99-AC44-C41188CE6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7776E-EB32-8757-9C0E-04FA8AFF6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F9E06-90AA-FCC7-E1B9-1EF27F50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1E3080-079C-6B42-70DE-31230ABEC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8AAA-C808-95E8-5039-20ED16485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371AB-BF15-69F1-21D3-DD77F56F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30F1-5213-FD0C-B24C-2203666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074" name="Picture 2" descr="Fast Fourier transform - Wikipedia">
            <a:extLst>
              <a:ext uri="{FF2B5EF4-FFF2-40B4-BE49-F238E27FC236}">
                <a16:creationId xmlns:a16="http://schemas.microsoft.com/office/drawing/2014/main" id="{D12D7E79-01EE-A516-2855-C27D251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7" y="1269461"/>
            <a:ext cx="5131039" cy="50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5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52A6-B38E-9DC2-A46D-51180DF3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01D368-FF48-59FB-886B-90C57402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F639B-C516-34C0-9EEE-7448E432E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7F2F9-13CB-D5AE-2EA4-81445F69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665AA-757E-5D6B-AD6C-81553F54E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78107-4882-ADBE-D17D-794E14428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8C4B0-CA17-740F-CC61-38E8EF7B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1F0C3-3160-4CBE-691B-771D9054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0FA17-660A-2174-6453-7768A394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76E0F-D808-F6C0-8AB0-2B131DA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5" y="1290315"/>
            <a:ext cx="5980000" cy="5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F68A5-038A-826E-E672-3127D36BB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A643DC-EE08-6BF5-B786-FDF730C46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9F831-01B9-68B3-3905-6E29B21B9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6464-A572-D6AC-8110-2D913B43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2B8BE-2380-8903-E7DB-0D795EE3C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503D6-5E93-B97D-7F84-D6342F719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C8282-865A-6DA6-4A7E-39BB37DED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7CC65-83CB-176C-4D74-631DB1F1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8CB11-7395-2CC6-91C5-B811696E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4AD3-6D7A-5B2B-9D93-AA997C16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6" y="1438953"/>
            <a:ext cx="5359400" cy="504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42F34-4605-A690-C76A-2A58CDDB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32" y="1438953"/>
            <a:ext cx="5702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4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4BF87-49C5-4BF5-F65F-0A174E32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B79380-59D2-C158-A9FD-D82FF39E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61C35-9A5A-C52D-CD28-87EEE1503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A8E70-7D6F-2615-4FA7-05DD58DCA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65473-5072-D926-1EF8-D6FC8904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C4CBBB-323A-44AD-4192-8B30036F9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D4884-CBEF-237F-918E-113E3B25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923AB-CD2D-4162-073C-55FFFEC3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70F5F2-43AC-89AE-4A45-CC2EEE5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B44AE-0AE7-6E3C-694F-6E027431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4" y="1533737"/>
            <a:ext cx="7772400" cy="4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06D8-1725-7DEE-9EC4-5D2C0FFB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A5E482-23FD-E2D8-6E12-2F23EBFE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05FEE-D79B-5472-197D-35960B917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6BC15-9556-52BD-B7FF-116BFB758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177F8-679F-9BD0-0ADB-7D122773E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706F3-D0B3-D65D-5DA7-7D76CE8E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678B7-ACF0-7E5A-C919-3A53785A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8151A-C60F-3324-7907-541EF0609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575B2D-2EB5-1CAD-8785-93090DBF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Denoising</a:t>
            </a:r>
          </a:p>
        </p:txBody>
      </p:sp>
      <p:pic>
        <p:nvPicPr>
          <p:cNvPr id="3" name="Picture 2" descr="A diagram of a signal&#10;&#10;AI-generated content may be incorrect.">
            <a:extLst>
              <a:ext uri="{FF2B5EF4-FFF2-40B4-BE49-F238E27FC236}">
                <a16:creationId xmlns:a16="http://schemas.microsoft.com/office/drawing/2014/main" id="{C8449C3B-C1F6-817C-6D73-DA7FE3B92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45" y="1614483"/>
            <a:ext cx="9659110" cy="4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77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Signals &amp; Systems Final Project: Fast Fourier Transform</vt:lpstr>
      <vt:lpstr>Discrete Fourier Transform</vt:lpstr>
      <vt:lpstr>Fast Fourier Transform</vt:lpstr>
      <vt:lpstr>Fast Fourier Transform</vt:lpstr>
      <vt:lpstr>Fast Fourier Transform</vt:lpstr>
      <vt:lpstr>Fast Fourier Transform</vt:lpstr>
      <vt:lpstr>Applications: Polynomial Multiplication </vt:lpstr>
      <vt:lpstr>Applications: Polynomial Multiplication </vt:lpstr>
      <vt:lpstr>Applications: Denoising</vt:lpstr>
      <vt:lpstr>Applications: Band Pass Filter</vt:lpstr>
      <vt:lpstr>Applications: Image Compression</vt:lpstr>
      <vt:lpstr>Applications: Pitch Detection</vt:lpstr>
      <vt:lpstr>Applications: Synthetic 1D Signal Analysis</vt:lpstr>
      <vt:lpstr>Applications: 2D FFT on image</vt:lpstr>
      <vt:lpstr>Applications: Time Series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Bishesh</dc:creator>
  <cp:lastModifiedBy>Jha, Aayush</cp:lastModifiedBy>
  <cp:revision>94</cp:revision>
  <dcterms:created xsi:type="dcterms:W3CDTF">2024-09-27T13:54:20Z</dcterms:created>
  <dcterms:modified xsi:type="dcterms:W3CDTF">2025-04-25T18:37:35Z</dcterms:modified>
</cp:coreProperties>
</file>