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670" r:id="rId3"/>
    <p:sldId id="669" r:id="rId4"/>
    <p:sldId id="293" r:id="rId5"/>
    <p:sldId id="343" r:id="rId6"/>
    <p:sldId id="294" r:id="rId7"/>
    <p:sldId id="653" r:id="rId8"/>
    <p:sldId id="299" r:id="rId9"/>
    <p:sldId id="656" r:id="rId10"/>
    <p:sldId id="480" r:id="rId11"/>
    <p:sldId id="672" r:id="rId12"/>
    <p:sldId id="432" r:id="rId13"/>
    <p:sldId id="333" r:id="rId14"/>
    <p:sldId id="671" r:id="rId15"/>
    <p:sldId id="657" r:id="rId16"/>
    <p:sldId id="386" r:id="rId17"/>
    <p:sldId id="326" r:id="rId18"/>
    <p:sldId id="395" r:id="rId19"/>
    <p:sldId id="655" r:id="rId20"/>
    <p:sldId id="658" r:id="rId21"/>
    <p:sldId id="659" r:id="rId22"/>
    <p:sldId id="660" r:id="rId23"/>
    <p:sldId id="661" r:id="rId24"/>
    <p:sldId id="338" r:id="rId25"/>
    <p:sldId id="400" r:id="rId26"/>
    <p:sldId id="258" r:id="rId27"/>
    <p:sldId id="262" r:id="rId28"/>
    <p:sldId id="374" r:id="rId29"/>
    <p:sldId id="382" r:id="rId30"/>
    <p:sldId id="375" r:id="rId31"/>
    <p:sldId id="399" r:id="rId32"/>
    <p:sldId id="412" r:id="rId33"/>
    <p:sldId id="394" r:id="rId34"/>
    <p:sldId id="654" r:id="rId35"/>
    <p:sldId id="336" r:id="rId36"/>
    <p:sldId id="317" r:id="rId37"/>
    <p:sldId id="365" r:id="rId3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87"/>
    <p:restoredTop sz="83881"/>
  </p:normalViewPr>
  <p:slideViewPr>
    <p:cSldViewPr snapToGrid="0" snapToObjects="1">
      <p:cViewPr varScale="1">
        <p:scale>
          <a:sx n="73" d="100"/>
          <a:sy n="73" d="100"/>
        </p:scale>
        <p:origin x="216"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48:56.459"/>
    </inkml:context>
    <inkml:brush xml:id="br0">
      <inkml:brushProperty name="width" value="0.05292" units="cm"/>
      <inkml:brushProperty name="height" value="0.05292" units="cm"/>
      <inkml:brushProperty name="color" value="#FF0000"/>
    </inkml:brush>
  </inkml:definitions>
  <inkml:trace contextRef="#ctx0" brushRef="#br0">10533 8461 24575,'-56'-8'0,"24"2"0,-1-3 0,-23-15 0,1 1 0,-4-3 0,10 4 0,-1 1 0,4 3 0,-2-1 0,3 1-2205,-2-3 0,2 3 2205,0 7 0,1 2 676,3-3 1,0 3-677,-5 7 0,0 1 0,-2-3 0,0 0-282,2 3 0,3 2 282,-17-1-68,6 7 1,-1 4 67,17 0 0,-1 2 0,-4 0 0,-4 2 0,4 0 1078,2 6 0,1 0-1078,-8 3 0,-2 2 0,-3 9 0,1 2 0,15-10 0,0 0 0,0 3 0,-3 5 0,1 2 0,3-1-713,0 0 1,4 1 712,-2 12 0,3 1 0,11-15 0,2 0 0,-8 16 0,1 1 0,5-6 0,2-2 0,4-8 0,0 1 0,-2 10 0,2-1 1205,2 16-1205,4-20 0,-2 6 0,2-6 0,-2 20 75,5-10 1,0 2-76,3-12 0,1-1 0,0 6 0,2 1 0,-1 14 0,4-1 0,6-10 0,4-3-272,0-1 0,5-2 272,4-10 0,3-3 0,-2-4 0,2-2 0,1-2 0,2-1 0,1-2 0,2-1 4,4 2 0,2 0-4,2 0 0,0-2 0,0 1 0,3 0 0,10 1 0,5 1 0,-3-2 0,1-1 0,0 0 0,-1-1 0,4 3 0,-1-5 0,-10-6 0,0-2 0,1 0 0,3 3 0,0 1 0,4 0-1494,-5-5 1,4 0 0,-1-1-1,-1 0 1494,6 1 0,-1 0 0,-2-1 0,-4-3 0,-2 0 0,1-2-159,4-1 0,-1-2 1,-1 1 158,9 0 0,-2 0 0,-11-1 0,0 0 0,-3-1 0,3-4 0,-3-3 0,0-4 0,-3-2 0,15-7 0,-10-1 0,-2 0 0,3 1 0,-12 2 0,3-1 168,2-3 1,2 0-169,7 1 0,2-1 0,-12 2 0,-1-2 0,2 1 0,1-1 0,1 1 0,-4 1-47,0-3 0,-3 0 47,10-11 0,-2-2 2864,-15 6 0,-3-2-2864,6-5 0,-2-4 0,2-6 0,-4 0-291,-2-10 291,-10 9 0,-3 0 0,-8-15 0,0 15 0,-1-6 0,-5 8 0,-2-2 0,-2 2 0,-5-9 0,-3 1 0,4-8 0,-5-1 0,-6 18 0,-6 0 0,-1 2 0,-7-7 0,-3-2 0,3 3 0,-3-5 0,-1 4 0,1 8 0,-2 3 0,1 4-711,-10-7 1,1 4 710,-1 2 0,0 4 0,10 11 0,1 3 0,7 2 0,-2 0 0,-15-6 0,0 0 425,14 10 1,-1 0-426,-11-8 0,-5 0 0,-6 5 0,0 3 0,13 3 0,0 2 0,-13 0 0,-2 2 0,-2 4 0,2 1 119,10 2 0,0 0-119,-20 0 0,0 0 0,21 4 0,2 0 197,1-2 1,4 2 0,0 4 0,14-4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1:19.145"/>
    </inkml:context>
    <inkml:brush xml:id="br0">
      <inkml:brushProperty name="width" value="0.05292" units="cm"/>
      <inkml:brushProperty name="height" value="0.05292" units="cm"/>
      <inkml:brushProperty name="color" value="#FF0000"/>
    </inkml:brush>
  </inkml:definitions>
  <inkml:trace contextRef="#ctx0" brushRef="#br0">9098 4061 24575,'-22'0'0,"-4"0"0,-12 3 0,-4 2 0,9 0 0,-4 2-1915,-16 5 0,-7 3 0,4-1 1915,-3 2 0,1 2 0,-2 1 0,-4 2 0,0 3-123,17-6 0,1 2 0,-1 0 0,-1 1 123,-6 1 0,-1 0 0,-1 2 0,-1 1 0,8 0 0,-1 1 0,0 1 0,0 1 0,0-2 0,1-1 0,0 0 0,0-1 0,0 1 0,2 0 0,-7 7 0,2 0 0,0 0 0,1 0 0,2-3 0,1 1 0,1-2 0,4-2 0,0 0 0,3-3 0,1 0 0,-18 10 0,5-1 374,15-9 0,2-2-374,3-2 0,1-1 0,-2 4 0,2-1 0,-7 4 0,-2 7 0,13-7 2683,-1 4-2683,6 11 2011,-2 5-2011,9-10 0,1 3 0,-1 0 0,1 0 0,3 4 0,1 1 0,0 0 0,1 0 0,4-8 0,2 0 0,-1 13 0,3 0 0,1-15 0,0 1 137,0 11 0,0 1-137,-2-9 0,4 0 0,10 15 0,3 0 0,-6-11 0,1-1 0,8 4 0,3 2 0,2 8 0,1 1 0,-3-9 0,1 3 0,3 6 0,3 7 0,0-2-460,-4-8 1,0-2-1,0 1 460,0 1 0,-1 1 0,1-2 0,0-3 0,0-2 0,-1-1-310,6 13 1,2-3 309,-3-12 0,2-1 0,3-1 0,0-4 0,3-2 0,-1 0-770,-2-2 1,0 0 0,1-4 769,22 7 0,2-5 0,-10-5 0,1-2 0,-8-7 0,2-1 0,2 0 0,13 3 0,3-1 0,4 1 0,-13-5 0,2 0 0,3 0 0,2 1 0,1-1 0,1 0 0,2-1 0,1 1 0,3-1 0,1 0 0,1 1-584,-8-3 1,1 0 0,2 1 0,0-1 0,2 1-1,0-1 1,1 0 0,-1-1 583,-3 0 0,1-1 0,0 1 0,1-1 0,0 0 0,0 0 0,1 0 0,0 0 0,0 0-310,-2-1 1,0 0-1,2 1 1,-1-1 0,1 1-1,0-1 1,-1 0 0,-1 0-1,-2-1 1,-1 0 309,3-1 0,-2 1 0,-2-2 0,0 1 0,-1-1 0,0 1 0,0-1 0,0 1-348,7 1 1,2 1-1,-1 0 1,0 0-1,-3-1 1,-1 0-1,-5-1 348,2-2 0,-3 0 0,-2-1 0,-3 0 0,0 1 0,1 1 0,-3 1 1,0-1-1,5 1 0,6-2 0,6 1 0,2 0 0,-2-1 0,-7-1 0,7 0 0,-6 0 0,3 0 257,-3 0 0,3 1 0,-1-1 0,-5 0-257,-3-3 0,-4 0 0,-5 0 0,-3 0 0,-4 0 1607,-6 0 0,1 0-1607,20-1 0,2-3 0,-10-5 0,2-2 546,7 3 1,7-2-1,10-1-546,-24 3 0,7-2 0,5-1 0,1 0 0,2-1 0,-2 1 0,-2 0 0,-6 2-528,7-2 0,-7 2 0,-1 0 0,3 0 0,6-1 528,-7 1 0,5 0 0,4-1 0,2 0 0,1 0 0,0 1 0,-3 0 0,-2 1 0,-5 1-309,14 0 1,-4 2 0,-4 0-1,1 1 1,2 0 308,-4-1 0,2 0 0,0 0 0,0 1 0,1 0 0,1 0-339,-7 0 0,2 1 0,0 0 1,0 1-1,-1-1 0,-1 1 0,-4-1 339,5 1 0,-5 0 0,-1 0 0,2 0 0,4 0 11,-2 0 0,5-1 0,2 0 0,0 1 1,1-1-1,-3 0 0,-4 1-11,4 0 0,-3 0 0,-2 1 0,1-1 0,3 0 219,1-1 1,3-1-1,1 1 1,0-1 0,-2 0-1,-2 0-219,0 0 0,-1 1 0,-3-1 0,-1 0 0,-5-1 0,10-3 0,-6 0 0,-3-1 0,12 2 0,-11-5 3063,-8-23-3063,-26-9 0,-6-8 0,-3 7 0,0-5 352,4-1 1,3-7 0,0-3 0,-1 6-353,-2 2 0,-1 3 0,0-3 0,1 2 0,1-2 0,-1-1 0,0 0 289,-2-1 1,0-2-1,-1 2 1,0 2-290,3-4 0,-1 3 0,0-3 0,-2 2 0,0-2 0,0 0 0,-1 2 0,2-5 0,0 4 0,-1 0 0,-3 5 0,-1 1 0,1 1 0,2-10 0,-1 1 0,-5 5 0,-1 2 624,0 5 1,0 1-625,-1 3 0,-1-1 0,0-21 0,1 0 0,2 19 0,-2 1 1942,-2-12 1,0 0-1943,1 11 0,0 3 1147,-2 6 0,0 3-1147,-4-25 1237,-11-1-1237,-2 1 0,1 23 0,0 1 0,-1-16 0,-2-1 0,7 14 0,4 18 0,-29 7 0,-16 5 0,8 3 0,-6 1 0,-8-1-838,13-1 1,-6 0-1,-5 0 1,-3-1-1,-2-1 1,-3-1-1,-1 0 1,1-1 837,9 0 0,0 1 0,-1-2 0,-2 0 0,0 0 0,-2-1 0,-1 0 0,-1-1 0,-1 0 0,-1 0 0,-1 0 0,-1-1-254,11 2 0,-2 0 1,-1-1-1,-2 0 1,-1 0-1,0-1 1,-1 0-1,-1 0 0,0 0 1,-1 0-1,1-1 1,-1 1-1,1-1 1,0 1-1,1 0 0,0-1 1,2 1-1,0 1 254,-2-2 0,0 1 0,0-1 0,1 1 0,0-1 0,0 1 0,0-1 0,0 1 0,1-1 0,0 1 0,1-1 0,0 1 0,0-1 0,0 1 0,0-1 0,1 0-218,-4-1 0,1 0 0,-1 0 0,1 0 0,-1-1 0,2 1 0,-1-1 0,1 1 0,1 0 0,0 0 0,1 0 0,1 1 0,1 0 0,0 0 218,-9-2 0,0 1 0,1-1 0,2 1 0,0 1 0,1-1 0,1 1 0,1 1 0,1 0 0,1 0-292,-9-1 0,2 0 1,3 2-1,0-1 1,0 1-1,-2-1 0,-2 0 292,6 1 0,-2 0 0,-1-1 0,-1 0 0,-1 0 0,2 1 0,0 0 0,2 1 0,3 1-5,-9 0 1,3 0 0,1 2 0,1 0 0,-1 0 0,-4 0 4,4 0 0,-4 0 0,-2 0 0,-1-1 0,1 2 0,3 0 0,5 1 0,6 1 0,-3 0 0,8 3 0,1 0 0,-7-1 0,4 0 0,-6 0 0,-4-1 0,-1 0 0,2 1 0,4 1 0,7 1 219,-16 2 1,9 2 0,-1 2-220,-6 1 0,-1 2 0,3 1 741,10-2 1,3 1 0,2 4-742,-14 15 0,9 1 3457,-2-7-3457,6 2 0,-1 0 5169,-10 1-5169,9-3 0,-3 3 0,6-2 0,1 0 1552,-4 5 1,2 0-1553,4-2 0,2-1 0,10-4 0,-1 2 0,-13 11 0,0 0 0,19-12 0,1 0 0,-17 16 0,1-1 0,-6 4 0,21-14 0,0 1 175,-5 1 1,0-1-176,1 0 0,0 0 0,-5 4 0,2-2 0,-10 4 0,15-9 0,14-17 0,9-2 0,1-5 0</inkml:trace>
  <inkml:trace contextRef="#ctx0" brushRef="#br0" timeOffset="6417">26678 4443 8191,'-22'-11'0,"-7"1"2531,-3 9 1,-6 2-2532,-18-1 0,-3 0 0,4 0 0,-2 0-138,8 0 1,-3 0 0,2 0 137,-15 0 0,0 0 0,18 0 0,-1 0 0,-1 0 503,0 1 1,0 1 0,-3 1-504,4 3 0,-2 2 0,-1 1 0,1 1 0,-13 5 0,0 3 0,-1 3 0,11-1 0,-1 3 0,1 2 0,2 1 0,5 0 0,1 1 0,3 1 0,1 2 0,-4 6 0,3 2 0,0 3 0,7-4 0,-1 3 0,3 1 0,2-4 1826,-7 15 0,2-1-1826,5-8 0,-1 3 0,2-5 0,3-2 0,1-2 0,-1 6 0,-1 1 0,-1-6 0,0 0 0,7-4 0,0 0-251,-6 1 0,1 1 251,9-7 0,0 1 0,-5 3 0,0 2 1782,2 3 0,0 1-1782,2-5 0,1 1 464,1 4 1,3 2-465,5-1 0,2 0 919,2-3 1,3 2-920,1 9 0,2 3 0,-1 9 0,0 3-555,0-18 1,0 0 0,0-1 554,0 10 0,0-2 0,-1-1 0,2-5-748,3 1 748,1 15 0,4-7 0,0-4 0,-4 3 0,7 5 0,-7-26 0,3 0 0,2 5 0,4 0 0,10 6 0,6 0 0,8 2 0,7-1-184,-5-9 1,3 0 0,1-1 183,-5-7 0,0-1 0,0 0 0,2 1 0,0-1 0,0-2 0,10 2 0,0-2-461,-3-2 1,2-1 460,7-1 0,1-2 0,-2-1 0,0-1-1199,3 2 0,0-2 1199,4-4 0,3-1 0,-11 1 0,2 0 0,-1-2-1335,8-2 0,4-2 1335,-12-1 0,6 0 0,2-1 0,-1-1 0,-5-1 0,-2-2 0,1 0 0,6-1 0,-5 1 0,4-1 0,3-1 0,1 0 0,1 0 0,-1-2 0,-8 0 0,0-1 0,1-1 0,0-1 0,0 1 0,0-1 0,0 0 0,1 0 0,1-1 0,1 0 0,-1 0 0,-1 0 0,0-1 0,-3-1 0,3-1 0,-1 0 0,-2-1 0,0-1 0,-3 1 0,-2 0 0,12-3 0,-3 0 0,-3 1 0,-6 1 625,9-1 1,-7 2-626,-15 5 0,0-2 0,11-10 0,9-4 0,-14 8 0,5-1 0,4-1 0,4-1 0,1-2-395,-7 1 1,2-1 0,2-1 0,2-1 0,2 0 0,1-1 0,2 1 0,2 0 394,-10 4 0,2 0 0,2-1 0,2 1 0,1 0 0,0 0 0,1-1 0,0 1 0,0 0 0,-2 1 0,0-1 0,-2 1-189,5-2 1,-1 0-1,-1 0 1,-1 1-1,0 0 1,0-1-1,0 2 1,1-1-1,0 1 1,1 0 188,-3 2 0,0-1 0,2 1 0,0-1 0,0 1 0,0 0 0,-1 1 0,0 1 0,-1 1 0,-1 0 0,-1 2-146,8-1 1,-1 2 0,-2 1 0,0 1 0,-1 0 0,0 2 0,0-1 0,1 0 145,1 1 0,-1-1 0,1 2 0,0-1 0,0 1 0,-1 0 0,1 1 0,0-1-140,-1 1 1,0 1-1,1-1 1,-1 1-1,1 0 1,-2 0-1,0 1 1,-1-1 139,4 1 0,-1 0 0,-1 1 0,0-1 0,-1 1 0,0 1 0,0-1 0,-3 1 0,1 1 0,1 0 0,-2 0 0,-2 0 0,-3 0 0,-3 0 0,6 0 0,-6 0 0,-2 0 0,3 1 0,11 1 0,4 2 0,-6 0 0,-14-2 2341,0 0-2341,0-1 3500,-30-4-3500,-17-3 3129,0-7-3129,0-1 6784,0-6-6784,0 7 0,0-4 0,0-15 0,0 1 0,0-29 0,0-1 0,0 21 0,0-2 0,0-12 0,0-3 0,0-1 0,0-2-237</inkml:trace>
  <inkml:trace contextRef="#ctx0" brushRef="#br0" timeOffset="6417">33866 6162 23864,'-6'-53'0,"-3"-1"0,0 3 0,1-11 0,-4-1 0,-5 6 0,-6-4 0,1 4 0,-3-1 0,-2-2-385,5 10 0,-3-4 0,0-1 0,0 4 385,-3 0 0,-1 3 0,-1-2 0,2 1 0,-2-3 0,-2 1 0,0 4 0,-6-4 0,-2 4 0,-2 3 0,-2 1 0,-2 2 0,1 4 0,8 7 0,0 2 0,-1 5 0,-15-2 0,-1 7 0,-7 5 0,-1 5 0,11 1 0,-1 2 0,8 0 0,-3-1 0,3 3 0,-6 1 0,-2 2 0,-9-1 0,-9-1 0,4 1 0,13 0 0,3 1 0,-3 1-1026,5-1 1,-2 0 0,-1 0-1,0 0 1026,-4 0 0,-2 0 0,1 0 0,2 0 0,0 0 0,3 0 0,-7 0-489,6 0 0,-6 0 0,-3 0 0,-3 0 1,2 0-1,4 0 489,1 0 0,2 0 0,1 0 0,-2 0 0,-2 0 0,-3-1 0,-3 1 0,-1 0 0,-1 0 0,1 0 0,2 1 0,6 0 0,1 0 0,0 0 0,1 1 0,0 1 0,-1 0 0,0 1 0,-1 1 0,0 1 0,1 0 0,1 0 0,2-1 0,-15 2 0,2 0 0,1 1 0,2 1 0,5 2 0,0 2 0,3 0 0,2-1 0,-2-3 0,3 0 0,1 0 0,4 1 0,0 1 0,0-2-378,-5-2 1,0 0 0,0-1 377,7 0 0,2 0 0,-5 0 0,-5-1 0,-6-1 0,0 1 0,4-1 0,2 1 0,4 0 0,-6-1 0,3-1 0,-5 0 0,-2 0 0,1-1 0,5 0 70,-7 1 0,4-2 0,-3 1-70,1-1 0,-3 1 0,0-1 0,3 1 0,-2-1 0,3 1 0,0 1 0,1 0 0,0 1 0,1 0 0,7-1 0,1 0 0,2 0 0,-11 2 0,3 0 0,2-3 0,4 1 0,-13 1 0,3 0 0,11-3 2916,-9 3-2916,0 1 3455,-8-4-3455,6 3 0,8-4 0,22 0 0,17 0 0</inkml:trace>
  <inkml:trace contextRef="#ctx0" brushRef="#br0" timeOffset="22384">13582 7843 8191,'7'9'0,"-4"31"0,-1 15 904,2 1 1,0 7 0,2 5-905,0-17 0,0 3 0,1 4 0,1 1 0,0 0 0,1-1 0,0 2 0,2 1 0,0 0 0,1 0 0,0 1 0,1 1 97,0-1 1,0 1 0,1 1 0,1 1-1,-1-2 1,0 0 0,0-3-98,-1-2 0,1-2 0,-1-1 0,0 0 0,0 0 0,0 0-175,0 4 0,1 1 0,-1 1 0,-1-1 0,0-4 0,-2-6 175,3 12 0,-2-7 0,-2 0 0,0 2 0,-2 0 0,0-5 1464,1-7 1,-3-5-1465,-2 24 0,6 2 0,-9-41 374,0-12 0,0-2 1,0-6-1</inkml:trace>
  <inkml:trace contextRef="#ctx0" brushRef="#br0" timeOffset="23151">14043 8222 24575,'0'15'0,"0"17"0,0 8 0,0 4 0,0 7-2168,-1-1 0,0 9 1,1 2-1,2-3 2168,2-6 0,2-1 0,0-1 0,0 1 0,-2 2 0,0 0 0,1 1 0,2 2 2,4 1 1,2 2 0,2 2-1,0-1 1,-1-3-3,1 4 0,0-3 0,0 0 0,2 3 0,-1-4 0,2 2 0,0 1 0,0 0 0,-1-3 0,-1 5 0,0-1 0,-1-2 0,0-3 0,3 3 0,0-4 0,-2-4 256,-1 0 1,-3-5-257,-2-11 0,-2-4 0,-1 5 0,-3-19 3909,-4 2-3909,0 0 2382,0 1-2382,0 7 1854,0-7-1854,0 7 0,0-3 0,0 4 0,6 4 0,-1-3 0,2-11 0,-4-8 0</inkml:trace>
  <inkml:trace contextRef="#ctx0" brushRef="#br0" timeOffset="23900">13743 10696 9552,'-4'2'0,"19"25"4337,29 17-4337,-15-13 0,5 6 0,3 1 0,-1-4 0,3 2 0,1 1 0,0-1-241,-3 1 1,0 0-1,0-1 1,-1-1 240,6 4 0,1-2 0,-4-2 0,5 8 0,-6-6 1969,-1-3-1969,11 11 0,-23-16 4233,3-10-4233,-17-12 586,4-10-586,-5-13 4677,-1-16-4677,7-3 0,1-4 0,-8 8 0,1-2 0,10-19 0,2-4 0,-5 8 0,1-1-412,-2 8 0,1-2 0,-1 3 412,3-5 0,-1 0 0,4-5 0,0 0 0,-3 10 0,-2 4 0,2-7 0,6-7 0</inkml:trace>
  <inkml:trace contextRef="#ctx0" brushRef="#br0" timeOffset="27183">12056 10938 8191,'3'-16'0,"-26"8"4658,-27 15-4658,14 0 0,-3 4 0,-3 5 0,-4 4 0,-1 2 0,-6 4 0,-3 2 0,-1 1 247,5-3 0,-1 1 0,-1 0 0,0 1-247,2 0 0,1 1 0,0 1 0,-1-1 0,0 0 0,-2 0 0,2 0 0,5-1 0,2-1 0,4-1 0,1 0 0,0-3 0,0-1 0,3 1 806,-4 5 1,4-2-807,-13 4 0,18-9 0,2 0 0,0-1 5624,-6 5-5624,7-5 388,-19 13-388,20-14 0,-1 0 0,-23 13 1228,23-12 0,0 0-1228,-20 14 328,18-11 1,0 2-329,-2 4 0,0 2 0,-2 3 0,1 2 0,4-1 0,2 1 0,3 2 0,2 1 0,1-7 0,3-1 0,-3 22 0,4-11 0,10-10 0,4 5 0,-4-4 0,8 9 0,-4-4 0,4-5 0,0 3 0,0 1 0,0 1 0,0 12 0,0 0 0,2-6 0,3 1 0,6 5 0,5-2 0,2-12 0,4-1 0,11 9 0,3-2 0,-1-12 0,-1-2-481,-4-2 0,1-1 481,7 1 0,1-1 0,-10-6 0,0-1 0,13 6 0,2 0-727,-4-2 0,0-1 727,8-2 0,4 1 0,-3-1 0,3 2 0,3-1 0,5-4 0,1-1 0,3 0 0,-9-1 0,2 1 0,1 0 0,-3-2 0,9 1 0,-2-3 0,-2-2 0,-4-2 0,-1-1 0,-2-1-192,11-1 0,-1 0 192,4 0 0,-1 1 0,-10 0 0,-2 2-1039,2 4 0,-2 3 1039,-7 2 0,-2 1 0,2 2 0,0 1 0,-1 2 0,2 0 230,10 3 0,2 2-230,-16-7 0,0 1 0,0 0 0,2 0 0,0 0 0,1-1 0,5 2 0,0 1 0,-2-3 0,12 3 0,-1-2 0,-2-4 0,1-1 0,-3-2 0,-2 0 0,-13-5 0,-2 1 0,-3-1 0,-4 0 1293,-3 0-1293,2-6 0,7-2 0,2-1 0,6 0 0,6 0-941,2-1 0,6-1 0,5 0 0,3 1 0,3-1 941,-17 1 0,2 0 0,2-1 0,1 1 0,2 0 0,1 0 0,1-1 0,0 1 0,-1-1-307,-1 0 1,1 0 0,0 0-1,2 0 1,-1 0 0,1 0-1,-1 0 1,0-1 0,-2 1-1,0 0 307,6 0 0,0-1 0,-2 1 0,0 0 0,-1-1 0,0 1 0,1-1 0,-1 1-382,2-1 1,2 1-1,1-1 1,-1 1-1,-1-1 1,-3 0 0,-5 1-1,-6-1 382,6-1 0,-10 1 0,1-1 0,7 0-271,-4 1 1,5 1-1,6 0 1,1-1-1,1 1 1,-2-1-1,-6 1 1,-5-1 270,5-2 0,-7-1 0,-1 1 0,7 0 104,-5 2 1,6 0 0,3 1 0,1 0 0,1-1 0,-4 0 0,-3-2-105,3-1 0,-3-2 0,-1 0 0,-1-1 0,0 1 345,-2 0 1,0 1-1,-1-1 1,1 0 0,1-1-346,5 0 0,3-1 0,-1 0 0,-2-1 0,-5-1 0,8-6 0,-5-2 0,-4 2 0,11-1 0,-8 0 3383,4-9-3383,-25 17 0,-13-4 0,34-8 1942,-27 0 0,0-4-1942,11-3 0,5-3 0,-1-5 0,4-5 0,-1 2 0,-10 7 0,-2 0 0,3 0 0,-3 1 0,3-1 0,-1 0 0,0-2 0,8-11 0,0-1 0,-3 0 0,-5 7 0,-1 0 0,0-3 0,-3 4 0,2-4 0,-2 0 0,-2 3 909,-3-3 1,-3 3 0,-1-1-910,10-18 0,-5 4 0,-14 15 0,-2 4 1971,6-20-1971,-14 20 0,-1 5 0,-4 5 1569,0-4-1569,-4 8 112,-14-18-112,-3 16 0,-3 0 0,-6-7 0,-3-1 0,-13-9 0,-4-2 0,1 2 0,-2-2 0,11 7 0,-1-1 0,0 1-760,4 5 1,2 1-1,-1 0 760,-3-4 0,1 0 0,1 2 0,-5-3 0,0 2 0,-2-2 0,-3-1 0,6 11 0,-2 1 0,-1 0 0,5 4 0,-1 0 0,-1 1 0,-6-5 0,-4 1 0,-4 1 0,-4 4 0,-6 2 0,-2 1 0,3 1 0,8 2 0,3 2 0,-2-1 0,-4 0 0,3 0 0,-4-1 0,-2 0 0,0 0 0,0 1 0,2 1 0,-2 0 0,2 2 0,0 0 0,1 0 0,-1-1 0,0-1 0,0-2 0,-1 1 0,2-1 0,-1 0 0,2 0 0,0 1 0,0-1 0,1 1 0,3-1 0,-3-2 0,2 1 0,2-1 0,2 0 0,-6-2 0,2-1 0,4 2 0,-8-2 0,5 0 0,11-1 0,1 3 0,-7 10 0,-3 6 0,8 0 0,-3 2 0,-3 2-878,-2 5 1,-3 2 0,-4 2 0,-1-1 877,1-1 0,-1-1 0,-3 0 0,-3 0 0,-1 0-552,7-2 1,-3 0 0,-2 0-1,0-1 1,-2 0 0,1-1 0,2 0 551,0-1 0,1-1 0,0-1 0,0 0 0,0-1 0,1 1 0,0 0-384,-6 1 1,0 0-1,1 0 1,1 0 0,1-1-1,2-1 384,-2 0 0,0-2 0,2 0 0,2-1 0,3 2 0,1 0 0,3 1 0,1 0 0,-1 0 0,2-1 0,0 0 0,0 1 0,1 0-397,-2 0 1,0 1 0,0 0 0,3 0 396,-4 0 0,3 0 0,-2 0 213,-10 2 1,-1 0-1,7-1-213,7-1 0,3 0 1351,-5-1 1,1 1-1352,12 1 0,3 0 4410,-27-3-4410,23 1 0,1 0 3355,-16-2-3355,2 0 2425,13 0-2425,1 0 0,14 0 0,-2 0 0,12 0 0,-2 0 0,0 0 0,-7 0 0,-9 0 0,-3 0 0,-4 0 0,12 0 0,5 0 0,10 0 0,7 5 0,3-3 0,3 3 0</inkml:trace>
  <inkml:trace contextRef="#ctx0" brushRef="#br0" timeOffset="44283">20134 12350 24575,'0'19'0,"0"5"0,0 18 0,0-2 0,0 26 0,0-25 0,4 15 0,3-14 0,2 6 0,5 6 0,-6-5 0,6-1 0,-2 0 0,-1-13 0,0 5 0,0-18 0,-3 4 0,9 6 0,-8-8 0,7 4 0,-8-8 0,7 0 0,-3 5 0,7-2 0,-8-3 0,4-3 0,-1 2 0,0-1 0,3 2 0,-3-2 0,4 0 0,-4-4 0,5 8 0,-6-8 0,2 7 0,2-6 0,3 8 0,5-2 0,-2 3 0,-3-5 0,-5-4 0,-3-8 0,-2-2 0,1-2 0,-5-3 0,3 6 0,0-3 0,1 1 0,7 2 0,1-2 0,4 0 0,14 3 0,13 1 0,16 1 0,-28-3 0,0-1 0,0-2 0,0-1 0,-1 0 0,-2-1 0,20-1 0,-3 0 0,-13 0 0,5 0 0,-1 0 0,-9 0 0,1 0 0,15 0 0,-16-1 0,1-2 0,28-5 0,-1-12 0,-24 8 0,1-2 0,1-5 0,0-3 0,-1 1 0,-1-1 0,1-3 0,-2 0 0,-6 7 0,-2 1 0,23-24 0,1 7 0,-13 1 0,12-9 0,-15 6 0,-10 7 0,2-4 0,7-12 0,2-3 0,-5 4 0,1-2 0,-5 3 0,1-3 0,-2 2 0,1-1 0,0 0 0,-4 6 0,0-1 0,-1 1-698,3-7 1,-2 3 697,-4 8 0,0 1-123,1-6 0,-2 1 123,4-4 0,-8 12 0,-1 1 0,7-8 0,-9 1 0,4 5 0,-4-9 0,3 1 0,3-4 1377,-3 4-1377,1 9 264,-2 3-264,-4 11 0,-1 5 0,-3 3 0,0 2 0,0-2 0,-2 0 0,1 2 0,-2-5 0,6 2 0,-2-2 0,2 2 0,-6-1 0,2 4 0,-4-2 0,4 3 0,-4 0 0,1 0 0,1 3 0,-2-2 0,4-1 0,-4 2 0,2-2 0</inkml:trace>
  <inkml:trace contextRef="#ctx0" brushRef="#br0" timeOffset="46050">14456 13345 8191,'-8'0'0,"2"0"5063,-21 0-5063,8 0 2818,-21 0-2818,-4 0 1719,-10 0-1719,-4 0 6784,8 3-6784,5 14 0,7 18 0,14 22 0,15-20 0,3 0 0,3-4 0,2 1 0,1 12 0,0 2 0,0-8 0,0 1 0,7 9 0,2 0 0,-2-9 0,2-3 0,3-6 0,1-1 0,12 26 0,-9-7 0,0 3 0,-9-14 0,-3-8 0,-4-13 0,0 3 0,0-1 0,0-4 0,0 2 0,0-11 0,0 5 0,2-5 0,-1 1 0,2-2 0,-1-2 0,-1-2 0,2-2 0</inkml:trace>
  <inkml:trace contextRef="#ctx0" brushRef="#br0" timeOffset="46884">13862 13922 24575,'37'0'0,"2"0"0,6 0 0,14 0 0,3 0 0,-17 0 0,1 0 0,-3 0 0,12 0 0,-5 0 0,-14 0 0,-3 0 0,6 0 0,-14 0 0,-15 0 0,-7 0 0</inkml:trace>
  <inkml:trace contextRef="#ctx0" brushRef="#br0" timeOffset="47601">14731 13504 8191,'4'26'0,"-8"4"0,-3 7 1005,1 4 0,1 5 1,-2 0-1006,-3 15 0,-1 0 0,2-11 0,0 2 0,2-6 0,3-7 0,1-3 1503,-2 5 0,2-2-1503,3 16 1950,0-18-1950,0-6 5978,0-18-5978,0-4 2434,5-3-2434,2-3 0,9-3 0,8 0 0,0 0 0,-7 0 0,-7 0 0</inkml:trace>
  <inkml:trace contextRef="#ctx0" brushRef="#br0" timeOffset="49550">14979 13913 24575,'0'22'0,"0"2"0,0 8 0,0-11 0,0-6 0,0-9 0,0 0 0,0-1 0,0 1 0,0-1 0,0 1 0,0 0 0,0-1 0,0 4 0,0-3 0,5 5 0,-4-2 0,7 1 0,-7 1 0,4-7 0,-4 4 0,4-7 0,-1 2 0,2-3 0,0 0 0,0 0 0,6 0 0,8 0 0,8 0 0,4-3 0,2-4 0,-9-7 0,-1 2 0,-11 0 0,2 0 0,-1-2 0,-1 0 0,3 1 0,-9 7 0,5 0 0,-6 0 0,3 5 0,-6 5 0,-1 5 0,1 5 0,-2-4 0,2 2 0,0-2 0,-3 0 0,3-2 0,-3-2 0,2-2 0,2-2 0,1-2 0,1 0 0,-1 0 0,1 0 0,2 0 0,-1-6 0,2-5 0,2-7 0,5-10 0,5-1 0,20-20 0,-19 22 0,1 0 0,4-3 0,0 0 0,17-18 0,-11 18 0,-14 12 0,-6 11 0,-5 1 0,-5 6 0,0 0 0</inkml:trace>
  <inkml:trace contextRef="#ctx0" brushRef="#br0" timeOffset="50317">15729 13425 24575,'21'15'0,"4"0"0,8 24 0,8 2 0,-5 9 0,-5-3 0,-16 9 0,-8-5 0,-7-1 0,0 15 0,0-24 0,-8 15 0,0-23 0,-5 7 0,-6 12 0,-1-1 0,9-17 0,0-1 0,-13 13 0,9-7 0,-1-15 0,2-8 0,5-7 0,2-6 0,4 0 0</inkml:trace>
  <inkml:trace contextRef="#ctx0" brushRef="#br0" timeOffset="52400">14909 13811 8191,'0'16'0,"0"0"5063,0 40-5063,0-1 2818,4 11-2818,0-18 0,3-19 1719,-4-14-1719,3-8 6784,-6 2-6784,6-1 0,-3-1 0,0 1 0,2-5 0,-2 0 0,3-3 0,5 0 0,10-7 0,10-4 0,14-12 0,-4-3 0,2 0 0,-18 6 0,-2 3 0,-7 1 0,-5 5 0,1-1 0,-6 5 0,3-1 0,-3 1 0,0-2 0,-3 9 0,-3 3 0,0 3 0,0 3 0,0 0 0,2 0 0,2 3 0,-1-3 0,0 0 0,-3-3 0,2-2 0,-1 1 0,5 1 0,-3 0 0,5 6 0,-1-3 0,5 6 0,-3-2 0,1 0 0,-4-4 0,-1-3 0,-1 0 0,2-3 0,0 2 0,0-1 0,0-1 0,0 0 0,-1-3 0,1 0 0,0 0 0,3-10 0,1-8 0,4-6 0,0-4 0,1 2 0,3-7 0,-2 5 0,2-9 0,0 5 0,-5 3 0,4 1 0,-7 1 0,4 5 0,-4-3 0,0 9 0,-4 4 0,0 5 0,3-2 0,-3 3 0,0 3 0,-3 0 0</inkml:trace>
  <inkml:trace contextRef="#ctx0" brushRef="#br0" timeOffset="54135">23679 11545 24575,'-29'0'0,"-7"0"0,-11 0 0,13 0 0,6 0 0,15 0 0,6 30 0,3 1 0,2 6 0,1 19 0,2 6 0,2-7 0,1 4 0,1-2 0,-2-7 0,0-1 0,2 1 0,2 4 0,3 2 0,-1-6-448,1-3 0,-1-4 448,1 2 0,-1-4 0,4 8 0,-6-9 0,-1 2 0,-1 1 0,-1 0 0,0 7 0,0 0 0,-2-5 0,0-4 0,-2 14 0,2-22 0,-1-16 0,2-12 0</inkml:trace>
  <inkml:trace contextRef="#ctx0" brushRef="#br0" timeOffset="54871">23403 12307 24575,'35'0'0,"6"0"0,1 0 0,-5 0 0,-14 0 0,-10 0 0,-4 0 0,-3 0 0,-1 0 0,4 0 0,1 0 0,-3 0 0,-1 0 0</inkml:trace>
  <inkml:trace contextRef="#ctx0" brushRef="#br0" timeOffset="55684">24118 11581 10357,'-15'32'0,"-9"24"1852,8-15 1,0 4-1853,1 0 0,2 0 1340,4-9 1,1-1-1341,3 20 0,1 8 0,4-26 1619,0 13-1619,0-17 4920,0 1-4920,0 2 1264,0-2-1264,6-3 29,7-2-29,-1-6 0,7-6 0,-12-7 0,5-1 0,-5-3 0,5 1 0,-2-1 0,10 4 0,-11-6 0,2 2 0</inkml:trace>
  <inkml:trace contextRef="#ctx0" brushRef="#br0" timeOffset="57267">24255 11918 9728,'0'15'0,"0"6"5108,0 21-5108,0-8 2578,0-6-2578,0-11 1512,0-7-1512,0 3 5649,0-4-5649,0 1 0,0-1 0,0-1 0,0-1 0,0 4 0,0-5 0,0 3 0,0-3 0,0 0 0,0 3 0,0 1 0,0 4 0,0-4 0,0 2 0,3-2 0,-3 2 0,6-2 0,-3-4 0,3-4 0,-1-2 0,1-2 0,3-5 0,6-8 0,0-3 0,9-10 0,-4 3 0,15-14 0,-7 8 0,5-4 0,-13 12 0,-7 10 0,-4 7 0,-6 6 0,2 12 0,3 3 0,-1 9 0,14 12 0,-1 4 0,6 1 0,-4-5 0,-9-20 0,-5-4 0,-4-3 0,1-5 0,-2 1 0,3-5 0,-1 0 0,1 0 0,0 0 0,-1-5 0,5-8 0,-3-6 0,3-9 0,-2 1 0,0-5 0,0 0 0,-1 4 0,5-2 0,-1 0 0,3 0 0,0 3 0,-2 9 0,1 3 0,-4 5 0,-3 3 0,-3 1 0</inkml:trace>
  <inkml:trace contextRef="#ctx0" brushRef="#br0" timeOffset="58134">24855 11501 24575,'24'-1'0,"-1"8"0,-6 5 0,5 20 0,6 8 0,-1 11 0,-7 3 0,-9-2 0,-5-11 0,-5-4 0,2-9 0,-3-6 0,0 4 0,0-3 0,0 8 0,0-12 0,0 10 0,-3-9 0,-9 24 0,-7-3 0,-6 17 0,-4-9 0,6-4 0,-1-6 0,6-11 0,2-2 0,9-13 0,-2-1 0,6-2 0,-3-4 0,2 1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2:38.495"/>
    </inkml:context>
    <inkml:brush xml:id="br0">
      <inkml:brushProperty name="width" value="0.05292" units="cm"/>
      <inkml:brushProperty name="height" value="0.05292" units="cm"/>
      <inkml:brushProperty name="color" value="#FF0000"/>
    </inkml:brush>
  </inkml:definitions>
  <inkml:trace contextRef="#ctx0" brushRef="#br0">5716 11918 24575,'0'38'0,"0"1"0,-1 6 0,2 6 0,-1 6 0,2 6 0,1-2-2661,0-9 1,1-2 0,1 4 2660,0 4 0,0 5 0,1 0 0,0-5-1191,1-3 1,-1-5 0,2 8 1190,-2-4 0,2 8 0,0 3 0,0 1 0,0-3 0,-2-7-527,0 8 0,0-7 1,0 10 526,0-16 0,1 6 0,1 6 0,0 2 0,1 1 0,-1-1 0,-1-5 0,-1-5 0,0 15 0,-2-7 0,1-1 0,0 3 0,1-11 0,1 1 0,0 2 0,1 0 0,0 1 0,-1 1-247,-1 3 0,1 3 1,-1-1-1,0 1 0,1-2 1,-1-3 246,1-2 0,0-2 0,1-2 0,0 1 0,0 3-100,0 2 0,1 2 0,1 2 0,-1-1 0,0-2 0,-1-4 100,-1 5 0,0-4 0,0-1 0,1 0 0,1 3 0,1 0 0,0-1 0,-1-4 688,-1-5 0,-1-3 0,1 1-688,1 13 0,0 1 0,1-6 1815,1-7 1,-1-7-1816,-1 9 2765,0-34-2765,-6-7 5845,3-8-5845,3-2 907,10 0-907,21 0 0,13-9 0,13-7 0,-20 4 0,5-1 0,4-1 0,3-1 0,2 0-883,-6 2 1,4-1 0,1 0 0,2-1-1,2 0 1,1 0 0,2 0 882,-9 2 0,1 0 0,1-1 0,1 0 0,2 0 0,1 0 0,0 0 0,2 1 0,1-1 0,0 2-365,-6 1 1,2 0-1,1 0 1,0 1-1,2-1 1,0 1-1,1 0 1,0 1-1,0-1 1,1 1 0,-1 0-1,0 0 1,-1 1 364,-3 1 0,-1 0 0,1 0 0,-1 0 0,1 1 0,0 0 0,0 0 0,-1 0 0,1 0 0,0 1 0,1 0 0,-1-1 0,0 1 0,0 0-227,1 0 1,0 0 0,1 0-1,-1 1 1,1-1 0,0 1-1,0-1 1,-1 1 0,1 1-1,-1-1 1,0 0 0,0 1-1,0 0 1,-1 1 226,2 0 0,1 0 0,-1 0 0,1 1 0,0 0 0,-1 0 0,0 0 0,-1 1 0,0-1 0,-2 1 0,-1-1 0,-1 1 0,-3 0-236,8-1 1,-4 0-1,-3 0 1,-1 0 0,0 1-1,0-1 1,3 2-1,3 0 1,4 2 235,-11-1 0,3 2 0,2 0 0,3 1 0,2 0 0,1 0 0,1 1 0,1 0 0,-1 0 0,1 1 0,-2 0 0,-1-1 0,-2 1 0,-2-1 0,-3 0 0,-2 0-21,12 2 1,-5-1 0,-3 0 0,-1 0 0,-2 0 0,1 1 0,1 0-1,4 1 1,4 1 20,-12-2 0,3 1 0,3 1 0,2 0 0,2 0 0,0 1 0,1 0 0,0 0 0,0 0 0,-1 1 0,-2-1 0,-1 0 0,-2 0 0,-3 0 0,-4-1 0,17 4 0,-3-1 0,-3 0 0,-2 1 0,-2-1 0,-2 0 0,-1 0 0,-1 1 0,4 1 0,-3 0 0,-2 0 0,0 0 0,-1 0 0,2 0 143,2-1 0,0 0 0,0 0 1,1 1-1,-1 0 0,-2 1-143,-2 1 0,0 1 0,-1 0 0,-1 1 0,0 0 0,0 0 491,8 3 0,0 0 0,0 0 0,-1-1 0,-2 0-491,-4-1 0,-2-1 0,0 0 0,-2-1 0,-1-3 0,17 4 0,-2-3 0,-6-7 0,-12-9 0,6-7 0,-4 0 0,11-3 0,9-1 0,4-2 0,0 0 0,-3 2 0,-6 1 0,-2 1 0,-5 2 0,-2 1 0,6-2 0,9 0 0,-17 1 0,6 0 0,3-1 0,5-1 0,2 0 0,2-1 0,2 1 0,0 0 0,1 0 0,-1 0 0,0 1 0,-3 1 0,-2 0-108,-2 2 1,-1 0 0,-1 0 0,-1 1 0,0 1 0,0-1 0,1 1 0,0 1 0,2-1 0,2 0 0,2 0 0,3 0 107,-13 0 0,2 1 0,2-1 0,1 1 0,1 0 0,2-1 0,1 1 0,0 0 0,2 0 0,-1 0 0,1 0 0,0 0 0,0 0 0,0 0 0,-1 0 0,0 0 0,-1 0 0,-1 1 0,-1-1 0,-1 0-120,2 1 1,1-1 0,-1 1-1,-1-1 1,-1 1 0,1-1-1,-1 1 1,0 0 0,-1-1-1,1 1 1,-1 0 0,0 0-1,1 1 1,-1-1 0,1 0 0,0 1-1,0-1 120,1 1 0,1 0 0,1 0 0,0 0 0,0 0 0,1 0 0,-1 1 0,1-1 0,-1 1 0,-1-1 0,-1 1 0,0 0 0,-2 0 0,-1 0 0,-2 0 0,-1 0 0,-2 0 0,13 1 0,-1 0 0,-3 1 0,-1-1 0,-2 1 0,-1 0 0,-2-1 0,-1 1 0,-1 0 0,-1 0 0,10 1 0,-2-1 0,-1 0 0,-3 1 0,-2 0 0,-3 0 0,-5 2 0,8 2 0,-6 2 0,-4-1 0,-2-1 918,15 2 0,-2-5-918,-8-8 0,3-4 0,0-2 0,0-1 0,1-2 0,5-1 82,-6 1 1,4 0-1,3-1 1,0-1-1,-4 2-82,2-2 0,-2 1 0,-2-1 0,1 1 0,-2 1 0,0-1 0,-2 1 0,-1 0 909,7-2 0,-3 0 0,-1 1-909,-2 0 0,-2-1 0,0 1 0,-1 1 0,-1 0 0,-3 1 0,6-4 0,-6 1 0,15-3 4492,-34 9-4492,-4 2 443,-6 2-443,2-3 5575,-4 3-5575,3-1 899,-6 4-899,-3-4 0,0 4 0,-3-8 0,0 5 0,4-5 0,0-1 0,13-7 0,-3 2 0,13-11 0,5-1 0,-2 4 0,7-8 0,-1 3 0,9-6 0,-25 13 0,1-1 0,3-2 0,0-2 0,-1-4 0,-2-4 0,2-5 0,0-2-730,2-3 0,-2 0 730,-6 0 0,-1 1 0,-1 4 0,-1 0 0,-2-2 0,0 0 0,1-4 0,0 0 0,-2 4 0,0 1 0,-2 3 0,-1 1 0,-1 1 0,0 2 0,9-28 0,-1 4 0,-2 7 0,-11 13 0,0-8 0,-5-21 0,-2 32 0,-2-3-660,2-11 0,-2-7 660,-2 2 0,-2-8 0,-1-2 0,0 1-295,0 4 0,0 2 0,-1-2 1,-1-5 294,0 6 0,-2-4 0,1-3 0,-1 0 0,0 2 0,1 3 0,-1-8 0,0 3 0,1 1 0,-2-3 0,0 4 0,-1-4 0,0 0 0,1 3 0,2 8 0,3 2 0,2 7 0,-2-3 0,-3-12 0,-1-2 0,2 10 0,2-5 0,2 20 0,-1 0 0,-1-23 0,3 10 0,3 26 1231,0 13-1231,0 6 2728,-3-2-2728,-10-8 0,-10-12 0,-21-20 0,14 14 0,-3-3 0,-1-4 0,-3-1 0,-6-9 0,1 2-547,12 13 0,1 3 547,-1-4 0,1 2-263,3 8 0,2 3 263,-16-16 0,-4-4 0,15 20 0,4-2 0,5 7 1064,1-1-1064,4-12 556,5 19-556,-42-12 0,-13 25-2280,5 0 1,-9 0 2279,12 1 0,-4-1 0,-2-1-997,9-1 0,0-2 0,-3 0 1,-1 0 996,2 0 0,-1 1 0,-1-1 0,-4 0 0,-1 0-565,5-1 0,-2 0 0,-2-1 1,-1 0-1,-2 0 0,0 0 1,-2 1 564,8 0 0,1 0 0,-1 1 0,0-1 0,-2 0 0,-3 1 0,-4-1 0,-4 0 0,-7-1-102,30 3 0,-4 0 0,-2-1 1,-2 0-1,-3 1 0,-2-1 1,-1 0-1,-2 0 0,-1 0 1,-2 0-1,-1 0 0,-1-1 1,-1 1-1,0 0 0,0 0 1,-1 0-1,0-1 0,0 1 1,1 0-1,0 0 0,1 0 1,0 0-1,2 1 0,1-1 1,1 0-1,1 1 102,-1-1 0,0 0 0,1 1 0,0 0 0,1-1 0,0 1 0,0 0 0,1-1 0,0 1 0,0 0 0,0 0 0,0 0 0,-1 0 0,1-1 0,0 1 0,-1 0 0,0 0 0,0 0 0,0 0 0,-1 0 0,-1-1 0,0 1 0,-1 0-28,4 0 0,-1 0 1,0 0-1,0-1 0,-2 1 1,1 0-1,-1-1 1,0 1-1,-1-1 0,0 1 1,0 0-1,0-1 1,0 1-1,0 0 0,0-1 1,0 1-1,0 0 1,1 0-1,-1 0 0,1 0 1,1 0-1,0 0 1,0 0-1,1 1 0,0-1 1,2 1-1,-1 0 28,-4-1 0,-1 1 0,0 0 0,0 0 0,1 0 0,-1 0 0,1 0 0,0 0 0,0 0 0,1 1 0,0-1 0,1 1 0,0 0 0,2-1 0,0 1 0,1 0 0,1 0 0,1 0 0,1 0 0,1 0 0,2 0 0,1 1-42,-18-1 1,4 1 0,3-1 0,2 1 0,1 0-1,1 0 1,1 1 0,0-1 0,-1 0 0,0 0-1,-2 1 1,-2-1 41,2 0 0,-1 0 0,-2 0 0,0 0 0,0-1 0,-1 1 0,0 0 0,0 0 0,0 0 0,2 0 0,0 0 0,1 0 0,1 1 0,3-1 41,-6 0 0,2 0 1,-1 1-1,2-1 0,0 1 1,2-1-1,0 1 0,3-1 1,1 1-1,1 0 0,3 0-41,-18 0 0,3 1 0,3 0 0,3 0 0,2 0 0,2 0 0,-10 1 0,2-1 0,6 2 0,8-1 966,2 3 1,8-1-967,6-3 0,2 0 0,-1-2 0,-6 0 0,-5 2 0,-9 1 0,-6 1 0,-2-1 0,5-1 0,-1 0 0,-4-1 0,-3 1 0,-4-1 0,-3 1 0,20 0 0,-2 0 0,-3 0 0,-2 0 0,-1 0 0,-2 0 0,0 1 0,-2-1 0,1 0 0,-1 0 0,1 0 0,1-1 0,2 0 0,-1 0 0,0 0 0,-1 0 0,1 0 0,-1-1 0,0 1 0,-1 0 0,1-1 0,-1 1 0,1-1 0,-1 1 0,1-1 0,-2 1 0,-1 0 0,0 0 0,-1 0 0,1 0 0,-1-1 0,0 1 0,1 0 0,1 0 0,-1 0 0,2-1 0,0 1 0,2-1-59,-4 0 0,2 1 0,0-1 0,1 0 1,0 0-1,1 0 0,0-1 0,1 1 1,-1 0-1,1 0 0,0 0 59,-2 0 0,0 0 0,1 0 0,0 0 0,0 0 0,0 0 0,0 0 0,1 0 0,-1 0 0,-1 0-174,-1 0 0,0 1 0,-1-1 0,-1 1 0,1-1 0,1 1 0,-1-1 0,2 1 0,0 0 0,2 0 174,-7-1 0,1 1 0,1 0 0,0 0 0,2 0 0,0 0 0,0 0 0,1 1 0,-5 1 0,-1 0 0,0 0 0,1 1 0,4 0 0,2 0 0,6 1 0,-7 2 0,6 0 0,4 1 0,4 0 499,2 1 1,3 0 0,2 1-500,-2-1 0,0 2 0,3-2 0,2-1 0,1 0 0,-3 0 0,1 0 1386,-2 0 0,2-2-1386,-21 0 0,4-4 0,-2-1 0,18-1 0,-1 0 1290,-22 2 1,1 1-1291,23-1 0,1 1 0,-7 2 0,0 1 2694,12-2 1,-2 2-2695,-21 5 0,0 1 0,22-5 0,1-1 0,-9 7 0,3 0 1547,-7 3-1547,4 0 0,-5 6 0,9-7 2553,-3 2-2553,13-6 43,-1 0-43,9-4 0,0 0 0,-6 4 0,8-4 0,-6 3 0,15-4 0,-1 0 0,6 0 0,3 3 0,0 0 0,3 3 0,0 19 0,4 4 0,-3 14 0,2-2 0,-3-4 0,4-1 0,-3 25 0,3-37 0,-4 12 0</inkml:trace>
  <inkml:trace contextRef="#ctx0" brushRef="#br0" timeOffset="4215">13109 12534 8191,'0'40'0,"0"3"0,0 11 191,0 1 1,0 9 0,0 6 0,0 2-192,0-20 0,0 2 0,0 2 0,0 2 0,0 1 0,0 1 0,0 2-30,0-5 0,0 3 0,0 0 0,0 2 0,0 1 0,0 0 0,0 1 0,0 0 0,0 0 30,0-2 0,0 2 0,0 0 0,0 1 0,-1 0 0,1 0 0,0-1 0,0 1 0,1-2 0,-1 0 0,1 2 0,1 0 0,-1-1 0,1 0 0,0 0 0,-1-2 0,1 0 0,-1-1 0,1-1-19,-2 7 1,1-1-1,-1 0 1,0-2-1,0-3 1,1-1-1,0-4 19,2 14 0,1-4 0,-1-5 0,0-3 413,-2-1 1,-2-4 0,1-4-414,0 2 0,0-3 862,0 1 1,0-2-863,0-10 0,0-3 3680,0 5-3680,0-9 5503,0-12-5503,3-8 2826,0-5-2826,13-5 0,18-12 0,6-4 0,21-4-1094,-11 1 0,10-4 0,8 0 1094,-18 7 0,6-1 0,5 0 0,1 0 0,1 0 0,-2 1 0,-4 1-1071,4-1 1,-5 2 0,0 1 0,4-1-1,9 0 1071,-17 3 0,6 0 0,5-1 0,4-1 0,2 1 0,1-1 0,1 1 0,-2 0 0,-1 1 0,-4 2 0,-4 0 0,-5 2-597,8 0 1,-7 3-1,-3 0 1,-1 2 0,5-1-1,9 0 597,-15 1 0,6-1 0,3 0 0,4 0 0,3 0 0,2 0 0,0 0 0,1 0 0,-2 1 0,0-1 0,-3 1 0,-3 0 0,-5 1 0,-4-1-399,20 1 0,-10 0 0,-4 1 1,0 0-1,5 1 0,9 0 399,-20 1 0,5-1 0,3 1 0,3 0 0,2 0 0,3 0 0,1 1 0,1 0 0,0 0 0,0 1 0,-1 0 0,-2 0 0,-1 1 0,-4 0 0,-2 1-67,4 1 0,-2 1 0,-2 0 0,-2 1 0,0 0 0,-1 1 1,0 0-1,0 0 0,2 0 0,0 0 0,3 0 67,-3 0 0,1-1 0,2 1 0,1-1 0,0 1 0,0-1 0,0 1 0,1 0 0,-2 1 0,0 0 0,-1 0 0,-1 0 0,-2 1 60,7 2 0,0 1 1,-1 0-1,0 1 1,-2 0-1,-1 0 1,-1 0-1,-2 0 1,-1 0-1,-3-1-60,15 4 0,-2 1 0,-3 0 0,-3-1 0,-3-2 0,-5 0 512,-1 0 1,-5-2 0,-2 0 0,0-2-513,15 2 0,-2-1 0,-9-6 0,14-8 911,-7-4 0,15-3-911,-20 2 0,9 0 0,5-1 0,4-1 0,0 1 0,-1 0 0,-9 1 0,0-1 0,0 1 0,1 0 0,3 0 0,3 0 0,4 0 0,-16 2 0,1-1 0,4 0 0,2 1 0,1-1 0,2 0 0,1 1 0,0-1 0,1 1 0,0-1 0,0 1 0,-1 0 0,-2 0 0,0 1-85,1 0 0,1-1 1,-1 2-1,1-1 0,0 0 1,-1 1-1,0 0 0,-1-1 1,1 1-1,-2 0 0,0 0 1,-1 0-1,-1 0 85,8-1 0,-1 1 0,0 0 0,-2 0 0,0-1 0,-1 1 0,0 0 0,-1 0 0,0 1 0,0-1-253,2 1 1,2-1 0,0 1 0,-1 0-1,-1 0 1,-2 1 0,-3-1 0,-5 0 0,-4 0 252,13 0 0,-9 0 0,-3 0 0,3 0-99,4 0 0,2 0 0,-1 0 0,-4 0 99,4 0 0,-3 0 0,-3 0 416,-6 0 0,-2 0 0,-4 0-416,-1 0 0,-1 0 1417,9 0 1,-2 0-1418,-12 0 0,-3 0 4403,28 0-4403,-25-10 3649,-10-11-3649,-15 7 0,15-5 0,5 2 0,19-1 1277,2-1 0,5-3-1277,-13 3 0,0-1 0,-2 1-365,2 0 0,-1 1 365,-3 0 0,3-2 0,-4 4 0,18-8 0,-25 9 0,-1 1 0,25-10 0,-3 0 0,-20 8 0,2-4 591,-19 0-591,-2-11 1124,-8-10-1124,-2 1 0,-4-2 0,0 6 0,0 3 0,0-9 0,-5-14 0,0 3 0,-4-4 0,-2-5-965,3 14 0,-2 0 965,0 2 0,-1-3 0,0-3 0,0 4 0,0-1 0,0-2 0,0-1 0,-1-7 0,1-2 0,-1-1 0,0-1-701,2 4 1,-1-2 0,0-2 0,1 1 0,0 0 700,2-1 0,1 0 0,0 0 0,0 1 0,2 3 0,-1-3 0,1 3 0,0 1 0,2 1 0,0 3 0,1-1 0,1 3 0,0 3 0,1-15 0,0 4-548,0 14 0,0 0 0,0 2 548,0-8 0,0 0-551,4-7 0,1 0 551,-5 9 0,2 3 640,3 6 0,2 0-640,-5 0 0,1 2 0,5-25 0,-3 4 3160,-1 10-3160,-20-2 0,3 18 0,-2-1 0,-4-2 0,-1 1 691,-2 6 0,-1 2-691,-2-5 0,0 3 0,-13-2 811,5-1 1,-3 1-812,7 14 0,-3 3 0,-21-6 0,-5 2 0,-2 9 0,-4 3-548,10 3 1,-4 1 0,-2 1 547,0 1 0,-4 1 0,0 0 0,4 1-1592,2 0 0,4 0 1,-6 2 1591,2 0 0,-5 2 0,-3 0 0,-1 1 0,1 0 0,4 1 0,1 0 0,0 1 0,-2 1 0,-4-1-504,7-1 0,-2 1 0,-2-1 0,-1 1 0,-1-1 0,-1 0 0,-1-1 504,10-1 0,-1-1 0,-1 0 0,0 0 0,-1 0 0,0-1 0,0 0 0,0 0 0,1 0 0,0 0 0,0 0 0,1-1 0,-1 1 0,0-1 0,0 0 0,0 0 0,0-1 0,0 0-361,-1 0 0,-2 0 0,0-1 0,-1 1 1,1-2-1,2 1 0,0 0 0,3-1 1,2 0 360,-7 0 0,5 0 0,1 0 0,1-1 0,-2 0 0,-3-1 0,3 0 0,-4 0 0,-2-1 0,-1 0 0,2 0 0,1 0 0,5-1 0,5 0-14,-6-1 1,7-2-1,1 1 1,-5-1 13,-3 1 0,-5-1 0,-3 1 0,1-1 0,3 1 0,7 2 0,-10-1 0,8 2 0,-1 0 0,7 0 0,-1 1 0,1 0 0,3 2 377,1 0 1,4 1-1,-2 1-377,-10-1 0,-1 0 0,0 0 449,4 0 0,0 0 0,-1 0-449,-10 0 0,-2 0 0,0 0 0,14 0 0,0 0 0,-1 0 0,-1 0 0,0 0 0,0 0 0,-3 1 0,-8-2 0,14-1 0,-6 0 0,-4 0 0,-3-1 0,-2 0 0,0 0 0,2 0 0,2 0 0,3 0-396,-8-1 0,3 1 0,3-1 0,-1 0 0,-3 1 0,-4-1 396,11 1 0,-2 0 0,-3 0 0,-2 0 0,-1 0 0,0 0 0,0 1 0,0-1 0,2 0 0,2 1-104,-7-1 0,1 1 0,0 0 0,1-1 0,0 1 0,2 0 1,1 1-1,1 0 104,0 0 0,3 1 0,1-1 0,1 2 0,-1-1 0,-1 0 0,-2 1 0,-1-1 0,-2 0 0,-1 0 0,-1 1 0,0-1 0,2 1 0,3 1 0,3 0 0,-12 1 0,5 2 0,2 0 0,1 0 0,0 0 49,0 0 0,1 0 1,0 0-1,1 1 0,2 0-49,-5 3 0,2 0 0,1 0 0,3 0 0,-8 0 0,3-2 0,3 0 0,7-3 0,3 0 0,2-1 0,-3 0 0,3-1 1394,8-2 0,2 0-1394,-27 0 0,2 0 2181,23 0 1,-2 0-2182,1 0 0,-2 0 2128,-10 0 1,-1 0-2129,6 0 0,1 0 0,0-1 0,0 2 0,-1 1 0,1 0 981,9-2 1,0 0-982,-5 2 0,3 0 0,-8 2 0,-12-3 0,-6 7 0,15-3 0,7 0 0,1 0 0,4 0 428,-28 4-428,2-4 0,25-1 0,-2 1 0,-6-1 0,0 0 0,3 1 0,1-1 0,5 0 0,0 0 0,1 1 0,1-1 0,-11 0 661,-3 0-661,22-4 0,1 0 0,0 0 0,5 0 0,-9 0 0,11 0 0,-3 0 0,11 0 0,11 5 0,-4-4 0,8 4 0</inkml:trace>
  <inkml:trace contextRef="#ctx0" brushRef="#br0" timeOffset="17116">21384 7435 24575,'0'51'0,"0"1"0,9 9 0,5 3 0,-1-14 0,4 1 0,2-1 0,3 0 0,3-2 0,1 1-455,3 2 1,1 1 0,1-5 454,7 2 0,-1-3 101,-11-5 1,-1-6-102,10-5 283,-25-15-283,2-15 0,-8 3 0,9-3 687,1-25-687,17-24 0,-7-1 0,0-5 0,2 1 0,0-3 0,-4 9 0,0-2 0,-1 4 0,0 0 0,-1 2 95,1-8 0,-1 6-95,3 9 0,-9 4 0,-7 32 0,6 33 0,10 21 0,-2-8 0,3 3 0,3-1 0,2 0 0,1-2 0,-1-4 0,-8-12 0,-2-4 0,8 8 0,-18-23 0,3 0 0,-2-7 0,3 0 0,-4-3 0,3-6 0,5-11 0,12-17 0,-5-3 0,13-17 0,-21 22 0,1 1 0,13-20 0,-9 12 0,0 0 0,9-17 0,-15 26 0,1 0 0,15-23 0,-13 16 0,13-11 0,-15 12 0,3 3 0,-15 19 0</inkml:trace>
  <inkml:trace contextRef="#ctx0" brushRef="#br0" timeOffset="17834">23129 6622 24575,'0'7'0,"-12"8"0,6 8 0,-14 6 0,-2 2 0,3 13 0,-3-8 0,0 2 0,8-6 0,2-1 0,-11 30 0,3-5 0,12-15 0,5-21 0,3-8 0,0-6 0,5 0 0,16 0 0,17 4 0,17 10 0,-21-7 0,2 3 0,1 4 0,0 2 0,1 0 0,-2-1 0,-5-3 0,-3-1 0,5 3 0,-19-13 0</inkml:trace>
  <inkml:trace contextRef="#ctx0" brushRef="#br0" timeOffset="19066">23483 6597 24575,'0'64'0,"0"-17"0,0 6 0,5-8 0,3 2 0,-2-2-1252,0 11 0,0-2 1252,9 2 0,-1-7 799,-4-4-799,2-2 412,-9-5-412,2-33 0,1-26 0,8-31 0,-7 17 0,2-1-115,5 1 1,0 1 114,6-22 0,3-4 0,-9 28 0,0 0 0,10-26 0,6 2 0,-14 23 0,-4 19 0,-13 10 1522,-4 11-1522,-14 13 0,3-1 0,-7 6 0,-3 2 0,0-1 0,-6 10 0,11-7 0,1-3 0,13-12 0,-2-2 0,9-6 0,-3-1 0,23 5 0,18 9 0,-6-7 0,2 1 0,6 6 0,1-1 0,-2-2 0,-2-1 0,-5 1 0,-3-1 0,9 1 0,-15-3 0,-13-9 0,-1-1 0,-3 0 0,0-3 0,-2 3 0,-2-3 0</inkml:trace>
  <inkml:trace contextRef="#ctx0" brushRef="#br0" timeOffset="19784">23961 6652 8191,'-2'-5'0,"27"34"5063,11 13-5063,-6-5 0,0 3 0,-7-6 0,-2-1 0,12 15 2818,-22-5-2818,-6-31 1719,-4 8-1719,2-3 6784,-3 1-6784,0 0 0,0 6 0,-10 2 0,-11 25 0,2-20 0,-4 1 0,-2 6 0,-1-1 0,-5 1 0,1-2 0,7-6 0,1-3 0,-7 7 0,17-19 0</inkml:trace>
  <inkml:trace contextRef="#ctx0" brushRef="#br0" timeOffset="20534">21978 8448 8191,'41'3'0,"4"-2"0,9 0 817,0 0 0,5-2 0,1 1-817,-1 0 0,1 0 0,-1 0 0,-2 0 0,0 0 0,-6 0 0,-4 0 0,-4 0 0,-2 0 0,-2 0 2882,19 0-2882,4 0 0,-11 0 2018,-9 0-2018,-15 0 1417,6 0 1,-20 0-1,3 0 1</inkml:trace>
  <inkml:trace contextRef="#ctx0" brushRef="#br0" timeOffset="21184">24145 7965 24575,'40'0'0,"0"0"0,-7 0 0,3 0 0,-2-4 0,2-1 0,8 2 0,0 0 0,-8-2 0,-4 1 0,9 0 0,-18 4 0,-27 0 0,-20 0 0,11 0 0,-11 0 0</inkml:trace>
  <inkml:trace contextRef="#ctx0" brushRef="#br0" timeOffset="21799">24237 7834 8191,'38'-3'0,"0"0"0,7-1 2531,13-3 1,6-1-2532,-12 3 0,3-1 0,-4 0 1167,0-4 0,-4 0-1167,-2 3 0,-5 1 1786,-1 1-1786,-15 2 1644,-5 3 0,-12 0 1,-4 0-1</inkml:trace>
  <inkml:trace contextRef="#ctx0" brushRef="#br0" timeOffset="22716">25665 5051 24575,'0'23'0,"0"9"0,-8 19 0,-4 12 0,2-11 0,-1 2 0,-1 0-1942,2-3 0,0-1 1,-1 2 1941,1-2 0,-2 2 0,2-1 0,1-3 0,-2 16 0,2-2 0,0-10 0,0 2 0,1 3-58,3-5 1,2 3 0,-1 1 0,1-2 57,0-3 0,0-2 0,0 1 0,1 2 0,1 9 0,2 3 0,-1 1 0,0-3 0,0-7 0,0 0 0,0-2 0,0 1 0,0 2 0,0 0 0,0 0 0,0-2-379,0 7 0,0-3 1,0 0 378,0-2 0,0-1 0,0-2 0,0-6 0,0-1 0,0-3 0,0 7 0,0-1 0,0 16 0,0-2 0,0-24 0,0-2 1210,0 4 0,0-2-1210,0 14 0,0-8 0,0 2 1574,0-9-1574,0 9 3196,0-3-3196,7 5 0,1 4 0,5-21 0,2 1 0,-1-2 0,2 1 0,1 1 0,1-1 0,15 21 0,-8-10 0,2 6 0,-8-17 0,0 0 0,6 17 0,-3-16 0,-1 0 0,0 7 0,0-10 0,-12-10 0</inkml:trace>
  <inkml:trace contextRef="#ctx0" brushRef="#br0" timeOffset="24167">26076 5167 24575,'0'38'0,"0"0"0,0 29 0,2-14 0,0 0 0,-2-18 0,1 0 0,3 2 0,0-1 0,-3 18 0,3-9 0,-1-10 0,-3-4 0,3-20 0,-3 2 0,0 2 0,3-1 0,1 9 0,2-12 0,-2 5 0,1-12 0,-4 5 0,4 0 0,-2-5 0,6 1 0,10-30 0,12-15 0,-7 3 0,2-3 0,3-1 0,0 1 0,-5 4 0,-1 4 0,18-15 0,-21 20 0,-3 16 0,-6-3 0,-2 8 0,-2 2 0,-1 2 0,0 2 0,0 0 0,-1 0 0,5 9 0,0 18 0,8 12 0,2 19 0,5-12 0,-9-8 0,0-18 0,-10-11 0,0-3 0,4 1 0,-1-1 0,1-3 0,2 0 0,1-3 0,3-3 0,7-13 0,4-20 0,-8-1 0,-1-3 0,6-22 0,-8 17 0,-1 0 0,-6 6 0,0 2 0,-1 3 0,0 0 0,3-4 0,-1 2 0,-1-8 0,3 8 0,-1 8 0,3 0 0,-2 9 0,-3 6 0,-6 7 0</inkml:trace>
  <inkml:trace contextRef="#ctx0" brushRef="#br0" timeOffset="24865">27275 4579 24575,'-23'38'0,"1"7"0,8-14 0,2 2 0,-5 28 0,6-7 0,7-10 0,4-20 0,0 2 0,0-16 0,0 5 0,3-8 0,4 6 0,-1-7 0,17 17 0,-13-6 0,17 7 0,-9 7 0,5 0 0,1 5 0,-3-2 0,-10-19 0,-2-3 0</inkml:trace>
  <inkml:trace contextRef="#ctx0" brushRef="#br0" timeOffset="25732">27459 5028 8191,'3'-23'0,"12"-8"5063,11-21-5063,11-2 0,-8 9 0,-3 8 2818,-13 19-2818,-2 1 1719,-2 10-1719,-3 1 6784,-2 17-6784,-2-3 0,-2 14 0,0 1 0,3 0 0,2 8 0,2-8 0,0 3 0,1-4 0,-4 0 0,2 4 0,-1-3 0,6 17 0,0-5 0,4 10 0,-5-10 0,3-5 0,-5-3 0,1-10 0,-6-4 0,0-11 0</inkml:trace>
  <inkml:trace contextRef="#ctx0" brushRef="#br0" timeOffset="26333">27894 4600 24575,'20'28'0,"15"24"0,-23-5 0,13 13 0,-13 1 0,-7-16 0,-1 3 0,-4-10 0,0 13 0,0-2 0,0 15 0,0-5 0,0 5 0,-4-15 0,4-16 0,-4-15 0</inkml:trace>
  <inkml:trace contextRef="#ctx0" brushRef="#br0" timeOffset="26800">27076 6190 8191,'-3'3'0,"0"0"0</inkml:trace>
  <inkml:trace contextRef="#ctx0" brushRef="#br0" timeOffset="27116">27034 7650 24575,'0'0'0</inkml:trace>
  <inkml:trace contextRef="#ctx0" brushRef="#br0" timeOffset="27484">26775 8575 24575,'0'0'0</inkml:trace>
  <inkml:trace contextRef="#ctx0" brushRef="#br0" timeOffset="28500">26276 8569 24575,'0'39'0,"9"5"0,2 6 0,-2-7 0,2 1 0,1 6 0,2 2 0,4 5 0,-2-4 0,-1 5 0,-5-14 0,-1-3 0,-2-6 0,10-40 0,-1-22 0,22-26 0,-14 2 0,-5 20 0,1-2 0,-2-1 0,0 1 0,4-2 0,-1 1 0,-3 2 0,-1 2 0,8-1 0,-15 14 0,-2 14 0,-2 3 0,1 15 0,5 13 0,1 16 0,-1-12 0,1 1 0,11 18 0,0 1 0,3-5 0,-8-19 0,5 4 0,-8-20 0,3-5 0,-9-5 0,5-2 0,-5 0 0,0 0 0,3-6 0,-3-1 0,4-10 0,12-25 0,-10 10 0,0-4 0,4-10 0,0-3 0,6-11 0,0-2 0,-1 2 0,-1 1 0,2 2 0,0 3-212,-6 12 1,-2 4 211,9-9 0,-13 25 0,-3 5 0,-4 8 0,-4 0 0</inkml:trace>
  <inkml:trace contextRef="#ctx0" brushRef="#br0" timeOffset="29183">27772 7804 24575,'-29'20'0,"1"10"0,-5 12 0,10 11 0,4-13 0,11-3 0,5-11 0,3 5 0,0-10 0,0 8 0,0-17 0,0 10 0,0-11 0,0 6 0,8-3 0,0-6 0,8 4 0,-3-6 0,2 4 0,2 0 0,-3-1 0,-2-2 0,-9-5 0,0-2 0</inkml:trace>
  <inkml:trace contextRef="#ctx0" brushRef="#br0" timeOffset="30466">27987 7915 11540,'0'12'0,"0"3"4903,0 13-4903,0 4 2268,0-7-2268,0-3 1286,0-7-1286,0-10 4578,0 4-4578,0-3 0,0 3 0,0 0 0,0 0 0,0 3 0,0-3 0,0 0 0,0-3 0,2-13 0,6-7 0,3-10 0,8-26 0,4 8 0,-2-13 0,0 19 0,-8 15 0,-1 9 0,-3 8 0,0 2 0,-3 2 0,0 0 0,3 0 0,7 0 0,5 3 0,3 3 0,-1 7 0,-7 4 0,0 2 0,-9-5 0,-1-2 0,-6 3 0,0-4 0,0 9 0,0-3 0,0-3 0,0 3 0,0-3 0,0-1 0,0 3 0,0-3 0,0 3 0,0-7 0,0 0 0,0-6 0,0-1 0</inkml:trace>
  <inkml:trace contextRef="#ctx0" brushRef="#br0" timeOffset="31183">28416 7805 8191,'3'4'0,"0"4"5063,-3 12-5063,0 6 2818,0 16-2818,0 4 1719,0 4-1719,0-10 6784,0-13-6784,0-8 0,0-6 0,0-4 0,0-3 0,0-1 0,0 4 0,-3-3 0,2 0 0,-1-3 0</inkml:trace>
  <inkml:trace contextRef="#ctx0" brushRef="#br0" timeOffset="32899">28609 4516 24575,'0'46'0,"0"-1"0,0 0 0,0 16 0,0 4 0,0 0 0,1-14 0,0 0 0,0 1 0,1 2-973,2 6 1,-1 1 0,2 1 0,0-1 972,0-2 0,1 0 0,0-2 0,1-2-669,3 5 0,0-2 0,0-1 669,-2-1 0,-1 0 0,0-3 0,2 8 0,-1-2 0,1 2 0,-1-1-155,-1 1 1,-1 1 154,0 4 0,-1-2 0,-2-20 0,-2 0 0,0 2 0,-1 4 0,-1-6-495,1-9 1,0-1 494,0 21 0,0 1 0,0-10 0,0-2 0,1-5 0,-2 2 0,-1 3 0,-1 4 0,-1-1 516,-3 8 1,-2 1-517,0 3 0,-3 5 0,1-5 0,-2 1 0,0-1 0,1-8 0,0 3 0,1-6 0,3-5 0,0-1 0,-2 14 0,1-3 0,0-2 0,3-11 0,2-1 0,-1 8 0,-4 15 0,4-7 0,0 1 0,-3-6 1153,7-16 0,1 0-1153,-8 23 932,6-19 1,0-2-933,-6 16 1377,-3 0-1377,0-20 613,0 2-613,2-16 0,5 1 0,-2-13 0,3 7 0,-1-6 0,-1 2 0,4-3 0,-5 3 0,5-2 0,-7 9 0,4-3 0,-6 10 0,4 0 0,-1 4 0,3-6 0,1-2 0,0-5 0,2 3 0,-2 3 0,3-1 0,0 0 0,0-5 0,0-1 0,0-3 0,0 3 0,0-9 0,0 2 0</inkml:trace>
  <inkml:trace contextRef="#ctx0" brushRef="#br0" timeOffset="40032">20815 12999 8191,'-5'-3'0,"-12"1"5063,-8 2-5063,-18 0 2818,-2 0-2818,-9 0 0,14 0 1719,5 0-1719,13 0 6784,0 0-6784,-20 3 0,9 10 0,-9 0 0,17 7 0,-4 13 0,-3 4 0,12-6 0,-1 2 0,0 0 0,0 1 0,1 11 0,2 0 0,6-13 0,1 1 0,-5 15 0,3 0 0,6 7 0,1-19 0,0 0 0,6 14 0,0-3 0,0 16 0,0-7 0,0-20 0,0 1 0,11 27 0,-3-30 0,2 0 0,3 1 0,2-1 0,0 1 0,-1 0 0,16 24 0,-10-10 0,-2-16 0,-8-12 0,2 1 0,-5-14 0,2 7 0,-3-9 0,-3-1 0,3 1 0,5 0 0,14 4 0,17 2 0,-8 0 0,0 1 0,30 6 0,-28-5 0,-1-1 0,15 1 0,4 3 0,-9-7 0,4 3 0,-11-8 0,13-1 0,-6-4 0,9-7 0,-9-11 0,-9-9 0,-9-3 0,-7 2 0,-9 6 0,6-10 0,-5-2 0,7-18 0,-4-8 0,-6 26 0,-2-2 0,-1-5 0,-3-3 0,2-2 0,-2-2 0,-3-4 0,0 0 0,0 1 0,0 3-691,0 11 0,0 2 691,0-30 0,0 7 0,0-5 0,0-2 0,-2 26 0,-1-1 0,-1 1 0,-2-2 0,-5-16 0,-3-4 0,3 16 0,-1-1 0,-1 1-258,-1 0 0,-2 0 0,1 0 258,-5-18 0,0 3 0,2 11 0,1 5 0,0-7 0,3 16 0,7 19 1326,1 5-1326,0-1 0,0 8 0,-3 2 830,2 2-830,-4 0 0,4 0 0,-4 0 0,4 0 0,-1 3 0,5 0 0,-3 3 0,3 3 0,-3 0 0,-3 7 0,-2 4 0,1 0 0,-2 2 0,3-6 0,-4-1 0,1-5 0,0-2 0,-1-2 0,4-2 0,0 1 0,3-4 0,0 4 0,-3-2 0,0 3 0,-3 0 0,-4 1 0,3-1 0,-6 0 0,3 3 0,-1-1 0,4 1 0,1-3 0,-1 3 0,-1 1 0,-1 0 0,2 1 0,4-4 0,0 4 0,5-1 0,-1 2 0,16 0 0,-10-5 0,11-1 0</inkml:trace>
  <inkml:trace contextRef="#ctx0" brushRef="#br0" timeOffset="48184">13056 12082 24575,'0'40'0,"0"0"0,-3 9 0,-3 5 0,-1 6 0,-2 7 0,-1 4-1967,2-17 1,0 3 0,0 2 0,-1 1 0,0-1 1725,-1 3 0,-1 0 0,0 1 0,0 1 0,1 0 241,2-7 0,-1 3 0,1 0 0,0-1 0,1-2 0,0-4 0,0 4 0,1-3 0,0-2 0,-1 2-92,0 5 0,0 1 0,0-1 1,1-3 91,0-2 0,1-4 0,-1 5 140,0-1 0,-1 5 0,0 4 1,-1-2-1,1-4-140,0-2 0,0-3 0,0-1 0,1 3-128,0 0 0,1 3 0,0 0 0,0-2 0,0-4 128,0 5 0,-1-5 0,2-1 1439,0-2 1,1-1 0,0-2-1440,0 9 0,0-3 1683,-1-7 1,1-1-1684,2-4 0,1-3 0,-4 19 2316,4-13-2316,0-16 1340,0-8-1340,0 0 0,0-8 0,0-1 0,0-3 0,0 0 0,0 3 0,0 0 0,0 3 0,0 1 0,0 2 0,24 2 0,32 7 0,-21-12 0,5-1-862,4-1 1,4-1-1,-2-1 862,1 1 0,2-1-978,-1-2 1,7-1 0,2 0 0,-3 0 977,1-1 0,-1 1 0,7-1 0,-5 1 0,7 0 0,5 0 0,2 1 0,-1 0 0,-4-1 0,-8-1 0,-2 0 0,-1 0 0,1 0 0,1 0 0,3 1 0,-2-1 0,3 1 0,2 0 0,1 0 0,0 0 0,-1 0 0,-1 0 0,-3 0 0,8 0 0,-2 0 0,-2 0 0,-1-1 0,1 1 0,-1-1 0,-1-1 0,1 0 0,-1 0 0,-1-1 0,-2 0 0,-2 1-243,10 0 1,-4 1 0,-2-1 0,-1-1 242,12-1 0,-3-2 0,-6 1 0,-2 0 0,-5 0 0,-2 0 0,-3 0 0,7 0 0,-12 0 0,-7 0 470,-5 0 0,-15 0 0,-3 0 0</inkml:trace>
  <inkml:trace contextRef="#ctx0" brushRef="#br0" timeOffset="83016">18411 13172 24575,'-55'0'0,"-6"0"0,11 0 0,-2 0 0,9 0 0,0 0 0,-5 0 0,-1 0 0,-5 0 0,4 0 0,-16 0-791,19 0 1,0 0 790,-16 0 192,29 0 0,-1 0-192,-1 1 0,-1 2 0,-3 4 0,-1 5 0,-1 4 0,1 5 0,3 3 0,3 4 0,-2 6 0,2 3 0,0 1 0,4 0 0,9-8 0,2 0 0,-2 2 0,2-1 0,3 7 0,-1 0 0,2 4 1197,7-4-1197,-4 0 0,5-2 0,0 1 0,3 1 0,1 1 0,4 22 0,0-28 0,0 2 0,0 8 0,0 2 0,3 5 0,2-2 0,3-5 0,1-3 0,3 0 0,1-3 0,18 18 0,-11-17 0,0-14 0,-10-7 0,4-6 0,-1 2 0,4-6 0,-2 6 0,12 1 0,7 5 0,12 7 0,12-2 0,2 3 0,-26-16 0,1-1 0,0 2 0,0 0 0,26 2 0,-3 2 0,-15-8 0,1 1 0,-1-4 0,1-1 0,4 0 0,-14-4 0,2 1 0,6 1 0,2 0 0,5-2 0,2 0 0,5-2 0,-1 0 0,-13-1 0,-3 1 0,0-3 0,-2 0 0,12-4 0,-6 5 0,0-4 0,10 0 0,-3-1 0,4-6 0,-9 4 0,-6-10 0,-3-5 0,-10 0 0,-1-7 0,-3-9 0,-7 2 0,7-7 0,-13 5 0,3-2 0,-4 0 0,5-19 0,-4 8 0,-5 21 0,0 0 0,-1-11 0,-3 5 0,0 4 0,-8-19 0,-2 16 0,-2-1 0,2 8 0,-1 0 0,-3-3 0,-1 2 0,-6-5 0,-2-11 0,-3 4 0,3 2 0,-2 4 0,4 6 0,0 4 0,-10-10 0,0 7 0,-12-10 0,-3 3 0,-4 4 0,4 1 0,1 8 0,12 7 0,8 5 0,11 8 0,2 2 0,1-2 0,1 5 0,-2-2 0,-1 1 0,-4-5 0,0 3 0,2-4 0,5 7 0,4-2 0,4 3 0</inkml:trace>
  <inkml:trace contextRef="#ctx0" brushRef="#br0" timeOffset="93531">18206 15344 24575,'31'-34'0,"0"0"0,7-10 0,2 0 0,2 1 0,3 1 0,5-4 0,-3 2 0,-19 17 0,-3 4 0,23-13 0,-24 17 0,-12 6 0,4 5 0,-13 10 0,-4 24 0,-10 12 0,1 6 0,-4-2 0,6-10 0,-1 0 0,5-5 0,-3 0 0,6-5 0,-5 2 0,2-3 0,-2 5 0,-1 1 0,0 8 0,0 0 0,-1 2 0,0-10 0,4 4 0,-3-4 0,6 0 0,-6 3 0,3 8 0,-1-8 0,2 6 0,0-13 0,2-1 0,-2-3 0,3-9 0,0-4 0</inkml:trace>
  <inkml:trace contextRef="#ctx0" brushRef="#br0" timeOffset="94230">19270 15014 8338,'-7'10'0,"-26"36"2129,-4-3 0,-4 7-2129,12-11 0,-1 2 0,-2 2 0,-8 8 0,-2 2 0,4-4 588,-3 5 0,4-3-588,2-2 0,2-3 0,-8 5 1995,13-11-1995,3-6 5628,-2 8-5628,11-7 816,-6 9-816,8-11 2364,3-7-2364,5-10 0,3-3 0,3-7 0,0-4 0</inkml:trace>
  <inkml:trace contextRef="#ctx0" brushRef="#br0" timeOffset="97148">19357 15268 24575,'0'46'0,"0"-1"0,0 5 0,0 0 0,0-5 0,0 0 0,0 0 0,0-3 0,0 3 0,0 3 0,0-4 0,0-6 0,0-14 0,0-1 0,0-14 0,0-5 0,3-8 0,1-14 0,4-6 0,2-3 0,3-4 0,13-12 0,-7 8 0,7-8 0,-8 15 0,-4 7 0,1 4 0,-5 5 0,-1 8 0,-6-1 0,2 5 0,-16-3 0,0 6 0,-13 1 0,-2 7 0,-2-2 0,-3 6 0,-1-3 0,5 0 0,4-1 0,3-4 0,6 2 0,0-5 0,11 2 0,6-6 0,11 0 0,8 0 0,1 0 0,7 0 0,11-7 0,-6 1 0,6-5 0,-1 0 0,-9 3 0,12-5 0,-11 5 0,-8-2 0,-5 6 0,-9-1 0,-1 4 0,0-4 0,-2 4 0,1-5 0,-2 6 0,0-3 0,-3 0 0,2 3 0,-4-6 0,6 1 0,0-8 0,6-1 0,0-2 0,0 3 0,3-3 0,-2 4 0,-1 0 0,-1 3 0,-5 5 0,-4-2 0,-6 6 0,-16 4 0,-6 9 0,-18 3 0,2 12 0,-7-2 0,4 0 0,13-8 0,1-4 0,16-8 0,-3 4 0,0 0 0,7 0 0,-5-1 0,8-5 0,-2 1 0,3-5 0,-2 6 0,1-3 0,-2 3 0,3 0 0,0-3 0,3 3 0,2-6 0,21 9 0,16 0 0,23 6 0,6 1 0,-16-4 0,-4 0 0,-23-5 0,5 4 0,-6-3 0,7 9 0,1-3 0,10 11 0,-3 0 0,4 7 0,-8-3 0,-6-7 0,-10-6 0,-4-7 0,-5-5 0,-1 4 0,-3-8 0,-3 3 0</inkml:trace>
  <inkml:trace contextRef="#ctx0" brushRef="#br0" timeOffset="103348">20981 11276 24575,'0'50'0,"0"0"0,0-14 0,0 3 0,0 6 0,0 5 0,0 2-732,0 7 1,0 3-1,0-3 732,0-7 0,0-2 0,0 3-813,0 0 1,0 5-1,0-1 1,0-6 812,0 13 0,0-6 0,0-7 0,0-5 1207,0 2-1207,0-26 0,0 5 0,0-21 948,0 4-948,0-10 3290,0-6-3290,0-1 0,0-8 0,0 5 0,0-21 0,0-5 0,7-19 0,-2 19 0,3-1 0,7-4 0,4-2 0,7-13 0,2-1 0,-3 8 0,1 2 0,6-5 0,-1 4 0,-1-4 0,0 4 0,-17 30 0,-5 2 0,0 7 0,-8 4 0,3 4 0,-3 9 0,0 21 0,0 12 0,0 6 0,0 6 0,0-2 0,0 4 0,0-4 0,0 4 0,0-1 0,0 13 0,0-2 0,2-5 0,0-4 0,-2-17 0,1-5 0,2 7 0,-3-18 0,3-13 0,0-4 0,5-6 0,-4 0 0,2 0 0</inkml:trace>
  <inkml:trace contextRef="#ctx0" brushRef="#br0" timeOffset="104682">20825 12379 24575,'3'30'0,"12"9"0,2 3 0,16 4 0,-12-22 0,13 15 0,-7-8 0,3 2 0,-5-8 0,-12-12 0,-2-1 0,-7-5 0,4 1 0,-4-4 0,2 1 0,2-2 0,-4 3 0,4 0 0,-7 1 0,4 1 0,-1-1 0,2 1 0,-3 1 0,2-2 0,-2 1 0,4 1 0,1 1 0,-1-1 0,2 0 0,-3-3 0,-3 0 0,2 0 0,-1 0 0,-1 0 0,2-3 0,1 0 0,4-12 0,3-17 0,8-13 0,3-15 0,-1 14 0,-2 8 0,-7 15 0,-3 3 0,1 1 0,-1-1 0,2 1 0,6-4 0,6-3 0,0-2 0,-2 2 0,-7 4 0,-4 4 0,-2-2 0,-1 5 0,-3-1 0,-2 4 0,1 0 0,-2-3 0,6-1 0,1-2 0,5-4 0,-1 2 0,-4 4 0,-4 4 0</inkml:trace>
  <inkml:trace contextRef="#ctx0" brushRef="#br0" timeOffset="107148">14057 7948 24575,'24'28'0,"0"0"0,4 1 0,3 3 0,0 2 0,3 4 0,-2-4-1559,1-3 1,-1 1 1558,1 5 0,3 5 0,-5-6 982,14 10-982,-13-5 0,-1-2 0,9 4 512,-3 6-512,-22-28 0,-6-11 0,-5-1 0,-2-6 0</inkml:trace>
  <inkml:trace contextRef="#ctx0" brushRef="#br0" timeOffset="107965">14097 8707 24575,'19'-36'0,"0"0"0,9-11 0,2-2 0,4-4 0,2-1 0,-7 16 0,1-1 0,-4 4 0,-6 4 0,-1 3 0,17-20 0,-23 31 0,-6 0 0,2 4 0,-5 0 0,1 0 0,-1-4 0,10-12 0,-1-5 0,10-6 0,3-17 0,3 10 0,-5-5 0,-3 19 0,-11 17 0,-1 10 0,-6 3 0,-1 3 0</inkml:trace>
  <inkml:trace contextRef="#ctx0" brushRef="#br0" timeOffset="108598">14818 7596 24575,'0'27'0,"0"20"0,0 10 0,0-3 0,0-10 0,0-27 0,0 4 0,0-18 0,0 0 0</inkml:trace>
  <inkml:trace contextRef="#ctx0" brushRef="#br0" timeOffset="109231">14736 7585 24575,'29'0'0,"7"0"0,10 0 0,-2 0 0,-8 0 0,-5 0 0,-9 0 0,-6 0 0,0 0 0,-8 0 0,9 0 0,-7 0 0,-3 0 0,-1 0 0</inkml:trace>
  <inkml:trace contextRef="#ctx0" brushRef="#br0" timeOffset="109965">15238 7736 12666,'0'14'0,"0"11"4678,9 10-4678,0-1 2070,13-1-2070,-6-11 1153,2 0-1153,1 1 4008,3 9-4008,-1-3 0,-3 8 0,8 6 0,-3 11 0,-3-15 0,2 3 0,0 2 0,1 1 0,2 5 0,1 0-388,-1-9 1,-1-3 387,-4-4 0,0-2 0,17 20 0,-19-23 0,10 8 0,-16-17 0,4-1 0,-4-3 0,-5-6 0,-1-4 0,-3 0 0</inkml:trace>
  <inkml:trace contextRef="#ctx0" brushRef="#br0" timeOffset="110782">15240 8749 10210,'-4'-3'0,"2"-12"5075,9-10-5075,11-16 0,3-6 0,-4 11 0,2-2 401,0-2 0,3-3 0,-2 2-401,1-1 0,0-1 0,1-2 0,1-4 0,-2 5 0,-4 8 0,1 1 0,12-23 0,0 2 1658,0-3-1658,-14 30 0,0-1 4958,12-27-4958,-17 24 0,-2 19 0,-9 5 1471,6 9-1471,-1-9 0,2 1 0,2-5 0,7-3 0,5-5 0,1 3 0,-5 4 0,-11 8 0</inkml:trace>
  <inkml:trace contextRef="#ctx0" brushRef="#br0" timeOffset="116414">17882 7999 24575,'0'49'0,"0"-10"0,0 5 0,0 13 0,0 3 0,0-13 0,0 2 0,0-2 0,0 9 0,0-2 0,0-7 0,0-5 0,0 6 0,0-24 0,0-5 0,0-8 0,-6 6 0,5-8 0,-5-4 0,6 1 0,0 0 0,0-1 0,0 1 0,0-1 0,10-2 0,25 0 0,26-3 0,-18 0 0,2 0 0,1 0 0,0 0 0,-2 0 0,-1 0 0,-8 0 0,0 0 0,28 0 0,-10 0 0,-18 0 0,10 0 0,-32 0 0,10 0 0,-14 0 0,0-3 0,1 3 0,-16-3 0,-9 3 0,-26 0 0,-9 0 0,13 0 0,-3 0 0,-3 0 0,-5 0 0,4 0 0,-5 0 0,3 0 0,3 0 0,3 0 0,-16 0 0,21 0 0,18 0 0,5 0 0,6 0 0,0 0 0,0 0 0,0 0 0,1 0 0,-1 0 0,3-3 0,0 0 0,3-12 0,0-19 0,2 2 0,0-5 0,3-15 0,0-3 0,0-2 0,1-1 0,1-7 0,0 1 0,-3 13 0,0 4 0,-1 8 0,-1 4 0,2-13 0,-4 23 0,0 14 0,3-2 0,-3 7 0,3-1 0,-3 1 0,0 1 0,0-1 0,0 0 0,0 1 0,0-1 0,0 0 0,0 1 0,0-1 0,-2 3 0,-2 1 0,-1 2 0,2 8 0,0 0 0,3 4 0,-3 5 0,-2 12 0,-3 11 0,-3 13 0,-1 1 0,-3-4 0,-1-1 0,2-9 0,3-4 0,1-12 0,6-5 0,1-9 0,0 3 0,2 1 0,-2 0 0,0 3 0,2 6 0,-2 3 0,1 2 0,1-5 0,-2-8 0,3-3 0,0-3 0,-2-3 0,1 0 0,-2 0 0,3 0 0,0 3 0,-2-3 0,1 9 0,-2 3 0,3 9 0,0-7 0,0-2 0,0-8 0,0-2 0,5-4 0,29 2 0,31-6 0,-24 2 0,2 0 0,10-2 0,-1 0 0,-9-2 0,-3 0 0,-1-1 0,-2-1 0,12-5 0,-17-2 0,-15 4 0,-7 4 0,0 0 0,-4 0 0,-1 2 0,1-1 0,0 2 0,0 0 0,-1 0 0,-1 0 0,-2 0 0</inkml:trace>
  <inkml:trace contextRef="#ctx0" brushRef="#br0" timeOffset="124182">19922 14979 8191,'-14'0'0,"-30"0"2531,10-2 1,-3 0-2532,-13-2 0,-3-1 0,3 0 0,1 0 0,4-1 0,2-1 0,-22 3 0,15 0 0,11 4 2818,2 0-2818,-15 0 1719,-5 0-1719,18 0 0,-3 0 3392,-6 0 0,-1 0-3392,-1 0 0,-1 0 0,-4 0 0,-1 0 0,3 0 0,1 0 0,0 0 0,0 0 0,0 0 0,1 0 0,4 0 0,2 0 0,10 0 0,3 0 0,-29 0 0,23 0 0,-4 0 0,-1 4 0,-18 4 0,13 2 0,-13 2 0,-1 0 0,29-5 0,0-1 0,-5 3 0,0-1 0,-26 8 0,18-2 0,18 0 0,9-1 0,8 1 0,-2 3 0,-2 15 0,2-2 0,3 0 0,2 5 0,4 0 0,2 2 0,-2 6 0,1 1 0,2 4 0,2 0 0,-2-5 0,2-1 0,3-1 0,3-1 0,2-2 0,3-1 0,15 23 0,9-11 0,-5-11 0,16 9 0,-14-14 0,-8-9 0,1-1 0,10 8 0,-7-6 0,2 1 0,1-2 0,0-1 0,5 6 0,0-2 0,-5-5 0,1-3 0,1-1 0,0-3 0,12 5 0,-13-9 0,1-2 0,22 4 0,3 2 0,4-3 0,-13-3 0,-1 0 0,0-4 0,13 2 0,-20-2 0,18-1 0,-26 0 0,1 0 0,3-3 0,4-1 0,20 3 0,3-1 0,-8-2 0,1 0-693,8 0 1,-2 0 692,-16 0 0,-3 0 0,-5 0 0,-1 0 0,5 0 0,0 0 0,-9 0 0,0 0 0,11 0 0,0 0 0,18 0 0,1 0 0,-8 0 0,-13 0 0,0 0 0,-9-4 0,-2-1 0,2 2 0,-1-3 0,-1-6 0,-3-5 0,15-21 0,-12 9 0,-1-4 0,-5-5 0,-2-2 692,1-3 1,-1 0-693,-1-4 0,-1 2 0,-7 13 0,-1 2 0,2-2 0,-2 3 0,2-4 0,15-19 0,-1-4 0,-12 21 0,0-2 0,1-3 0,-2-1 0,-4 5 0,-3 1 0,1-2 0,-3-1 0,-1-25 0,-4 17 0,-7 6 0,-9 17 0,1 4 0,-17-4 0,4 7 0,-14-9 0,5 8 0,-8-7 0,-16-2 0,24 9 0,-2-1 0,-12 0 0,-2 0 0,-5-5 0,0 1 0,1 3 0,-1 0 0,-5-4 0,1 0 0,9 0 0,4 2 0,7 4 0,2 0 0,-20-15 0,25 16 0,1-1 0,10 5 0,5 2 0,11 7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5:43.610"/>
    </inkml:context>
    <inkml:brush xml:id="br0">
      <inkml:brushProperty name="width" value="0.05292" units="cm"/>
      <inkml:brushProperty name="height" value="0.05292" units="cm"/>
      <inkml:brushProperty name="color" value="#FF0000"/>
    </inkml:brush>
  </inkml:definitions>
  <inkml:trace contextRef="#ctx0" brushRef="#br0">7557 12196 8191,'-2'3'0,"-35"0"4777,-15-3-4777,12 0 0,-3 0 0,4 0 0,0 0 0,-5 0 0,0 0 0,5 0 0,0 0 1426,-13 0 1,-1 0-1427,2 0 0,-1 0 0,1-1 0,0 2 877,0 4 0,2 4-877,3 3 0,2 5 0,1 9 0,3 2 0,1-1 0,3 2 2599,2 3 1,5 1-2600,-3 14 0,6-14 0,0 0 300,3 19-300,-2-11 0,0 4 0,8-1 0,3 0 0,-1-1 0,1 2 0,3-1 0,1 3 0,2 0-384,3-2 0,2 0 0,0 2 384,-2 11 0,0 1 0,5 0 0,4-5 0,4 0 0,4 0 0,7 8 0,5 2 0,3-6 0,-1-14 0,3-5 0,2 2 0,0-3 0,3 2 0,1-1 0,-2-5 0,17 9 0,0-5-713,3-2 1,0-2 712,-6-6 0,0-1-300,1-1 0,1-1 300,8 1 0,4 2 0,-17-7 0,2 1 0,3 1 0,1 0 0,4 1 0,1-1 0,2 0 0,3 2 0,-2-1 0,3 2 0,2 0 0,-1 0 0,-2-2-450,-7-3 0,-1-2 1,0 1-1,-1-2 0,0 0 450,13 4 0,1 0 0,-3-2 0,-3-3 0,-1-4 0,-3-2 0,-3-2-415,16 4 1,-7-5 414,-20-5 0,-4-5 1106,16-20-1106,-27-11 0,-7-6 0,-3-4 0,-7 9 0,-1-1 0,4-13 0,-1-3 0,-3-5 0,-2-1 0,-2 4 0,-1-3 171,0 2 0,1-3 0,-2-1-171,-1 6 0,-1 0 0,-1-2 0,1-9 0,1-2 0,-2 2 0,0 9 0,-1 1 0,0 2 0,-1-1 0,0 1 0,-3 1 0,-1 5 0,-2 0 0,-1 0 0,0-1 0,-1 0 0,0-1 0,-1-2 0,0-1 0,0 0 0,-1-1 0,0 1 0,1 3 0,1 1 0,1 1 0,-8-18 0,1 5 0,1 6 1190,2 12 0,-2 0-1190,0 6 0,-3 4 1120,-4 4 0,-5 1-1120,-12-5 0,-6 3 0,-8 8 0,-4 6-758,10 5 1,-1 2 0,1 1 757,-13 2 0,1 1 0,-7 2 0,2 0 0,16 0 0,2 0 0,-10 0 0,0 0 0,5-1 0,0 2 0,-10 7 0,-2 2 0,2 0 0,2 1 0,12 2 0,0 0-182,-18 1 1,4-2 181,4-2 0,22-4 0,4-2 0,8 0 0</inkml:trace>
  <inkml:trace contextRef="#ctx0" brushRef="#br0" timeOffset="5048">8016 14268 24575,'49'-43'0,"-5"7"0,7-4 0,-1 4 0,6-3 0,0 1-1664,-12 8 1,1 0-1,0-1 1,0 2 1663,11-8 0,0 2 0,-1 1 0,-1 3 0,1 1 0,-2 2 0,-8 4 0,0 1 0,0 0 0,9-3 0,2 1 0,-1 0 0,-2 4 0,0 1 0,-1 1 0,-1 1 0,-1 0 0,4 1-543,1 1 1,5 1 0,0 1-1,-6 0 543,-6 2 0,-5 1 0,7 0 0,6 0 0,7 0 0,3 0 0,1 1 0,-4 1 0,2 2 0,-2 2 0,0 1 0,3 0 0,-10 0 0,3 0 0,1 0 0,0 1 0,1 0 0,-2 1 0,0 0 0,0 0 0,0 1 0,-1 0 0,-2 0 0,-3 1 0,9 1 0,-3 0 0,-2 1 0,-1 0 0,-2 0 0,0 0 0,-1 1 0,-2 2 0,7 4 0,-2 3 0,1 1 255,4 2 1,1 1 0,0 1-256,2 1 0,0 1 0,-3-1 0,-11-1 0,-1 0 0,-4-1 0,8 1 0,-6 0 0,-15-3 0,-1-1-217,12 2 1,1-1 216,16 10 0,-23-12 0,2 2 1279,3 3 0,0 1-1279,-4-1 0,1 1 0,19 7 0,2 1 0,-5-2 0,-2-2 1577,-8-4 1,-2-1-1578,-3-1 0,-5-2 1421,9 3-1421,-8-4 690,-8-2-690,-2-3 61,-4-1-61,-4 0 605,3-3-605,-4 2 0,0-3 0,-2 3 0,8 1 0,1 2 0,6 0 0,2 1 0,-9 1 0,8 1 0,-4 3 0,1 1 0,-2-5 0,-8 0 0,-4-5 0,50-2 0,-9-1-814,2-4 1,6 2 813,-8 3 0,-1 2-1038,-9-1 1,2 1 1037,1 5 0,3 2 0,-5 0 0,-12-2 0,0 1 0,16 3 0,8 3 0,-4-1 0,-1 1 0,-2 0 0,9 2 0,1 2-184,-18-5 0,1 1 1,-3-1 183,1 3 0,0-1 0,9 6 0,0 0 0,-16-7 0,-3-2 0,18 11 0,-18-9 1400,-15-5-1400,4 2 2180,-6 3-2180,9 1 673,-1 5-673,6 1 0,1 0 0,-1-1 0,10 12 0,-7-11 0,-1 4 0,-11-15 0,-8-2 0,-6-8 0,3 1 0,-6-19 0,-4-9 0,-3-7 0,-3-5 0,-1 7 0,-3-4 0,2 0 0,-7-14 0,11 15 0,-2-9 0,7 8 0,0 2 0,0-5 0,0 10 0,0 9 0,0 8 0,0 2 0,14 38 0,12 5 0,6 21 0,0-10 0,0-4 0,-15-18 0,5 7 0,-12-23 0,-4-1 0,0-3 0,3 6 0,-2-4 0,-1 7 0,-1-3 0,-4 8 0,2 3 0,-3 4 0,0-3 0,-10-5 0,-7-5 0,-11-4 0,-14-5 0,7-2 0,-17-3 0,7 0 0,12 0 0,-1 0 0,-2 0 0,-2 0 0,-10 0 0,-1 0 0,1 0 0,0 0 0,-2 0 0,1 0 0,11 0 0,3 0 0,-21 0 0,31 0 0,7 0 0,14 0 0,-1 0 0</inkml:trace>
  <inkml:trace contextRef="#ctx0" brushRef="#br0" timeOffset="10831">4674 11547 8191,'0'-3'0,"-8"0"5063,-30 3-5063,-5-1 0,-7 2 0,4 5 0,-4 3 0,-1 1 324,3 1 0,-3 0 0,0 2 0,0 2-324,-3 2 0,-1 1 0,1 2 0,1 1 101,7-1 1,0 2-1,2 1 1,-1-2-102,-11 5 0,1-2 0,5 1 0,4 3 0,2 0 0,3-5 0,-2-1 0,5-1 3729,-18 15-3729,8-5 0,0-1-174,18-12 0,2-1 174,1 4 0,-1 1 0,-2 0 0,1 0 0,-18 16 764,13-1 0,-1 3-764,7-10 0,2 3 0,-10 14 0,4 3 0,10-9 0,5-1 0,2 5 0,4 1 0,3 7 0,3 0 576,3-13 0,0 0-576,2 2 0,0-1 0,-1-5 0,2 1 805,12 8 1,6 4-806,-3-6 0,3 4 0,4-2 0,12 6 0,6-1 0,2 0-427,-5-6 1,2 1-1,1-1 1,3 0 426,-5-7 0,2 0 0,1 0 0,1 0 0,1 0-509,4 2 1,1 1-1,0-1 1,2 1-1,0-1 509,-6-4 0,1-1 0,0 0 0,1 0 0,0 0 0,1-1 0,1-1 0,-1 1 0,2-2 0,0 1 0,0-1 0,0-1 0,1-1 0,-1-1 0,1 0 0,1-1 0,0 0 0,1 0-691,4 0 0,3 1 0,0 0 0,0-2 0,-3-1 0,-3-3 691,3 1 0,-4-2 0,0-3 0,5 1 0,4 1 0,7 0 0,0-1 0,-4-2 0,-10-5-749,4-3 1,-1-2 748,-7-1 0,6 2 0,3 0 0,-2-1 0,-4-1 0,-1 0 0,1 0 0,1-1 0,4 0 0,0 1 0,2-1 0,3 0 0,-11-1 0,2-1 0,1 0 0,1 0 0,0 0 0,-1 0 0,6 0 0,0 1 0,0-1 0,1 1 0,1-1 0,-1 0 0,1-1 0,2 1 0,0-1 0,0 0 0,0 1-303,-9-1 0,0 1 0,0-1 0,0 0 0,1 1 0,1-1 0,1 1 303,1 1 0,2-1 0,1 1 0,0 0 0,1 0 0,-1 0 0,-1 0 0,-3-1-198,0 1 0,-2 0 1,-1 0-1,0-1 0,0 1 1,0 0-1,1 0 198,6 1 0,1-1 0,0 1 0,1 0 0,-1 0 0,-2 0 0,-2 1 0,-1 1 0,-3 0 0,0 0 0,-1 1 0,0-1 0,1 1 0,4 0 0,2-1 0,0 1 0,-1 0 0,-2 0 0,-2 0-156,-2 0 0,-3 1 1,-1-1-1,1 1 0,1-1 156,6 0 0,3 1 0,-1-1 0,-1 0 0,-4 1 258,10 3 1,-4 0 0,-1-1-259,-1-3 0,0 0 0,-1 0 847,0 1 1,0 1 0,-12-3-848,1-1 0,6-2 0,0-2 0,-2-12 0,7 1 0,9-2 388,-18-1 1,1-3 0,2 1-389,7 0 0,2-1 0,3 1 0,-7 1 0,2-1 0,2 0 0,5 1 0,-16 3 0,4-1 0,1 1 0,3 0 0,-1-1 0,0 2 0,-1-1-14,4 1 1,0 0 0,-1 0 0,0 1 0,3-1 0,2 0 13,-10 1 0,2-1 0,2 0 0,1 0 0,0 0 0,0 0 0,-1 0 0,-3 1 0,-3 0 0,8 0 0,-3 1 0,-3 0 0,0 0 0,0 0 0,0 0-156,3-1 0,1 1 0,0-1 1,-1 0-1,-3 0 0,-4 0 156,4-1 0,-4-1 0,-2 0 0,-1 0 0,15-3 0,-1-1 0,-7 0 0,-3-1 0,-4-1 0,1-4 0,-2-2 210,-6 4 1,-1-1-211,1-3 0,0-1 839,6 1 1,-2 1-840,-6 3 0,-1 0 0,-1 0 0,1 1 0,3 2 0,0 1 0,-9 0 0,-1 0 593,4 4 0,0 0-593,8-5 0,1-2 2752,0 3 1,3-2-2753,-7 2 0,2-1 0,-1 0 0,12-6 0,-1 0 0,1-2 0,-1-1 0,-4 1 0,-2 0 996,-11 3 0,0 0-996,3-1 0,-3 1 0,7-7 0,11-6 0,-24 16 0,-2 1 0,15-7 0,-11 7 0,2-2 0,-3 1 0,-2-1 0,20-7 596,-6 0 1,2-1-597,-9 4 0,0 0 0,9-8 0,1-3 0,5-6 0,-2-1 0,-16 8 0,-2-2 0,6-6 0,-3-1 0,-10 7 0,-2 0 0,-1 2 0,-1 2 0,12-24 0,-7 13 0,-8 7 0,-1-2 0,-1 8 676,-3-2-676,3-12 0,-4 11 0,-2-4 0,-1-9 0,-2-2 0,0 10 0,0 0 0,-3-4 0,-2 1 0,-1-25 0,0 9 0,-1 21 0,-2 1 0,-17-21 0,5 18 0,-15-7 0,14 21 0,-18-13 0,-3 2 0,12 10 0,-3-1 0,-6-2 0,-1 0 0,-2-3 0,-4 0 0,3 1 0,-5-2 0,1 1-971,0 1 0,0 1 1,-1-1 970,-1-1 0,0-1 0,1 3 0,-13-8 0,-1 3 0,9 10 0,-2 1 0,2 3 0,-13-2 0,-2 3 0,6 0 0,-5 1 0,-1 4 0,10 5 0,-1 4 0,-1 1 0,0-1 0,-1 0 0,-1 0 0,0 0 0,-1 1-932,5 1 1,-2 1 0,0 0 0,1 0 0,0 1 931,-6-1 0,0 0 0,1 0 0,-1 0 0,-5-1 0,1 1 0,-3 0 0,-3 1-523,9 0 0,-3 1 0,-3 1 0,0 0 0,-2 0 0,1-1 523,5 1 0,1-1 0,-1 1 0,-1-1 0,-1 1 0,-1-1 0,-1 1 0,7 0 0,0 0 0,-2 0 0,0 0 0,-1 0 0,0 0 0,-1 0 0,1-1 0,1 1-338,0-1 0,-1 0 0,1 0 0,0 0 0,0 0 1,-1-1-1,1 1 0,0-1 0,-1 1 338,0-1 0,-1 0 0,1 0 0,-1 0 0,0-1 0,0 1 0,1 0 0,0-1 0,1 1 0,-4-1 0,0 0 0,1 0 0,0 0 0,0 0 0,0 0 0,0 0 0,-1 0-165,6 0 0,-1 0 0,-1 0 0,0 1 0,1-1 1,1 0-1,1 0 0,3-1 0,4 1 165,-15-2 0,6 0 0,2 0 0,1-1 0,-3 0 0,-5 1 0,-1-1 0,0 0 0,0 0 0,2-2-95,5-1 1,1-1-1,1 0 1,0-1-1,2 1 95,-10 1 0,3-1 0,-1 1 0,-2 0 147,5 0 1,-3 1 0,0-1 0,0 0-1,2 1-147,5 0 0,0 1 0,1-1 0,0 2 0,0-1 0,-2 2 0,1 0 0,-1 0 0,-1 1 0,-2-1 188,3 0 1,-2 0 0,-1-1 0,0 1 0,-1 0-1,2 1-188,0 0 0,1 1 0,-1 0 0,1 0 0,1 1 0,0-1 0,-8 0 0,1-1 0,1 1 0,1 0 0,0 1 0,3 0 0,-1 1 0,2 1 0,2-1 0,4 0 0,-9 0 0,5 0 0,0 1 0,-5 2 0,0 2 0,7-2 1134,12-2 1,3 0-1135,-2 0 0,-2-1 1818,-11-1 1,3-2-1819,-9 1 830,10 1 0,-3-2-830,-4 0 0,0-3 0,6-1 0,-3 0 0,6 1 0,-3 0 0,2 0 0,-12-4 0,2 1 0,-1 4 0,1 0 0,10-1 0,2 0 0,4 3 0,3 1 0,-10-4 0,2 4 0,26 0 2904,-7 0-2904,2 0 0,11 0 0,2 0 0</inkml:trace>
  <inkml:trace contextRef="#ctx0" brushRef="#br0" timeOffset="13815">19054 11844 8191,'8'-15'0,"-5"6"5063,-48 6-5063,13 2 0,-5 2 0,-13 9 0,-1 4 0,1-6 0,2 3 1409,8 9 0,2 4-1409,-7 2 0,1 1 0,9 0 0,2 0 609,-11 3 0,2 0-609,10-3 0,3 0 0,-15 11 0,9-11 0,-1 3 0,7 9 0,0 3 0,-2-8 0,-3 0 0,3 3 0,6 4 0,3 2 0,0 1 0,-5 5 0,-1 2 0,5-4 2658,7 1 0,3-2-2658,-7 9 0,2 0-282,12-13 0,2-2 282,-4 6 0,1 2 0,1 7 0,2 0 0,1-4 0,2-4 0,1-10 0,0-2 0,-1 4 0,2 0 0,4-5 0,2 0 0,2 12 0,5 2 0,10 2 0,4-1 0,3 2 0,6-1-340,-3-11 1,5-1 0,1-2 339,-1-3 0,1-2 0,1 0 0,1-2 0,1-1 0,1-1 0,-3-3 0,0-2 0,3-1 0,11-1 0,5-1 0,-3-1-493,-10-2 0,-2-1 0,3-1 493,14 3 0,3-1 0,-3-1-967,-13-4 1,-2 0-1,3-2 967,0-3 0,1-1 0,4 0 0,2 0 0,5 0 0,3 1 0,3-1 0,1 0 0,-1-1-693,-10-2 0,1 0 0,0 0 1,0-1-1,1 1 0,-1-1 693,3 1 0,-1 0 0,1 0 0,0 0 0,1 0 0,1-1 0,-5 0 0,1-1 0,2 0 0,-1 0 0,0 0 0,1-1 0,-2 1-273,-2 0 1,0 0 0,-1 0 0,0 0-1,1 0 1,1 0 0,1 0 272,-2 0 0,1 1 0,1-1 0,1 0 0,0 0 0,0 0 0,0 0 0,-1-1-67,1 0 1,0 0 0,1 0-1,-1 0 1,0-1 0,-1 0-1,0 0 1,-2-1 66,11 0 0,-1-2 0,-1 1 0,-1-1 0,-3-1 0,-3 1 0,9-1 0,-5 0 0,-2-1 0,-2 0 401,-1-2 1,0-1 0,-6 0 0,-13 2-402,-5-2 0,9 1 0,13 0 0,2-3 0,-10 1 0,2-1 0,1-1 0,4-1 154,0 1 1,3-1-1,2 0 1,1-1 0,2-1-155,-4 0 0,3-1 0,0-1 0,1 0 0,-2 0 0,-4 0 0,-1 1 0,-2 1 0,-2 0 0,-1-1 0,1 1 245,2-1 1,1-1 0,-2 0-1,-2 1 1,-4 1-246,1-1 0,-4 0 0,-2 2 627,20-6 0,-6 1-627,1-7 0,-5 8 0,-11-2 0,2 3 3858,-2 1-3858,-9 2 0,2-3 1768,3-3 0,1-3-1768,3-2 0,1-2 0,5-3 0,-1-2 0,-9 2 0,0 0 0,4-2 0,1-2 0,-5 0 0,-2 0 0,-7 7 0,-3 2 0,18-19 0,-18 12 0,-7 9 2268,-2-8-2268,-3 8 0,-5-6 0,4-3 0,-8-14 0,1 13 0,-5-3 0,-12-7 0,-8-2 0,-4-14 0,-7-1-346,4 19 0,-4 0 0,-1 0 346,-5-4 0,-3 0 0,1 3-659,7 9 0,1 1 1,-2 3 658,-13-12 0,-7 4 0,-1 8 0,-6 3 0,4 2 0,1 1 0,-2 1 0,13 5 0,-4 0 0,-2-1 0,-1 2 0,-6-2 0,-4 2 0,1 0 0,3 0-1219,-2-1 1,2 1 0,-5-1 1218,8 4 0,-3 0 0,-3-1 0,0-1 0,-1 0 0,6 2 0,0-1 0,0-1 0,-2 1 0,0-2 0,-1 1 0,1 0 0,0-1 0,0 1 0,-2-2 0,-1 0 0,-1 0 0,-2-2 0,4 1 0,-3-2 0,-2 0 0,-1-1 0,0 0 0,0-1 0,2 1 0,2 1 0,2 1-654,0-1 1,1 2-1,3-1 1,0 1-1,1 0 1,0 0-1,-1-1 654,-3-1 0,0 0 0,-1-1 0,1 0 0,0 1 0,3 1 0,2 1 0,-6-1 0,3 2 0,2 0 0,2 2 0,1 0-621,-13-4 1,3 1-1,-5-1 621,7 3 0,-7-3 0,-1 1 0,6 2 0,11 3 143,9 3 0,2 2-143,-14-4 0,-6-2 0,7 4 0,17 7 0,0 2 0,-26-3 0,-2 1 0,21 3 0,3 2 1013,-4-1 1,3 0-1014,0 0 4799,2 3-4799,-22 6 0,7 2 0,-3 2 1495,2-2 1,-3 1-1496,12-2 0,-3 1 0,-1 0 0,-12 1 0,-2-1 0,2 1 0,13-1 0,2-1 0,-2 1-888,-12 0 0,-3 1 0,5 1 888,0 3 0,3 1 0,1-3 0,0 1-64,2 3 0,0 2 64,-4 2 0,-1 1 0,15-4 0,0 0 0,1 1-701,0 3 1,0 0 0,1-1 700,-8 3 0,0 1 588,-3 10 0,3 0-588,19-17 0,1-1 0,-5 5 0,3-1 3638,-9 4-3638,16-11 151,4-1-151,-3 0 2931,7-3-2931,-7-1 0,6 0 0,-2-3 0,4 6 0,-1-6 0,-5 12 0,-2-4 0,-6 11 0,1-6 0,2 3 0,4-6 0,10-4 0,2-5 0,4 1 0,-2-2 0,3 1 0,-2-2 0,4 0 0,-2 7 0,-3 16 0,4-13 0,-5 7 0</inkml:trace>
  <inkml:trace contextRef="#ctx0" brushRef="#br0" timeOffset="16667">20372 13579 24575,'0'0'0</inkml:trace>
  <inkml:trace contextRef="#ctx0" brushRef="#br0" timeOffset="18297">22291 12291 8191,'-2'-3'0,"-13"0"5063,0 3-5063,-27 0 2818,2 0-2818,-25 0 859,30 0 1,-1 0-860,-2 0 0,0 0 6784,-28 0-6784,9 7 0,20-3 0,5 10 0,11-6 0,4 2 0,4-3 0,-5 3 0,0 1 0,0 0 0,-9 9 0,7-8 0,-9 13 0,5-7 0,-5 7 0,7-7 0,-2 2 0,8 3 0,-7 16 0,2 3 0,1 16 0,11-24 0,1 1 0,2 5 0,1 0 0,0-5 0,1-1 0,1 6 0,1-1 0,1-3 0,2 0 0,-1 4 0,0 1 0,0 4 0,0-1 0,0 22 0,0-21 0,0-11 0,3-9 0,8 0 0,25 9 0,8 0 0,-13-11 0,0-2 0,16 5 0,8 5 0,-10-12 0,10 4 0,0 0 0,-19-14 0,2 0 0,4 0 0,1 0 0,4-1 0,1-2 0,3-1 0,-1-1 0,-6-1 0,0-2 0,0-7 0,-2-3 0,20-6 0,-10-18 0,-13 2 0,-8 0 0,9-8 0,-10 8 0,1-9 0,-7 13 0,-1-1 0,13-25 0,-12 17 0,-1-1 0,-4 5 0,-2 0 0,-4 1 0,-2-2 0,1-9 0,-4 0 0,0-18-212,-4 17 1,-3 1 211,-5 1 0,-5-17 0,-8 18 0,-5-8 0,-5 8 0,-4-3 0,-5 13 0,-5 0 0,-3 15 0,4 8 105,4 1 1,17 5 0,7-2 0</inkml:trace>
  <inkml:trace contextRef="#ctx0" brushRef="#br0" timeOffset="19581">20960 15473 8191,'0'29'0,"0"8"0,0 6 1809,0 0 1,0 2-1810,0 21 0,0-3 1281,0-28 1,0-2-1282,0 10 0,0 0 0,0 0 0,0-2 0,0-7 0,0 1 0,0 11 0,0-3 0,0-11 1933,0 8-1933,0-26 6048,0 5-6048,0-6 1637,0 9-1637,0-11 584,0 7-584,0-8 0,0 0 0,0-2 0,0-2 0,0 0 0,22-2 0,3-2 0,32-2 0,-6-4 0,-11 4 0,1-1 0,19-3 0,-23 4 0,0 0 0,22 0 0,-12 0 0,-10 0 0,-17 0 0,-14 0 0,-3 0 0</inkml:trace>
  <inkml:trace contextRef="#ctx0" brushRef="#br0" timeOffset="20231">21697 16051 13018,'7'-3'0,"58"1"2810,1 2-2810,-11 0 0,1 0 0,-16 0 0,-2 0 1197,-3 0 0,-1 0-1197,25 0 1374,-21 0-1374,1 0 894,-28 0 1,0 0 0,-9 0-1</inkml:trace>
  <inkml:trace contextRef="#ctx0" brushRef="#br0" timeOffset="20897">21794 15871 24575,'32'0'0,"2"0"0,10 0 0,-1 0 0,-5 0 0,-2 0 0,2 0 0,-7 0 0,3 0 0,-14 0 0,2 0 0,-6 0 0,-5 0 0,-3 0 0</inkml:trace>
  <inkml:trace contextRef="#ctx0" brushRef="#br0" timeOffset="21866">22744 15040 24575,'-14'36'0,"-1"1"0,-1-2 0,0 2 0,-2 18 0,0 3 0,-2 4 0,2 2-701,7-17 1,2 1-1,1 0 701,-1 1 0,0 0 0,4-2 0,3 6 0,3-4 0,-3-10 0,0 1-18,1 11 1,2-4 17,-1-5 0,0 0 0,0 0 0,0-3 512,0 9-512,-5 1 0,12 9 0,-6-1 0,13-12 1049,-7-13-1049,3-16 576,2 0-576,8 5 0,3-4 0,-5-6 0,-8-4 0</inkml:trace>
  <inkml:trace contextRef="#ctx0" brushRef="#br0" timeOffset="22881">23083 15137 24575,'0'15'0,"0"8"0,0 1 0,0 8 0,0 0 0,0 6 0,0-3 0,0-2 0,0-10 0,0-11 0,0-3 0,0 0 0,0-3 0,0 3 0,0 3 0,0-5 0,0 5 0,0-7 0,0 1 0,5-3 0,6 0 0,20-6 0,9-2 0,9-2 0,-8 2 0,-10-1 0,-14 5 0,-5-2 0,-9 3 0,0 0 0</inkml:trace>
  <inkml:trace contextRef="#ctx0" brushRef="#br0" timeOffset="23948">23482 15477 24575,'12'-12'0,"-3"3"0,3-6 0,-5 10 0,2-4 0,-6 12 0,0 2 0,-3 15 0,0 9 0,0 20 0,0-13 0,0 9 0,3-22 0,1 5 0,0-10 0,1 1 0,-1-7 0,-1-6 0,0 0 0</inkml:trace>
  <inkml:trace contextRef="#ctx0" brushRef="#br0" timeOffset="24615">23722 15708 24575,'0'18'0,"0"10"0,0 9 0,0-10 0,0-1 0,0-19 0,0 2 0,0-3 0,0 0 0,0 0 0,0-3 0,0 0 0</inkml:trace>
  <inkml:trace contextRef="#ctx0" brushRef="#br0" timeOffset="26035">23804 15692 24575,'9'-26'0,"-1"1"0,12-3 0,-12 11 0,3 4 0,-10 8 0,7-4 0,-4-4 0,5 3 0,-5-2 0,1 8 0,-4-1 0,1 7 0,-2 1 0,0 3 0,0 3 0,3-1 0,3 5 0,11 10 0,1 5 0,0-2 0,-3-3 0,-4-7 0,-1-5 0,-4 1 0,-3-6 0,-3-1 0,0 1 0,0 7 0,0 7 0,0-4 0,0 1 0,0-14 0</inkml:trace>
  <inkml:trace contextRef="#ctx0" brushRef="#br0" timeOffset="29099">23980 15263 24575,'-8'0'0,"2"-5"0,4 1 0,4-2 0,1 4 0,0 4 0,-3 2 0,-3-1 0,-6 2 0,2-4 0,1 1 0,4-2 0</inkml:trace>
  <inkml:trace contextRef="#ctx0" brushRef="#br0" timeOffset="29931">24247 15094 24575,'0'50'0,"0"14"0,0-21 0,0 1 0,0-9 0,0-2 0,0 18 0,0-28 0,0-6 0,0-4 0,0-6 0,0-1 0</inkml:trace>
  <inkml:trace contextRef="#ctx0" brushRef="#br0" timeOffset="30914">24092 15480 24575,'17'0'0,"-5"0"0,42 0 0,-5 0 0,-15 0 0,1 0 0,17 0 0,-17 0 0,-18 0 0,-5 0 0,-6 0 0,0 0 0,-1 0 0,4 0 0,-3 0 0,3 0 0,0 0 0,4 0 0,-1 0 0,4 0 0,-4-2 0,-3 1 0,0-2 0,-6-2 0,0 3 0,-3-3 0</inkml:trace>
  <inkml:trace contextRef="#ctx0" brushRef="#br0" timeOffset="32348">24000 15073 24575,'55'0'0,"0"0"0,-5 0 0,3 0 0,-3 0 0,9 0 0,-11 0 0,-13 0 0,-21 0 0,-40 0 0,-7 0 0,-26 0 0,6 0 0,7 0 0,12 0 0,11 0 0,13 0 0,1 0 0,0 0 0,31 0 0,-7 0 0,46 0 0,-1 0 0,0 0 0,-3 0 0,-20 0 0,-10 0 0,-5 0 0,-8 0 0,-4 0 0,-2 0 0,-4 0 0,2 0 0</inkml:trace>
  <inkml:trace contextRef="#ctx0" brushRef="#br0" timeOffset="34214">24236 15745 24575,'30'0'0,"4"0"0,24 0 0,-25 0 0,1 0 0,23 0 0,-6 0 0,-29 0 0,2 0 0,-17 0 0,-8 0 0,-27 0 0,-18 0 0,-4 0 0,-8 0 0,21 0 0,6 0 0,18 0 0,2 0 0,2 0 0,3 0 0,8 0 0,9 0 0,7 0 0,11 0 0,13 0 0,-7 0 0,7 0 0,-16 0 0,2 0 0,-6 0 0,-2 0 0,-13 0 0,-7 0 0,-10 0 0,4 0 0,-7 0 0,3 0 0,-17 0 0,16 0 0,-8 0 0</inkml:trace>
  <inkml:trace contextRef="#ctx0" brushRef="#br0" timeOffset="36263">23692 16329 24575,'0'8'0,"0"4"0,0 4 0,0 8 0,0 8 0,0 7 0,0 5 0,0-9 0,0 1 0,3-8 0,4-12 0,3 4 0,1-14 0,5-2 0,-5 2 0,15-6 0,2 3 0,19-3 0,17-15 0,-28 3 0,0-3 0,0-7 0,-3-3 0,-2 1 0,-4-2 0,5-25 0,-7 10 0,-16 5 0,-3 12 0,-6 8 0,0 3 0,0 0 0,-6 2 0,-1-4 0,-12 8 0,-6-2 0,-18 5 0,6-3 0,-14 6 0,12-6 0,-3 6 0,4-3 0,1 1 0,5 2 0,14-3 0,4 4 0</inkml:trace>
  <inkml:trace contextRef="#ctx0" brushRef="#br0" timeOffset="37098">23700 16829 24575,'14'-38'0,"1"0"0,4-6 0,5-1 0,8-3 0,1 2-816,-5 4 0,-2 2 816,-3 10 0,-3 4 529,0-7-529,3-2 270,-11 15-270,2-4 0,-11 14 0,5 4 208,-4 3 0,2 3 0,-3 0 1</inkml:trace>
  <inkml:trace contextRef="#ctx0" brushRef="#br0" timeOffset="41732">26701 14386 24575,'35'50'0,"0"0"0,-9-15 0,2 1 0,3 7 0,-4-4 0,3 7 0,3 3 0,0 1 0,0 1 0,-2-3-1231,3 4 1,0-1-1,-1 0 1,0 2-1,0 1 1231,-2 1 0,0 2 0,1 1 0,-2 1 0,-1-1 0,-3-3 0,-1 0 0,-3-2 0,-1 0 0,-2-1 0,-1-1 0,-1 6 0,-1 0 0,-3-2 0,-3 0 0,-2 10 0,-3-2 0,-3-3 0,-1 6 0,-2-3 0,0-2 0,-2-3-330,-3-14 1,-3-4 329,-3-3 0,-2-2 310,-4 1 0,-1 0-310,-2 4 0,-1 0 0,-1-3 0,-1 1 0,-1 9 0,0-1 0,1-10 0,0-1 0,3 1 0,1-3 0,-7 11 0,13-25 0,7-5 0</inkml:trace>
  <inkml:trace contextRef="#ctx0" brushRef="#br0" timeOffset="43897">22707 12044 8191,'-30'0'0,"-2"-1"0,-8-2 823,-4-5 1,-8-4-1,-2-1 1,0 2-824,4 1 0,0 0 0,-1 0 0,-1-2 0,-6-3 0,-1-2 0,0 0 0,4 1 0,0 1 0,3 2 0,3 1 0,-12-1 0,1 3 0,-1 3 0,1 3 0,12 1 0,0 1 0,-4 2 0,5 0 2936,6 0-2936,-24 0 0,17 0 0,-10 0 964,22 7 0,-1 2-964,-2 1 0,0 4 0,-7 9 0,-1 4 0,-2-5 0,1 2 3035,7 4 0,0 1-3035,0-5 0,2-1 0,11-2 0,2-1 0,-27 16 2076,23-11-2076,-3 5 0,4-1 0,-6 6 0,0 4 0,-7 8 80,9-9-80,-2 4 0,-1 1 0,12-19 0,0 2 0,-6 8 0,-4 6 0,1-3 0,-6 5 0,1 0 0,-4 3 0,-1 1 0,12-13 0,-1 0 0,3-2-260,-1 1 1,1-2 259,-3 3 0,2-2 0,-7 14 0,7-14 0,4 6 0,7-13 0,4 6 0,-1 7 519,7 13-519,5-17 0,2 4 0,1 3 0,2 3 0,0 11 0,5 1 0,10 6 0,6 2-304,-5-17 1,2 0 0,4-1 303,8 0 0,5-2 0,-1-1-644,-7-6 1,0-2-1,1-1 644,18 9 0,0-3 0,-7-5 0,0-2 0,1-3 0,1-2 0,2 2 0,2-1 0,5-2 0,0-1 0,-5-3 0,4 0 0,5-2 0,6 0 0,1-1 0,-1-2 0,1 0 0,3-1 0,-5-2 0,2 0 0,1-1 0,0-1 0,-1-1 0,-1-1 0,1-2 0,-1-1-964,-3-1 0,0-1 0,-2-1 0,-1 0 964,5 0 0,-2 0 0,-2-2 0,-4-1 0,-1-1 0,-3-1-668,8 1 0,-2 0 668,1 0 0,1 0 0,3 0 0,1 0 0,-1 0 0,1 0 0,0 1 0,-2-2 0,-13 0 0,1-2 0,19-2 0,-1-3 0,-23 1 0,-2-2 0,19-3 0,2 0 0,1 0 0,0-2-22,-16 2 0,-1-2 0,4-1 22,9-1 0,4 0 0,-1-3 0,0-3 0,-1-3 0,-3 1 50,4-1 0,-3 0-50,-12 4 0,0-2 0,-8 2 0,6-9 0,-5 7 0,0 0 0,5-9 1650,-17 10 1,0 0-1651,20-16 0,-7-3 0,-1 5 1694,-16 7-1694,2-3 910,-5-9-910,-2-9 925,-10 12 0,-2-3-925,-1-1 0,-1 1 0,-3 1 0,0 0 0,0-1 0,0 1 0,-4-16 0,3-6 0,-7 7 0,7-1 0,-3 1 0,4 5 0,0 2 0,0-1 244,0 5-244,-4-20 0,-1 9 0,-3 20 0,-2 1 0,-5-21 0,-1 25 0,-1 2 0,-2-7 0,-1 4 0,-2 0 0,-13-9 0,9 10 0,-2 0-560,0 1 1,-1 2 559,-6 1 0,-3-1-655,1-2 0,-3-1 1,1 2 654,-8 0 0,-1 0-930,2 0 1,-3-4 0,1 3 929,8 5 0,1 1 0,0 0 0,-3-2 0,0-1 0,-4-1-248,1-2 0,-4-1 0,-1-1 0,3 3 248,-3 1 0,2 2 0,-2-1 0,-4-3 0,-1-2 0,3 5 393,-5 4 1,3 4-394,6 4 0,1 4 0,3 3 0,0 2 0,1 0 0,3 2 0,-14 6 1627,16 17-1627,7 24 0,15-15 0,-2 7 0</inkml:trace>
  <inkml:trace contextRef="#ctx0" brushRef="#br0" timeOffset="164847">19601 4595 24575,'46'0'0,"0"0"0,-2 0 0,6-1 0,4 1 0,5 1 0,-2-1 0,6 0 0,3 1 0,2 0 0,0 2 0,0 1-1405,-6 2 1,0 1 0,0 1-1,1 1 1,1 1 0,2 0-1,1 1 1256,-9-2 0,-1-1 0,2 0 0,0 1 0,2 0 0,1 1 0,1 2 0,3 3 0,1 2 0,2 3 41,-17-4 0,1 2 0,3 2 1,0 2-1,2 1 0,1 1 1,1 1-1,1 2 0,1 0 0,0 1 1,0 0-1,1 1 0,-1 0 1,0 0-1,0 0 0,-1 0 0,0 0 1,-1-1-1,-2-1 0,0 0 108,3 2 0,0 0 0,-1 0 0,-1 0 0,-1-1 0,0 1 0,0 0 0,-1 0 0,1 0 0,0 1 0,0-1 0,1 2 0,0-1 0,2 1 0,0 0 0,2 1 0,1 1-36,-11-6 1,1 1 0,1 0 0,2 0 0,0 1 0,1 0 0,0 1-1,2 0 1,-1 0 0,1 0 0,0 1 0,0-1 0,0 1 0,0 0-1,0 0 1,0-1 0,-1 1 0,-1-1 0,0 1 0,-1-1 0,0 0 0,-2 0-1,-1-1 1,-1 0 0,-1 0 35,9 5 0,-1 0 0,-1 0 0,-1-1 0,-1 1 0,0-1 0,-2 0 0,0 0 0,-1 0 0,0 0 0,0 0 0,-1-1 0,1 1 0,-1-1 0,1 1 0,-1-1 0,1 1-127,2 0 0,-1 0 0,0 1 0,1-1 1,-1 0-1,0 1 0,0-1 0,-1 0 1,0 0-1,0-1 0,0 1 0,-1-1 1,-1 0-1,0-1 0,-1 0 0,-1-1 127,7 5 0,0-1 0,-1 0 0,-1 0 0,0-1 0,-1 0 0,0-1 0,-1 0 0,-1-1 0,-1 0 0,-1 0 0,0-1 0,6 4 0,0 0 0,-2-1 0,0 0 0,-2-1 0,0-1 0,-2-1 0,-2 0 0,-1-2 0,7 4 0,0 0 0,-2-2 0,-4-1 0,-4-4 0,-5-3 798,11 4 0,-5-4-798,6 5 0,-2 0 0,-10-7 0,-5-3 2819,5 4-2819,-11-9 4216,-14-2-4216,-16-9 6304,-21-6-6304,0 1 1449,-6-3-1449,20 12 0,15 2 0,2 2 0,2-2 0,-4-5 0</inkml:trace>
  <inkml:trace contextRef="#ctx0" brushRef="#br0" timeOffset="165862">20617 8958 8191,'-17'0'0,"37"-39"54,9 4 1,13-10 0,8-6 0,4-1-55,-15 16 0,4-2 0,2-1 0,3-2 0,2-2 0,3 0 0,2-1 0,2-2 0,2 1-5,-14 10 1,1-1 0,3 0-1,1-2 1,2 0 0,2-1-1,0 0 1,1-1 0,1 0-1,0 0 1,1-1 0,-1 1-1,0 1 1,0-1 0,0 2-1,-2-1 1,0 2 4,0-1 0,0 0 0,-1 1 0,0 0 0,0 0 0,0 0 0,0 1 0,0 0 0,0-1 0,1 1 0,0 0 0,0 0 0,1 0 0,0 0 0,1 1 0,1-1-2,-4 3 0,1-1 0,2 1 0,0-1 0,2-1 0,0 1 0,0 0 0,0 0 0,1 0 1,-1 0-1,0 1 0,-1 1 0,0 0 0,-1 0 0,-2 2 0,-1 0 0,-1 2 0,-2 0 0,-2 2 2,14-7 0,-5 2 0,-1 2 0,-3 1 0,-1 2 0,0-1 0,0 1 0,3 0 0,2-2 0,3-1 0,-7 4 0,4-1 0,1-1 0,3-1 0,1 0 0,1 0 0,1-1 0,-1 1 0,0 1 0,-1 0 0,-2 1 0,-2 1 0,-3 1 0,-3 3 0,-4 0 0,20-6 0,-9 3 0,-4 3 0,0 0 0,4-1 0,10-5-7,-21 8 0,4-2 0,4-1 1,3-2-1,2-1 0,3 0 1,0-1-1,2-1 0,-1 1 0,0 0 1,-2 1-1,-2 0 0,-2 1 1,-3 2-1,-5 2 0,-4 1 7,21-7 0,-9 3 0,-5 2 0,0 0 0,2-1 0,6-2 58,-6 3 0,4-2 1,3-1-1,2-1 1,1-1-1,0 1 1,-1 0-1,-3 0 1,-3 1-1,-5 2-58,6-4 0,-3 1 0,-4 0 0,-1 1 0,-2 1 0,1 0 385,5-1 1,-1 1 0,-1 1 0,-2 0-1,-2-1-385,3-3 0,-2 0 0,-2 1 0,-1 2 0,3 1 0,-3 2 0,0-2 0,0-5 0,-2-1 0,0 2 0,-5 5 0,0 2 0,-1-1 1112,11-10 1,-3 1-1113,-18 10 0,1-1 0,15-7 0,-1-1 4375,-1-7-4375,9 0 0,1-1 2038,-23 15 1,-1 0-2039,9-9 0,-2 2 1021,11-5-1021,-20 12 543,-15 12 1,-7 5-1,-4 2 1</inkml:trace>
  <inkml:trace contextRef="#ctx0" brushRef="#br0" timeOffset="169430">16492 4662 8191,'-6'0'0,"-4"0"5063,-22 0-5063,-13 0 0,-7 0 1208,21 1 1,-6-2-1209,-12-6 0,-8-3 0,-2-2-78,0 0 1,-2-2 0,-7-2 77,19 5 0,-4-3 0,-3 0 0,-3-2 0,0 1 0,1-1 0,3 1 261,-3 0 0,2-1 0,0 1 0,0-1 0,-2 0 1,-3-1-262,2 0 0,-4 0 0,-1-2 0,-2 1 0,0-1 0,1 1 0,1 0 0,3 2-611,1-1 0,1 2 0,2 0 0,0 0 0,0 1 0,0-1 0,0 1 611,-3-1 0,1 0 0,-1 0 0,0 0 0,0 1 0,-1 0 0,0 1 0,-4 0 0,-1 1 0,-1 0 0,0 1 0,1 0 0,3 0 0,2 2-543,-4-1 1,4 0 0,2 2 0,-1 0 0,-3-1 542,-1 2 0,-3-1 0,-1 1 0,0 0 0,2 0 0,4 1-211,3 1 1,1 0 0,3 0 0,1 1 0,0 0 210,-3 1 0,1 1 0,0 0 0,-4 0 0,5-2 0,-3 0 0,-3-1 0,0 1 0,-2-1 0,1 1 0,5 1 0,0 0 0,-1 0 0,-1 1 0,0-1 0,-2 0 0,1 0-74,1 0 0,0-1 0,0 1 0,-1-1 1,-1 0-1,-1 0 0,-2 0 0,-1 1 74,7-1 0,-2 1 0,-2 0 0,-1-1 0,-1 1 0,0 0 0,0-1 0,1 1 0,2 1 0,1-1 0,2 1 0,-4 0 0,2 0 0,1 0 0,2 1 0,0 0 0,0 0 0,-2-1 0,-1 1 22,-2-1 1,-2 0-1,-1 0 1,0 0-1,-1 0 1,1 0-1,1 0 1,2 0-1,3 1-22,-12 1 0,4-1 0,1 2 0,2-1 0,-1 0 0,0 0 0,-2 0 0,-1 0 0,0 0 0,2 0 0,1 0 0,2 0 0,4 1 0,1 0 0,2 0 0,2 0 0,-1 1 0,-10 1 0,1-1 0,2 2 0,5 0 316,0 2 0,5 1 0,2 1-316,2 1 0,2 2 0,-1-1 0,-2 1 0,-1 0 0,3 0 965,-11 4 0,2 0-965,7 1 0,0 0 0,4-3 0,1 1 0,0 4 0,1 1 1562,-5 0 1,-1 2-1563,-9 6 0,0 2 0,9-2 0,0 2 0,9-4 0,-1 2 0,1 0 0,-11 11 0,0 1 0,11-8 0,-1 1 0,1 0 1596,3 1 0,0 1 1,1 0-1597,1-1 0,0 0 0,0 1 0,-1 1 0,0 0 0,2 1 0,3-2 0,1 0 0,1 0 0,-12 14 0,1 0 0,6 0 0,3 0 1331,4-4 1,1 0-1332,2 10 0,2 3 0,4 4 0,3 2-63,4-4 1,2-1 62,1 2 0,2-3 0,5-14 0,1-1-509,-2 0 0,-1 1 509,3-2 0,0 3 87,0 19 1,0 4-88,0-23 0,-1 0 0,2 3 0,2 10 0,2 4 0,2-2-612,2-1 1,2-2-1,5 1 612,5 1 0,5 0 0,6 1 0,-5-16 0,5 0 0,3 1 0,0-1 0,0-2-920,5 4 0,0-3 0,2 0 0,3 0 920,-1-2 0,3 1 0,1-1 0,1-1 0,-1-2 0,5 1 0,-1-4 0,1 1 0,6 1 0,-11-5 0,3 1 0,3 1 0,1 0 0,0 1 0,0-2 0,-2-1-273,3 1 1,-1-2-1,0-1 1,0 0 0,0 0-1,3 2 273,-3-1 0,2 1 0,0 0 0,1 1 0,0-1 0,0-2 0,-2-1 0,4 0 0,0-2 0,0 0 0,-2-2 0,-1-2 0,-2-1 0,8 3 0,-2-4 0,-2 0 0,1 0 0,4 0 0,1 1 0,-2-1 0,-5-4 0,-6-4 0,-5-2 0,-1-2 0,14 0 0,-4-1-87,-22-3 0,2 0 87,11-3 0,7-2 0,-7 1 0,-13 2 0,1 0 143,10-2 0,7 0 1,-8 0-144,8 0 2357,-15 0 1,1 0-2358,-4-1 0,0 2 1774,3 0 1,1 1-1775,7 0 0,1 1 0,2 1 0,2 0 0,11 1 0,0 0-308,-10-3 0,0 1 308,8-1 0,-4 0 0,8-2 0,-23 0 0,0 0 933,16 0-933,1 0 0,5 0 0,-25 0 0,1 0 0,-2 0 0,2 0 0,15 0 0,4 0 0,4 0 0,5 0-646,-18 1 0,3 1 0,3-1 0,2 2 646,-3-1 0,2 1 0,2-1 0,0 1 0,-1 0-880,0 0 0,-1 0 0,1 1 0,-1-1 0,-1 0 880,8 2 0,-1 0 0,0 0 0,2 0 0,-5-1 0,1 0 0,2 1 0,2 0 0,3 2-459,-11 0 1,4 1 0,1 1 0,2 1-1,1 0 1,-1 0 0,0 0 0,-1 0 458,-2-1 0,-1 0 0,0 1 0,-1-1 0,1 0 0,0 1 0,1 0 0,1 0-295,-1 0 0,1 1 1,1 0-1,1 1 0,0-1 1,-1 1-1,-1 0 0,-1 0 1,-2 0 294,5 2 0,-1 1 0,0 0 0,-2 0 0,-2 0 0,-2-1 0,-3 0-157,11 3 0,-7-2 0,2 1 1,9 2 156,-14-4 0,6 1 0,5 1 0,2 1 0,2 0 0,0 0 0,-1 0 0,-3-2 0,-3-1 0,-1-1 0,-2-1 0,-1-1 0,-2 0 0,1 0 0,1 0 0,3 1 0,3 1 0,4 1 0,1 1 0,1-1 0,-1 0 0,-1-1 0,-4-2 0,-5-3 226,5 0 1,-3-2-1,-4-3 1,-3-2-1,-5-3-226,3-4 0,-5-4 0,-10-7 1407,-12-9 0,-7-7-1407,-1-7 0,-2-7 0,-1 1 0,4-8 0,0-1 1002,-5 11 1,0-2 0,-3 1-1003,-1-17 0,-3 3 0,0 22 0,0-1 1652,1-20 0,-1-5-1652,-3 15 0,0-2 0,0 0 0,1 3 0,1 1 0,0-3 0,-2-11 0,0-2 0,-1 1 0,1 11 0,0 1 0,-1 0 0,-1 0 0,0 0 0,0 1 0,0-15 0,0 4 0,-1 13 0,2 5 2830,2-4-2830,-2 5 183,8 15-183,-4-6 1984,4 10-1984,-2 7 497,-15 4-497,23-19 0,3-7 0,4-6 0,6-3 0,3-2-473,-3 6 0,1-3 1,1-2 472,2-9 0,-1-3 0,0 3-1036,-6 11 0,-1 2 0,0-3 1036,4-12 0,0-3 0,-3 5 0,-3 8 0,-3 1 0,-3 5 0,0-3 0,-3 3 0,0-2 0,-2 1 0,4-8 0,-1 0 0,-5 7 0,-2 1-850,0-6 1,-1 0 849,-2 9 0,-1-1 0,2-11 0,-1 0 0,-3 10 0,-2 0 0,1-8 0,0-1 0,1-4 0,-2 1 0,-4 3 0,-4 3 0,-2 7 0,-4 5 0,-14-7 0,-6 5 0,9 20 1061,-3-2-1061,-2 7 2983,-1-3-2983,-4 5 2181,-12-8-2181,-11 8 0,4-2 0,-2 8 0,-1 4 0,-2 0 0,4 0 0,5 0 0,20 0 0,3 0 0,2-3 0,4 2 0,0-6 0,4 4 0,1-7 0,4-1 0,5 4 0,2 1 0</inkml:trace>
  <inkml:trace contextRef="#ctx0" brushRef="#br0" timeOffset="213830">9455 5468 24575,'-36'0'0,"0"0"0,-20-3 0,-8-4 0,9-1 0,-4-2 0,-2 0-851,7 0 1,-2-1 0,-1 0 0,2-1 850,4 2 0,1 0 0,1 0 0,0-1-663,-18-5 1,1-1 0,4 3 662,-1 5 0,4 1 0,-2-3 0,4 3 0,15 5 0,1 1 0,-19 2 0,-2 0 0,15 0 0,0 0 0,-12 0 0,4 0 1197,-10 8-1197,19 1 0,1 5 0,9 2 0,1 4 0,-16 6 0,0 3 0,10 2 0,4 4 0,1 4 0,4 2 0,6-8 0,2 0 774,6 3 0,2 1-774,0-2 0,2-1 0,-6 26 0,8-25 0,2-1 0,-3 19 0,4-3 0,3-15 0,2 3 1321,1 8 1,0 3-1322,1-2 0,0 1 0,0 14 0,4 0 0,2-13 0,3-2 0,2 8 0,5-1 0,10 1 0,2-5 0,-7-16 0,1-2 0,6 6 0,1-2 0,-3-7 0,-1-1 0,0-2 0,1 1 0,3 6 0,0 0 0,11 9 0,-4-3 0,-4-5 0,-3-8 0,2 1 0,-3-4 0,2 0 0,21 12 0,4-1 0,-6-6 0,2-3 0,7 0 0,1-2-490,-6-4 0,-2-3 490,-7-6 0,-2-1 0,-1-2 0,-1 0 0,-5-1 0,2-2 0,17-1 0,2 0 0,-8-1 0,1 0 0,9-3 0,1-2-708,-6-2 0,-2-2 708,-7-2 0,0-3 0,4-2 0,-1-4 0,6-3 0,-3-3 0,-9 3 0,-2-1 0,5 0 0,0-3-259,4-13 0,-2-3 259,-10 9 0,-1-3 0,1-6 0,1-6 0,-3 0 0,-8 5 0,-2-1 0,-3 0-515,-1-1 0,-1-1 0,-2 0 515,-2 2 0,-1-1 0,-3 2 0,-2-9 0,-3 1 0,0-2 0,-2-3 0,-1 5 0,0-3 0,-3 3 0,-7-11 0,-3 0 0,1 5 0,-2-2 0,-4 4 0,-15-5 0,-3 7 0,11 8 0,-3 3 402,-12-5 1,-1 5-403,-9 4 659,20 14 0,1 2-659,-13 1 133,24 14 1,8 6 0,6 0 0</inkml:trace>
  <inkml:trace contextRef="#ctx0" brushRef="#br0" timeOffset="-214317.73">13534 5206 8191,'-11'38'0,"1"0"0,1 19 0,3 5 668,3 2 1,2 2-669,0-17 0,2 1 0,-1 0 555,0 0 1,0-1 0,0-1-556,0 14 0,0 3 0,0-4 0,0 3 0,0-1 0,0-12 0,0-1 0,0 1 0,0 9 0,0 3 0,0-1 0,0 2 0,0 0 0,0-3 636,0-15 0,0-3 0,0 3-636,0 13 0,0 3 0,0-4 0,-2-3 0,4-4 0,12-1 0,4-3 0,-2-13 0,3-3 0,15 1 0,4-3 0,-5-5 0,2-2 0,9-2 0,2-1 1278,-2 5 1,3-1-1279,3-6 0,7-1 0,-4-2 0,0-1 0,2 0 0,-1-1 0,8 1 0,0-2 0,-6-3 0,-9-5 0,-4-3 0,3 2 0,4 1 0,3 2 0,1 0 0,0-1 0,13-3 0,0-1 0,-2-1 1053,-9-1 1,-2 0 0,2-3-1054,-6-1 0,3-3 0,-2 0 0,-5-1 439,11-2 0,-4-4-439,-1-9 0,-3-3 0,-7 0 0,-3 0 0,-8 1 0,-1-1 0,7-5 0,-2-5 0,-6-9 0,-5-1 0,-6 6 0,-2-3 0,-1-4 0,1-7 0,-3 0 0,-3-2 0,-3-1 0,0-4 0,-1 5 0,-1-3 0,-1-2 0,-2-1-235,-1 11 1,-1-2-1,-1 0 1,-1 0 0,-2 0 234,-3-11 0,-2-1 0,-2 2 0,-4 1 0,-1 4 0,-3 2 0,-2 1 0,-4 3 0,-1 7 0,-4 1 0,-1 3 0,0 3 0,-3-2 0,0 5 0,-2 3 0,-1 4 0,-1 3 0,2 3 0,-4-1 0,0 3 0,-1 3 0,0 1 0,-1-1 0,1 2 0,8 6 0,0 1 1074,-15-6 1,-3 2-1075,-6 9 0,-3 2 0,9-3 0,-2 0 0,-2 2-281,-7 3 1,-1 3 0,2 2 280,8 1 0,1 3 0,0 1 0,-4 3 0,0 2 0,3 2 597,-8 11 0,4 4-597,0 0 0,4 0 0,19-8 0,5-1 0,-4 3 0,23-14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9:12.089"/>
    </inkml:context>
    <inkml:brush xml:id="br0">
      <inkml:brushProperty name="width" value="0.05292" units="cm"/>
      <inkml:brushProperty name="height" value="0.05292" units="cm"/>
      <inkml:brushProperty name="color" value="#FF0000"/>
    </inkml:brush>
  </inkml:definitions>
  <inkml:trace contextRef="#ctx0" brushRef="#br0">22088 5774 24575,'0'31'0,"0"11"0,-1-8 0,2 2-690,3 3 1,1 0 689,1 6 0,0 0-798,1-6 0,2 2 798,4 14 0,1 1 0,-3-13 0,-1-1 0,2 11 0,0-3 0,4 10 701,-7-1-701,-2-24 0,-2 5 0,-2-17 645,-3-7-645,0-7 1629,0-3-1629,0-21 0,0-6 0,0-13 0,0-4 0,0-25-1006,0 17 1,0 0 1005,0-19 0,0 32 0,0 0 0,0-23 0,-4 0 0,3 16 0,-4 10 0,5 14 0,0 9 0,0-5 0,-3-2 2011,-1-4-2011,-4-9 0,1-10 0,-1 3 0,0-8 0,-3 5 0,3 10 0,-2-1 0,7 15 0,0 4 0,0 5 0,0 4 0,0 18 0,1 38 0,2-24 0,0 3 0,0 12 0,0 1-928,-1-1 1,2-3 927,0-10 0,2-1 0,1 10 0,2 1 0,5 20 0,-2-25 0,1 0-124,-2-1 0,0-1 124,7 26 0,-2-7 0,-4-8 0,0-10 0,-1-1 0,-4 5 0,0-7 1830,-4 5-1830,0-17 273,0-4-273,0-32 0,0-53 0,0 28 0,0-4-1952,0-1 1,0-4-1,0 1 1952,0-15 0,0 1 0,0 15 0,0-1 0,0 1-700,0-9 1,0 0 699,0-6 0,0 1 0,0 18 0,0 1 0,0-2 0,0 0-596,0-20 596,0 18 0,0 16 0,0 4 5056,0 13-5056,-3 2 1871,2 8-1871,-4 7 923,5 1-923,-6 8 0,1 10 0,1 14 0,0-6 0,0 2 0,-1 26 0,3-22 0,-1 1 0,-6 17 0,8 3 0,-3-9 0,4-3 0,0-10 0,0-6 0,0-10 0,0-5 0,-3-4 0,2 4 0,-4-4 0,4 3 0,-2-6 0,0 2 0,2-5 0,-8 11 0,8-9 0,-5 9 0,3-5 0,2-3 0,-5 6 0,6-7 0,-3 1 0,3 5 0,0-2 0,0 3 0,0 2 0,0-5 0,0 0 0,0-5 0,0-2 0,0 0 0,0 0 0,0-1 0,0 10 0,-6-6 0,4 9 0,-6-5 0,7 1 0,-2-1 0,3-7 0,0-4 0</inkml:trace>
  <inkml:trace contextRef="#ctx0" brushRef="#br0" timeOffset="9570">21289 4606 8191,'19'21'0,"4"7"1797,-4 1 1,2 3-1798,1-2 0,0 0 1357,1 2 1,0 1-1358,16 20 0,-6-12 0,-1-2 0,-4 5 959,-3-15 1,0-1-960,-2 4 6105,-8-15-6105,4 5 1682,-6-10-1682,16 17 0,0-3 368,12 13-368,-7-9 0,1 5 0,-6-6 0,-1-5 0,-8-2 0,-3-10 0,-7 1 0,2-4 0,-5-2 0,-1-1 0,-3-3 0</inkml:trace>
  <inkml:trace contextRef="#ctx0" brushRef="#br0" timeOffset="10384">21342 5504 24575,'3'-15'0,"7"-6"0,5-2 0,0 0 0,5 6 0,-9-1 0,5-5 0,-6 9 0,3-5 0,-3 5 0,4 0 0,-1 0 0,1-3 0,-3 6 0,5-13 0,-4 9 0,1-6 0,0 11 0,-6-3 0,3 6 0,-1-3 0,1 1 0,2 2 0,-5 1 0,-1 3 0</inkml:trace>
  <inkml:trace contextRef="#ctx0" brushRef="#br0" timeOffset="11249">22426 5283 15103,'-4'0'0,"-5"0"4006,-7 0-4006,-5 0 1637,3 0-1637,-4 0 884,-5 4-884,4 0 2945,-5 6-2945,6 11 0,7 6 0,3 13 0,11 5 0,-2-9 0,3 4 0,0-20 0,0 5 0,0-11 0,0 0 0,3-1 0,1-7 0,2 4 0,3-2 0,6-4 0,10 2 0,2-6 0,4 0 0,-5 0 0,-5 0 0,-2-3 0,-5-1 0,-1-3 0,0 1 0,-5 2 0,-2 1 0</inkml:trace>
  <inkml:trace contextRef="#ctx0" brushRef="#br0" timeOffset="12282">22640 5401 24575,'0'30'0,"0"-11"0,0 11 0,0-6 0,0-4 0,0 2 0,0-8 0,0-1 0,0 0 0,0-3 0,0-2 0,0-2 0,0-1 0,0 1 0,0-8 0,0-5 0,0-20 0,0 4 0,0-5 0,0 11 0,0 4 0,0-1 0,2 4 0,-1-3 0,4 6 0,-1-5 0,5 2 0,1-6 0,5 0 0,2-4 0,2 3 0,-5 4 0,-2 4 0,-4 3 0,-1 3 0,2-3 0,0 6 0,-2-3 0,5 3 0,2 0 0,-6 0 0,2 0 0</inkml:trace>
  <inkml:trace contextRef="#ctx0" brushRef="#br0" timeOffset="12972">23046 5329 24575,'0'9'0,"0"5"0,0 0 0,0 7 0,0-3 0,0 0 0,0-1 0,0-4 0,0-3 0,0 2 0,0-5 0,0 8 0,0-2 0,0 0 0,0-1 0,0-3 0,0-3 0,0 3 0,0-6 0,0-1 0</inkml:trace>
  <inkml:trace contextRef="#ctx0" brushRef="#br0" timeOffset="13633">23021 5267 24575,'0'0'0</inkml:trace>
  <inkml:trace contextRef="#ctx0" brushRef="#br0" timeOffset="15770">23257 4887 24575,'0'26'0,"0"17"0,0-8 0,0 2 0,0 1 0,0 0 0,0 7 0,0-1 0,0 10 0,0 5 0,0-16 0,0-3 0,0 7 0,0-22 0,0 6 0,0-20 0,0 5 0,0-10 0,0 0 0,0-3 0</inkml:trace>
  <inkml:trace contextRef="#ctx0" brushRef="#br0" timeOffset="16483">23187 5218 24575,'20'0'0,"11"0"0,15 0 0,-11 0 0,1 0 0,-22 0 0,0 0 0,-5 0 0,-3 0 0,-3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0:21.972"/>
    </inkml:context>
    <inkml:brush xml:id="br0">
      <inkml:brushProperty name="width" value="0.05292" units="cm"/>
      <inkml:brushProperty name="height" value="0.05292" units="cm"/>
      <inkml:brushProperty name="color" value="#FF0000"/>
    </inkml:brush>
  </inkml:definitions>
  <inkml:trace contextRef="#ctx0" brushRef="#br0">23091 7299 24575,'-17'0'0,"-4"0"0,-11 0 0,5 0 0,-14 0 0,2 0 0,-10 0 0,1 0 0,14 0 0,0 0 0,-28 9 0,28-3 0,-3 2 0,-18 8 0,-2 3-1498,17-1 0,-3 2 1498,-13-1 0,-8 2 0,7 0 0,6 2 0,1 1 0,-1-5 0,-4 1 0,0 0-1040,-1 3 0,-1 0 1,2-2 1039,12-7 0,1 0 0,-3 0 0,-3 2 0,-4 2 0,0 0 0,5-2 0,2 0 0,3-1 0,-1 0 0,-9 2 0,-2-2 0,-1 2-128,-1 4 0,-1 1 0,0-1 128,5-4 0,1-3 0,2 2 0,-10 7 0,5 0 0,8-9 0,6 0 0,-6 20 0,15-15 2395,-3 15-2395,17 8 0,1 6 0,3 4 1552,10-16 1,1 0-1553,-2 7 0,4 1 0,0 0 0,0 1 0,-2 0 0,4 2 267,8-15 1,4 1-268,12 25 0,8 2 0,-4-23 0,6-3 0,2-1-370,6 3 0,5 0 0,2-4 370,4-4 0,3-3 0,0-5 0,-5-4 0,-1-5 0,1-1 0,2-1 0,0-2 0,-1-2 0,-4-2 0,-1-2 0,-1 0-205,-3-1 1,-1-1-1,1-2 205,6-3 0,1-3 0,-1-1 0,-7 0 0,0-2 0,-1-2 0,9-8 0,0-4 0,-3 1 0,6-7 0,-3-1 0,-13 4 0,-1-1 0,-4 2 0,-4 2 0,-4 0 0,1-3 0,-3-1 0,2-9 424,-1 1-424,-8-19 0,0 20 0,-5-28 1099,-8 16-1099,-19-16 332,-3 29 1,-6 0-333,-12-5 0,-6 1 0,-4 0 0,-3 0-139,13 11 0,-1 0 1,1 2 138,-16-7 0,3 2 0,11 8 0,3 1 0,3 5 0,2 3 0,-2-1 0,5 7 0,0-1 0,1 9 0,-2-2 0,-4 3 0,-10 0 416,7 0-416,-24 4 0,12 9 0,-9 3 0,17 0 0,-1 3 0,2-3 0,0 1 0,-12 5 0,1 1 0,13-7 0,3 0 0,-23 12 0,29-13 0,0 0 0,5-3 0,4 1 0,3-3 0,3 4 0,1-1 0,1 1 0,-3-1 0,2 10 0,0 10 0,4 18 0,4 8 0,2-24 0,2 0 0,-1 30 0,1-30 0,1-1 0,7 27 0,-3-26 0,2-11 0</inkml:trace>
  <inkml:trace contextRef="#ctx0" brushRef="#br0" timeOffset="7532">21683 6924 24575,'-9'66'0,"1"-13"0,5-15 0,2-1 0,-2-14 0,3-3 0,15-27 0,16-22 0,-6 8 0,3-1 0,10-7 0,1-2-1082,3-2 0,1-2 1082,4-3 0,1-2 0,-14 10 0,0-1 0,3 0 0,-1 0 0,3 0 0,2-1 0,-1-1 0,0-3 0,1-1 0,-1-1 0,2 2 0,2-1 0,1 1 0,-1 1 0,0-2-170,-4 1 0,1-1 1,-3 1-1,-1 2 170,0-2 0,-2 3 0,-1 1 0,10-5 0,-4 2 0,-9 3 0,-4 3 0,8-1 0,-5-5 0,-1 4 0,-2-3 0,6 4 0,-6-5 2084,6 1-2084,6-16 759,3 6-759,-5-8 0,-4 21 0,-16 8 0,-12 15 0,-34 2 0,-24 6 0,8 0 0,-3 0 0,3 0 0,0 0 0,2 2 0,3 0 0,-14-1 0,25 2 0,13 0 0,19-3 0,27-1 0,30-17 0,-16 7 0,1-2 0,-5-3 0,0 1 0,-6 3 0,-3 2 0,3-1 0,-17 43 0,-12 1 0,-6 5 0,-3 3-970,-1-2 1,-1-1 969,-1-2 0,-1 1 0,-6 20 0,0-3-582,-7 5 582,6-8 0,-2 0 0,3-11 0,1-1 0,0-1 0,1 0 0,-1-1 0,2-4 0,2 4 0,3-24 0,6-8 0</inkml:trace>
  <inkml:trace contextRef="#ctx0" brushRef="#br0" timeOffset="8784">21800 6891 8191,'-3'-1'0,"0"-42"4599,3-17-4599,1 24 0,2-2 0,1-3 0,2 2 0,3-2 0,1-12 0,0 24 2874,-8 2-2874,7 12 1775,-8 3-1775,1 15 6610,-17 32-6610,-3 20 0,2-14 0,-1 4-365,0 5 0,0 0 365,-1-3 0,-1 1 0,4-7 0,1 3 0,-1-3 0,-4 5 0,0-2 0,-1 7 0,2-2 0,5-16 0,1-3 0,-10 20 0,4-2 0,6-20 0,0 4 0,2-4 0,2-6 0,-2 1 1256,7-10-1256,8-7 0,51-4 0,-9-1 0,3-2 0,9 1 0,-1 0 0,-5 0 0,0 0 0,6 0 0,-1 0 0,-15 0 0,-1 0 0,11 1 0,-1-2 0,-12-2 0,-5 0 0,0 1 0,-8-7 0,-13 8 0,-4-5 0,5 2 0,-7 1 0,4 0 0,-4 0 0,1 0 0,3 0 0,0-6 0,1 5 0,-6-2 0,-1 3 0</inkml:trace>
  <inkml:trace contextRef="#ctx0" brushRef="#br0" timeOffset="18983">21259 5099 24575,'-4'41'0,"7"-3"0,-1-2 0,2 2-1429,6-5 0,1 2 1429,3 14 0,0 1 0,2 0 0,1 0 357,3 7 0,1 0-357,-1-5 0,-1-2 257,-2-3 0,0-4-257,6 6 0,-13-21 0,-7-22 0,0-3 0</inkml:trace>
  <inkml:trace contextRef="#ctx0" brushRef="#br0" timeOffset="19650">21412 4878 24575,'0'49'0,"0"11"0,-3-22 0,2 2 0,5 4 0,1 0-442,-5-6 0,1-1 442,8 0 0,1 0 145,-1-5 1,0 0-146,9 28 73,-9-26 0,-1-3-73,-1 2 0,-4-10 0,-3-8 447,0-1-447,0-1 0,0-1 0,0-2 0,0 4 0,0-4 0,0 2 0,0-2 0,0 4 0,0-7 0,0-1 0</inkml:trace>
  <inkml:trace contextRef="#ctx0" brushRef="#br0" timeOffset="20848">21829 5180 24575,'29'22'0,"10"9"0,5 12 0,-1-7 0,-15-7 0,-13-18 0,-9-5 0,0-6 0,0 0 0,0-3 0,0-13 0,1-10 0,0-9 0,1-2 0,-4 5 0,3 1 0,-3-11 0,4 12 0,-4-12 0,2 23 0,-3-3 0,3 15 0,2 2 0,-1 5 0,12 7 0,-3 1 0,16 12 0,-4 0 0,7 6 0,-3-5 0,2 4 0,-10-12 0,2 5 0,-11-10 0,1 4 0,-3-7 0,-6-8 0,-2-4 0,-5-17 0,0-4 0,0-1 0,0-12 0,-4-16 0,2 20 0,-1 0 0,-1-5 0,0 1 0,1 5 0,1 2 0,-2-11 0,4 10 0,0 20 0,0 4 0</inkml:trace>
  <inkml:trace contextRef="#ctx0" brushRef="#br0" timeOffset="21531">22488 4158 24575,'0'30'0,"0"14"0,0 18 0,0-13 0,0-12 0,0-22 0,5-8 0,5-1 0,6-6 0,-3 0 0,6 0 0,2 0 0,8 0 0,14 0 0,-21 0 0,2 0 0</inkml:trace>
  <inkml:trace contextRef="#ctx0" brushRef="#br0" timeOffset="22419">22759 4265 24575,'0'-29'0,"0"7"0,0 6 0,0 8 0,0 2 0,0 0 0,0 8 0,3-1 0,0 8 0,3-3 0,0 0 0,4-3 0,6 3 0,-1-6 0,8 3 0,-5-3 0,10 0 0,-5 0 0,1 0 0,-7 0 0,-10 0 0,-1 0 0</inkml:trace>
  <inkml:trace contextRef="#ctx0" brushRef="#br0" timeOffset="22918">22715 3886 11575,'-3'0'0,"0"0"0</inkml:trace>
  <inkml:trace contextRef="#ctx0" brushRef="#br0" timeOffset="23498">23390 4378 24575,'42'-12'0,"3"-9"0,-5-12 0,11-7 0,-7-3 0,-10 15 0,-13 10 0,-13 8 0,-4 8 0,-2-3 0</inkml:trace>
  <inkml:trace contextRef="#ctx0" brushRef="#br0" timeOffset="24183">22335 3978 24575,'19'0'0,"10"0"0,-14 0 0,4 0 0</inkml:trace>
  <inkml:trace contextRef="#ctx0" brushRef="#br0" timeOffset="25149">22667 3946 24575,'0'-8'0,"-5"4"0,-6-5 0,-7 8 0,-4-2 0,-4 3 0,2 0 0,-2 0 0,2 0 0,5 0 0,3 0 0,9 5 0,5 2 0,2 2 0,0 0 0,0-3 0,2-3 0,2 2 0,-1-4 0,0 2 0</inkml:trace>
  <inkml:trace contextRef="#ctx0" brushRef="#br0" timeOffset="25864">22802 3701 10817,'2'-6'0,"20"17"5011,-5-7-5011,21 23 2394,-18-14-2394,4 10 1374,-11-3-1374,-2 1 4979,-5 9-4979,0-2 0,-2 11 0,4-4 0,-4-2 0,3-7 0,-3-4 0,0 3 0,2-6 0,-5 0 0,2-5 0,-3 9 0,3-8 0,-3 3 0,3-12 0</inkml:trace>
  <inkml:trace contextRef="#ctx0" brushRef="#br0" timeOffset="27098">23892 3729 24575,'33'35'0,"-2"1"0,11 8 0,-12-11 0,-9-8 0,-11-12 0,-5-7 0,-4-1 0,2-2 0,2 3 0,2-2 0,3 1 0,-1-4 0,-3 1 0,2-2 0,2 0 0,-1 0 0,2-12 0,-3-6 0,2-7 0,-2-6 0,-1 3 0,-2 1 0,2-4 0,-6 8 0,5-3 0,-5 8 0,3-6 0,-2 10 0,-1-5 0,4 13 0,1 0 0,7 6 0,10 15 0,1-1 0,9 19 0,-2 2 0,-4-9 0,0 0 0,9 13 0,12 1 0,-20-15 0,-6-10 0,2-1 0,-9-8 0,-6-9 0,0-7 0,-2-1 0,-3-15 0,-1 7 0,-3-7 0,0 4 0,0-14 0,0 6 0,0-7 0,0 1 0,0 5 0,0-4 0,0 0 0,0 10 0,0-3 0,0 15 0,0 3 0</inkml:trace>
  <inkml:trace contextRef="#ctx0" brushRef="#br0" timeOffset="27867">24621 2807 8501,'-4'-1'0,"2"15"5093,2 8-5093,0 4 2773,0-3-2773,0-13 1676,0 6-1676,0-8 6532,0 8-6532,0-6 0,0 0 0,0 0 0,0 5 0,6 4 0,-2-1 0,8 1 0,5-5 0,-2 0 0,-1-1 0,4-4 0,-12-3 0,12 1 0,-11-1 0,5 1 0,1 2 0,1-5 0,1 2 0,-2-6 0,-3 0 0,8 0 0,0-3 0,-3 2 0,-3-2 0</inkml:trace>
  <inkml:trace contextRef="#ctx0" brushRef="#br0" timeOffset="28598">25026 2830 24575,'0'33'0,"0"-2"0,0 11 0,0-3 0,0 2 0,0-8 0,0-13 0,0-7 0,0-4 0,0-3 0,0-1 0,0 1 0,-8 3 0,-3-2 0,-15-1 0,1-3 0,1-3 0,8 0 0,6 0 0,4 0 0,0 0 0,3-2 0,0 1 0,3-2 0</inkml:trace>
  <inkml:trace contextRef="#ctx0" brushRef="#br0" timeOffset="29432">24900 2782 9742,'-9'0'0,"-6"0"5107,-2 0-5107,-3 0 2576,7 0-2576,-3 0 377,9 0 1,-2 0 0,6 0-1</inkml:trace>
  <inkml:trace contextRef="#ctx0" brushRef="#br0" timeOffset="30118">25034 2410 24575,'16'0'0,"-6"5"0,11 8 0,-2 2 0,2 7 0,5-2 0,-10 2 0,3 7 0,-8 4 0,-4-4 0,-4-5 0,-3-5 0,0-5 0,0 6 0,0-6 0,0 1 0,0-2 0,-5 0 0,3 3 0,-6 3 0,7 9 0,-2-1 0,3-5 0,0-13 0</inkml:trace>
  <inkml:trace contextRef="#ctx0" brushRef="#br0" timeOffset="30866">25404 2164 24575,'0'51'0,"0"9"0,7-15 0,3 2 0,1 5 0,3 0 0,2 3 0,1-1 0,1-6 0,-1-2 0,-8-10 0,-1-3 0,7 10 0,-11-7 0,11 16 0,-3 3 0,-1-19 0,1 3-668,0-1 0,1 0 668,-1 0 0,2 0 0,4 2 0,0 0 0,-4-4 0,-1-1 0,7 1 0,0 0 0,-2 0 0,0 0 0,-1-5 0,1 0 0,16 24 0,-16-27 0,-16-50 0,1 18 0,-11-32 0</inkml:trace>
  <inkml:trace contextRef="#ctx0" brushRef="#br0" timeOffset="31784">25614 2201 11089,'3'13'0,"0"28"2969,-3 10-2969,0-8 0,0 4 0,2-6 0,1 1 0,-2-3 0,3 2 0,10 23 0,2 0 0,-6-19 0,0 0 0,3 1 0,2 4 0,-2-4 0,-1-3 0,-2-3 0,2 1 0,0-1 1352,-1-7 1,0-1-1353,3 24 1616,5-1-1616,-4-4 4401,-3-20-4401,2 5 1795,-4 0-1795,-1-11 0,4 11 0,-5-14 0,3-4 0,-4-1 0,2 2 0,-4-7 0,3 3 0,-7-9 0,4 0 0,-4-2 0,2-2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2:10.088"/>
    </inkml:context>
    <inkml:brush xml:id="br0">
      <inkml:brushProperty name="width" value="0.05292" units="cm"/>
      <inkml:brushProperty name="height" value="0.05292" units="cm"/>
      <inkml:brushProperty name="color" value="#FF0000"/>
    </inkml:brush>
  </inkml:definitions>
  <inkml:trace contextRef="#ctx0" brushRef="#br0">13234 6795 24575,'-48'0'0,"-8"0"0,14 0 0,-1 0-2646,0-3 0,-1 1 2646,-13 3 0,-3 2 0,-3-3 0,-1 2 0,1 6 0,-2 2 0,14-6 0,-2 0 0,1 2 0,7 2 0,0 2 0,-2 1 0,0-2 0,-3 0 0,-1 2 0,1 2 0,2 4 0,1 2 0,0 1 0,-2 2 0,-10 4 0,-3 1 0,0 2 0,4 0-70,9-3 1,3 1 0,1 1 0,0 1 69,-3 3 0,1 2 0,1 0 0,3 0 0,-1 4 0,4-1 0,1 0 0,5-3 0,1-1 0,1 0 0,-12 18 0,4-3 0,19-17 0,1-3 0,-3 1 0,1-1 1231,-4 19-1231,7-16 0,0 1 0,1 1 0,-1 2 0,-1 4 0,0-1 0,4-7 0,2 0 0,1 6 0,0 0 0,2-1 0,0 1 1301,-1 13 1,1 3-1302,0 0 0,1-2 0,4-10 0,1-2 0,1 0 0,0-1 1735,4 26-1735,0-17 0,0 14 0,0-28 0,0 18 0,4-16 0,8 12 0,16 0 0,-8-21 0,3 0 0,4 4 0,1-1 0,3 2 0,1-3 0,16 6 0,1 2 0,-3-15 0,-10 0 0,10-5 0,-9-5 0,0-3 0,6 1 0,-1-1 0,12 1 0,-14-4 0,2-1 0,-6-1 0,2 0 0,7-1 0,4 0 0,4-2 0,0 0 0,-3 0 0,3 0 0,4 0 0,5 0 0,-1 0-319,-7 0 0,-2 0 0,2 0 319,2 0 0,0 0 0,-2 0-730,10 0 0,-4 0 730,-4 0 0,-4 0 0,-14 0 0,-2 0 0,0-1 0,1-2 0,1-3 0,1-3 0,4-5 0,1-2 0,1-2 0,1-2 0,6-2 0,-2-1 0,-11-2 0,-1-2 0,4-3 0,-2-3 0,-2 0 0,-2-2 0,-2-3 0,-1 1 0,-7 5 0,-4 1 0,8-19 884,-3 8-884,0-5 0,-8 11 0,12-16 1533,-14 19-1533,-3 3 0,1-1 0,7-31 0,-7 23 0,-1-3 0,-3-3 0,0-1 0,-1 5 0,0 0 0,-1-9 0,0 1 0,-2 7 0,-1 2 0,-1 3 0,-1 2 0,3-17 0,-6 15 0,3 10 0,-4-4 0,0-2 0,0 9 0,0-7 0,-8-11 0,-14-19 0,4 15 0,-2-4 0,-6-9 0,-1 0 0,1 4 0,0-1 0,-1-6 0,2 2-391,6 21 0,1 3 391,0-1 0,0 4 0,-3 0 0,-2 8 0,5 8 0,-9 5 0,4 4 0,-22 1 782,0 6-782,12 0 0,-3-1 0,-1 0 0,0 0 0,-2 0 0,2-1 0,-29-5 0,9-1 0,0 1 0,-4-4 0,-5 3 0,17-3 0,7 8 0,22 1 0,0 3 0,8 0 0,5 0 0,1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3:04.71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8163 7689 11562,'-2'-3'0,"1"0"0,-1 3 0</inkml:trace>
  <inkml:trace contextRef="#ctx0" brushRef="#br0" timeOffset="-175016.73">9869 12988 24575,'0'9'0,"0"-1"0,0-4 0,0-2 0</inkml:trace>
  <inkml:trace contextRef="#ctx0" brushRef="#br0" timeOffset="-164792.74">21080 12262 24575,'0'35'0,"0"-8"0,0 3 0,0-15 0,0 4 0,0-7 0,0-5 0,6 3 0,9-7 0,8 0 0,19-3 0,-8 0 0,20 0 0,-20 0 0,8-7 0,-15 2 0,4-10 0,-15 7 0,1-5 0,-10-1 0,-3-1 0,-1-10 0,-18 4 0,-14 0 0,-7 5 0,-17 7 0,14 4 0,-15 1 0,-5 4 0,12 0 0,4 0 0,21 3 0,12 4 0,3 7 0,4 4 0,3 4 0,4 5 0,16-3 0,2 1 0,20-5 0,-4-3 0,4-4 0,-4-1 0,-1-7 0,-10-2 0,-4-3 0,-9 0 0,-8-14 0,-3 1 0,-13-10 0,-6 4 0,-17 7 0,0 1 0,-4 6 0,6 1 0,3 4 0,2 0 0,7 0 0,6 0 0,6 6 0,4 1 0,10 9 0,-6-7 0,6 0 0</inkml:trace>
  <inkml:trace contextRef="#ctx0" brushRef="#br1" timeOffset="-121434.73">746 12888 24575,'0'36'0,"0"-11"0,19-57 0,3-3 0,0-5 0,2-1 0,14-9 0,-19 20 0,0 1 0,17-19 0,-4 2 0,1 1 0,-11 11 0,-4 6 0,-7 5 0,0 6 0,-1 4 0,-1-1 0,-1-3 0,2-1 0,0-4 0,2-4 0,3 3 0,0-8 0,7-6 0,-5 7 0,1-6 0,-4 14 0,-6 4 0,2 1 0,-3 4 0,0-1 0,2 4 0,-1-3 0,1 3 0,-2-1 0,-1 2 0,0 0 0,0 2 0,0-2 0,1-1 0,-4 3 0,3-5 0,-3 5 0,4-5 0,-1 5 0,-3-2 0,2 3 0,-4 0 0,4 0 0,-4 0 0,2 0 0,-1 0 0,-1-1 0,4 1 0,-4 0 0,4 0 0,-4 0 0,4 0 0,-4-4 0,4 4 0,-4-4 0,5 1 0,-3-1 0,4-4 0,-1 1 0,1-4 0,0 2 0,0-6 0,0 7 0,0-3 0,0 3 0,-1 1 0,1 3 0,-1-3 0,0 3 0,0 3 0,-2-1 0,1 8 0,-4-6 0,4 3 0,-2-3 0,0 0 0,3 3 0,-3-3 0,0 3 0,0-12 0,8-10 0,-2-1 0,16-11 0,1-2 0,-3 3 0,7-12 0,2-9 0,-14 26 0,1 0-629,3-5 0,0 0 629,8-17 0,-11 19 0,-1 1-795,1-4 795,-3 4 0,1 0 0,4-6 0,3-15 0,1 13 0,-7-1 0,2 10 0,-5 4 0,-3 6 0,1 5 1206,-6 6-1206,2-1 847,-3 5-847,1-2 0,-4 3 0,0-1 0,-1 4 0,-1-2 0,4 1 0,-4-2 0,2 0 0,0 0 0,0 0 0,0 0 0,2 0 0,-4-3 0,4 2 0,-1-3 0,-1 4 0,2 0 0,-1 0 0,-1 0 0,2 0 0,-4 0 0,4 0 0,-1-3 0,2 2 0,-3-1 0,2 4 0,-4-1 0,4 1 0,-2-2 0,1 0 0,-2 0 0,1 3 0,-2-3 0,1-9 0,-2-10 0,13-20 0,-2-5 0,2 17 0,2-1-411,0 1 1,1-1 410,0-7 0,0 0 0,2 1 0,0 1 0,-5 7 0,-1-2 0,7-13 0,-1 1 0,-2-5 0,2 8 0,0-3 0,-7 6 0,1 1 0,2 3 0,1-2 0,0-11 0,-1 0 0,0 13 0,0 2 0,-3-7 0,0 0 0,4-1 0,0-1 0,2-6 0,0-2 0,0-2 0,2-3 0,0 4 0,2-5 0,-1 3 0,-3 8 0,0 1 0,0-1-568,3-5 0,1-1 0,-1 4 568,2-5 0,-1 5 0,-3 12 0,-1 2 0,-2 0 0,-1 1 0,9-19 0,4-8 0,-4 19 0,-1-6 0,-1 8 0,0 0 0,-3 2 750,2 4-750,-5 1 1775,8-14-1775,1 1 0,4-14 0,-2 6 0,-3-1 0,3 0 0,-9 14 0,3 4 0,-12 14 0,5 4 0,-1-3 0,4-3 0,5-1 0,0-3 0,2 5 0,3 6 0,-7 4 0,8 2 0,-9 8 0,4-4 0,14 3 0,-11 0 0,11 0 0,-10 4 0,3 0 0,-2 0 0,-3 0 0,0 0 0,-10 0 0,8 0 0,-6 3 0,0 3 0,2 4 0,-7 0 0,4-1 0,-5 0 0,0 2 0,3-1 0,-2 6 0,2-4 0,-2 5 0,2 0 0,1 3 0,4 9 0,3 2 0,-7-6 0,0 2 0,-2-6 0,-3 1 0,4-2 0,-3 3 0,-3-8 0,3 5 0,-4-7 0,1 6 0,-3-7 0,-1 6 0,0-5 0,0 7 0,1-6 0,2 4 0,-3-2 0,1 1 0,1 0 0,-4-2 0,2-5 0,0 0 0,-3 3 0,6-6 0,-3 5 0,1-2 0,2 4 0,0 9 0,-1-8 0,4 8 0,-5-3 0,3 8 0,0 8 0,0 16 0,-3-11 0,0 10 0,-4-18 0,0 4 0,0 0 0,0-4 0,0 9 0,0-6 0,0 1 0,0 20 0,-2-10 0,0 2 0,-3 2 0,-1 1 0,1-8 0,-1 1 0,1 0-325,-1-1 0,1 0 1,-1 2 324,-1 16 0,0 4 0,0-5-971,1-4 1,0-1 970,2-4 0,0 2 0,1-2 0,-3 4 0,1-2 0,4 4 0,1 0 0,-3 8 0,0 0 0,3-1 0,0 0-764,0-17 1,0 0 0,0-3 763,0 9 0,0 0 0,0-5 0,0 3 0,0-5 0,0-6 0,0 0 0,0 8 0,0 5 0,0-6-576,0 18 576,0-12 0,0-1 0,0 0 0,0-19 0,0 0 734,4 11-734,-3-7 1705,2-15-1705,-3-6 2569,0-7-2569,0-1 0,1 32 0,-2 13 0,-4 0 0,-2 6-1362,2-9 0,0 7 1,-1 2-1,-2 0 1362,0-8 0,-2 1 0,-1 0 0,1 2 0,-1 1 0,2-3 0,1 1 0,-1 2 0,0 0 0,0 0 0,-1 1 0,0 4 0,-1 1 0,1 0 0,-1 0 0,0 2 0,2-1-675,1-4 0,0 0 0,1 1 1,1 0-1,-1 0 0,0 1 1,0-1 674,1 0 0,-1 0 0,0 0 0,0 0 0,0 0 0,1 1 0,0-1-452,1 0 1,0 2 0,1-1-1,-1 0 1,1 0 0,1-2 0,-1-2 451,-1 8 0,1-2 0,0-2 0,0 2 0,1 4-302,1-5 0,0 4 0,1 1 0,0 2 1,0-2-1,1-1 0,-1-5 302,1 4 0,0-4 0,0-1 0,0 0 0,0 2 52,0-3 0,0 2 1,0 1-1,0-1 1,0 0-1,0-3-52,0 3 0,0-1 0,0-1 0,0-3 0,0-2 0,0 12 0,0-5 0,0 3 0,0-10 0,0 1 0,0 0 0,0 0 0,0 11 0,0-2 0,0-1 474,0-7 0,0-2 0,0-3-474,0 4 0,0 0 0,0-5 0,0 3 0,0-8 0,4 19 1227,-2-2 0,1-1-1227,7-7 2094,-4-16 1,1 1-2095,-1 23 0,-2-26 0,-1-1 4269,-3 15-4269,0 15 0,0-13 0,0 11 0,0-30 0,0 1 1192,0 3 0,0 2-1192,0 14 0,0 3 0,0-13 0,0 1 0,0 2-105,1 11 1,1 2-1,0-1 105,1-3 0,0 0 0,1 0 0,1 3 0,0 0 0,1-2-51,0-7 1,1-2 0,0-1 50,0 15 0,0-4 0,0-15 0,-1-4 0,-1 13 0,-2-15 0,-3-12 0,0 8 1485,4-10-1485,0 14 163,7 8-163,1 11 0,3 0 0,-1-14 0,-6-13 0,1-9 0,-8-10 0,1-3 0,-2-3 0</inkml:trace>
  <inkml:trace contextRef="#ctx0" brushRef="#br1" timeOffset="-108917.73">13454 12322 24575,'0'0'0</inkml:trace>
  <inkml:trace contextRef="#ctx0" brushRef="#br2" timeOffset="-101880.73">23167 11056 8191,'0'18'0,"0"-4"5063,0-5-5063,0-13 2818,0-20-2818,9-19 0,-4 9 0,1-2 477,6-5 0,2-2-477,0-6 0,0-2 972,1-7 1,0-3-973,-3 17 0,0-2 0,0 0 0,-3-1 0,0-1 0,-1 3-373,2-12 0,1 3 373,2-3 0,-1 2 0,-7 10 0,-1 2 0,6-1 0,0 0 0,-4-2 0,-1 0 0,3 0 0,0 2 0,-1-14 0,0 16 0,0-1 0,-1-17 0,3 5 0,-4 22 0,0 0 0,8-12 0,-7-11 0,3 19 0,2-1 0,-1-17 0,-1 21 0,0 1 0,7-10 0,-6 0 0,6 0 836,-7 5-836,7-4 0,-3 4 4487,5-10-4487,-1 3 0,1-3 0,-2 9 0,-3-2 0,3 8 1027,-4 0-1027,3 2 0,-4 12 0,0-6 0,0 6 0,-3 1 0,2 1 0,-4 7 0,4 0 0,-3 4 0,2 0 0,1-8 0,-3 2 0,16-20 0,5-7 0,-6 10 0,1-2-432,-1 4 0,0 0 432,4-6 0,-2 1 0,-4 3 0,0-1 0,14-14 0,-1 0 0,-13 13 0,-1 1 0,9-7 0,-2 2 0,-1 5 0,-4 3 0,-3 8 0,-4 4 0,-4 3 0,0 7 0,-4-4 864,0 9-864,0-3 0,0 3 0,0 0 0,0 0 0,-1 0 0,1 0 0,7 29 0,-4-4 0,5 23 0,-5 11-515,-4-4 515,-2-15 0,-1 2-609,-2 0 1,0 1 608,0 3 0,0 0 0,0 7 0,0 2-987,0 0 1,0 0 986,0 7 0,0 2 0,0-19 0,0 2 0,0 0 0,0 0 0,0 1 0,0 1-704,0 6 1,0 1-1,0 1 704,0-2 0,0 0 0,0 1 0,0 2 0,0 1 0,0 1 0,-1 2 0,1 2 0,1-2-803,0-3 1,1 0-1,1 3 803,2 0 0,1 5 0,0 0 0,1-5 0,0-4 0,0-3 0,1 2 0,2 5 0,1 4 0,1-1 0,0-4-741,-1-4 0,0-4 0,1 2 741,2 9 0,1 1 0,-1 0 0,0-5 0,0 0 0,-1 0 0,1-3 0,0-1 0,-1 0-144,-2-6 1,0-1 0,0 0 143,1 2 0,1-1 0,-1-3 82,0 3 1,0 0-83,-1-1 0,2 2 0,0-3 0,1-3 0,0 0 0,-1 9 0,0 2 0,4 7 0,-1-5 0,-4-7 0,2 1 0,0 1 1940,0-1-1940,5 12 0,-8-22 0,-1-2 0,4 6 0,-1-3 0,-1-1 0,2-8 0,2 4 0,3 3 0,10 9 0,-6-15 0,0 1 0,11 12 0,-6-10 0,0 1 1360,-7-12 1,0 0-1361,8 16 0,2 0 0,12 3 0,-11-7 0,0 0 0,-6-14 0,1 0 0,10 14 0,-2 0 0,-11-13 0,-1-1 0,7 2 0,-2 0 2147,6 9-2147,11 6 0,-25-23 0,-5-4 0</inkml:trace>
  <inkml:trace contextRef="#ctx0" brushRef="#br2" timeOffset="-99250.73">23185 11052 24575,'-7'54'0,"-4"1"0,-7 0-1226,6-18 0,-1 2 1226,0-4 0,0 2-683,-1 11 1,-1 3 682,-1 3 0,0 0 0,2 0 0,-1 1 0,1-11 0,0 2 0,-1-1 0,1-1 0,0-1 0,-1 1-945,1 4 1,-1 2-1,-1 1 945,-1-2 0,-2 4 0,0-2 0,3-2 0,2 1 0,3-4 0,-3 3 0,-2 0 0,-2 2 0,-1 1 0,2-4-751,1 1 1,1-3-1,-1 1 751,-5 7 0,-3 1 0,2 0 0,0 1 0,2 0 0,-2 1 0,-2-2 0,-1 0 0,1-1 0,4-5 0,0-1 0,1 0 0,-2 3 0,1 0 0,1-4-300,-2 2 0,0-2 300,0 0 0,0 3 0,2-6 0,6-13 0,1 0 0,-12 24 0,0-1 798,1 4-798,7 0 0,-2-3 0,9-21 3163,5-3-3163,0-9 0,-4 30 0,-4 5 939,1-15 1,-2 2-940,0 1 0,-2 1 292,-3 0 0,-2 1-292,3 5 0,-1 4-981,2-8 1,-1 3 0,2-1 980,2-5 0,1-2 0,-2 6-800,0 1 1,-3 6 0,1 2 0,-1-2 0,3-5 799,1-1 0,1-3 0,-2 3 0,0-1 0,-2 6 0,-1 1 0,1-1 0,2-6-417,1 3 0,2-4 0,0 0 417,0-1 0,-1-1 0,1 1-164,-2 0 1,1 1 0,1-3 163,2 0 0,0-1 425,-4 6 1,-1 0-426,2-6 0,2-2 1259,2-6 0,1-2-1259,-11 22 2480,8-7-2480,-13 3 0,12-11 2147,-11 5-2147,9-14 1998,1 0-1998,0 0 1763,1-5-1763,3 0 0,-6 4 0,3-4 0,0 11 0,-2-10 0,5 6 0,-2-12 0,6 1 0,-5-3 0,5-6 0,-3 6 0,1-3 0,-2 7 0,0 0 0,-3 8 0,4-5 0,-2 10 0,-3 16 0,4-21 0,-1 1 0,0 8 0,0 0 0,-1 0 0,-1-1 0,3-6 0,0-2 0,-8 32 0,5-35 0,4 0 0,4-23 0,3 0 0,0-8 0,0 0 0,0-6 0,0 2 0,0 0 0,0 0 0,0-1 0,3-6 0,-2 18 0,-10 16 0,-14 40 0,5-16 0,-2 3-1464,-1 11 0,0 1 1464,0 0 0,1 2 0,6-17 0,2 2 0,0-4-560,0 2 1,0-2 559,-2 13 0,1-1 0,4-21 0,2 0 0,-1 11 0,-1 2 0,-3 1 0,1 0 0,5-1 0,0 0 0,-4 1 0,-1-2 0,5-7 0,-1-1 2741,-5 21-2741,12-57 14</inkml:trace>
  <inkml:trace contextRef="#ctx0" brushRef="#br2" timeOffset="-88800.73">15069 12162 24575,'-22'0'0,"-17"-13"0,-9-2 0,-6-2 0,8-3 0,-3-1-2609,3 4 1,-4 0 0,1 1 2608,6 2 0,1 0 0,-3 0 0,-3 2 0,-3 0 0,-1 0 0,2 0 0,-6 0 0,1 0 0,-1 1 0,6 0 0,-2 0 0,0 0 0,4 2 0,0 1 0,4 2 0,-2 1-96,-2 0 1,-2 1 0,2 0 95,3 2 0,2 0 0,-4 1 0,-19 1 0,-3 0 0,5 0 0,10 0 0,0 0 0,0 0 0,-5 0 0,10 0 1005,-13 5-1005,21-2 0,-2 4 0,-2 5 0,1 3 0,10-3 0,0 2 0,-12 9 0,3 2 0,14-5 0,2 0 0,-4 5 0,1 2 0,5-1 0,0 2 0,-11 15 0,1 1 0,12-16 0,1 0 0,-12 20 0,3-1 0,2 2 0,14-18 0,0 2 0,0-3 0,2 2 0,1 19 0,3 1 0,1-18 0,0 0 0,2 16 0,3 0 0,3-14 0,0-2 0,0 27 0,4-20 0,5-1 0,16 19 0,-7-28 0,4 1 0,16 15 0,3-1 0,-8-11 0,4 2 0,7 4 0,6 5 0,-2-4 0,0-3 0,2-1 0,-7-8 0,6 2 0,0-1 0,-3-2-659,-5-3 0,-2-3 1,1 0 658,13 5 0,1-1 0,-1-2 0,8 1 0,-3-4 0,-2-4 0,-1-1 0,3 1 0,-1-2 1313,-7-7 0,1 0-1313,0 1 0,4-1 0,1 0 0,-2-4 0,0-2 0,1 1 0,2 0 0,1 0 0,2-1 0,-8-1 0,2 0 0,-1-1 0,-7-1 183,3 1 1,-2-2-184,10 1 0,5 0 0,-10 0 0,3 0-115,11 0 1,-1 0 114,-13 0 0,-14 0 0,-2 0 0,1 0 2455,-5 0-2455,-5 0 563,4 0-563,-4 0 2031,5 0-2031,0-3 0,10 2 0,9-7 0,11 7 0,-27-3 0,0-1 137,2 2 1,1 0-138,5-1 0,0-2 0,2-2 0,1 0 0,7 3 0,3-3 0,-4-2 0,2-4 0,-1 2-1351,9 2 1,0-2 1350,-8-2 0,3-3 0,-1-1 0,-1 0 0,0-1 0,-3-1 0,-9 2 0,-2-1 0,1-2 0,11-4 0,1-2 0,-6 2 0,-8 0 0,-2-1 0,11-9 0,-2-3-928,-11 2 1,-1-1 927,12-9 0,-2-1 0,-16 9 0,-4 0 0,-1 2 0,-2 0 0,-6 2 0,-1-2 0,0-5 0,-1-3 0,1-10 0,-1-2-162,-4 6 0,-2 1 162,-4-5 0,-2 2 0,1 19 0,-1-1 0,-1-18 0,-2-4 0,-7 1 0,-3-1 0,1 0 0,-4 0 0,-6-6 0,-7 2 0,0 20 0,-5 2 0,0 3 0,-9-9 0,-2 2 221,5 5 1,-3-1-1,1 4-221,-12-3 0,1 4 0,4 3 0,-3 1 0,0 3 0,-5 0 0,3 2 0,-4 4 0,0 2 0,5 0 0,-2 0 0,3 2 0,-2 4 0,3 2 0,-1 1 0,0 1 0,-4-1 0,2 1 0,13 5 0,1 0 0,-8-2 0,-1 0 0,-1 4 0,0 1 0,-1-2 0,-1-1 0,-5 3 0,2 0 0,19 0 0,1 0 949,-6 0 0,0 0-949,5 0 0,0 0 0,-5 0 0,-1 0 0,2 0 0,2 0 0,-12 0 0,-1 0 0,11 4 1275,5 0-1275,7 4 2037,2 2-2037,5-3 0,-1 3 0,10-4 0,0 4 0,-2 3 0,0 1 0,-1 3 0,-1 4 0,3-1 0,2-4 0,2-6 0</inkml:trace>
  <inkml:trace contextRef="#ctx0" brushRef="#br2" timeOffset="-67266.73">3864 8647 8191,'4'-1'0,"1"9"5063,8 16-5063,5 14 0,8 7 1018,-9-13 0,0 2-1018,0-1 0,1 1 0,3 10 0,0 2 0,4-2 0,-1 0 0,-4 1 0,-1 0 216,6 2 0,-2-1-216,-10-13 0,0 1 0,10 20 0,-2 1 0,-12-20 0,-1 1 0,12 22 0,-1 0 0,-13-24 0,0-2 0,4 9 0,0-1 4577,0 23-4577,-1 2-204,-4-31 0,0-1 204,4 23 0,-4-6 0,0-1 820,-5-7-820,0-8 1991,0 2-1991,0-9 1358,0 5-1358,0 0 515,0-1-515,0 1 0,0-1 0,0 6 0,0-5 0,0 5 0,0-6 0,0 1 0,0 0 0,0 0 0,0-4 0,-4 3 0,3-3 0,-6-1 0,6 4 0,-5-8 0,5 8 0,-6-3 0,6 4 0,-6-5 0,3 0 0,-4-1 0,4-6 0,-3 5 0,6-14 0,-2 6 0,3-11 0,-3 4 0,3-15 0,-3-13 0,3-19 0,0-13 0,0-1-362,2 14 0,1 0 362,2-8 0,1-10 0,-1-1 0,0-3-989,-1 6 1,-2-1 988,-2 11 0,0 2 0,0-8 0,0 0 0,0-2 0,0-1 0,0-8 0,0-2 0,1 0 0,-2-2 0,-2 18 0,-1 0 0,0-2-722,1-2 1,1-1 0,-2 1 721,-3 3 0,-2 0 0,1 2 0,2-10 0,0 0 0,-3 1 0,1-2 0,3 11 0,0-2 0,0 4 0,0 0 0,-1 2 0,1-21 0,0 6 0,-1 23 0,2 6 572,-2 4-572,0 10 1799,0 7-1799,0 0 2494,3 0-2494,0 0 0,3-3 0,0 3 0,0 42 0,1 2 0,0 10 0,3 0 0,3 1 0,2 0 0,1 4-1268,-2 8 1,1 6 0,1 1 0,3-3 1267,3-8 0,3-2 0,1-1 0,-2 0 0,-2-3 0,-1-1 0,-1 0 0,2 1 0,4 6 0,0 1 0,1 0 0,-1-3-1174,4 7 1,-1-2 0,0 1 1173,-5-8 0,2 3 0,-2-2 0,1-2 0,2 2 0,-1-3 0,-1 0 0,0 4 0,-2 0 0,0-4-522,3 3 1,-1-2 521,-3 3 0,-1 1 0,3-5 0,-3-2 0,-6-12 0,-2-2 0,1 0 0,-1-2 0,2 23 0,-4-6 0,-1 10 0,-4-23 3568,0 15-3568,0-18 4268,0 9-4268,-3-4 1796,2-2-1796,-7-5 0,4-5 0,-3 0 0,2-9 0,-1 3 0,2-10 0,0 5 0,-2-5 0,6-1 0,-3-1 0,3-3 0,0 0 0,0 0 0,0-3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3/25/23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4</a:t>
            </a:fld>
            <a:endParaRPr lang="en-US"/>
          </a:p>
        </p:txBody>
      </p:sp>
    </p:spTree>
    <p:extLst>
      <p:ext uri="{BB962C8B-B14F-4D97-AF65-F5344CB8AC3E}">
        <p14:creationId xmlns:p14="http://schemas.microsoft.com/office/powerpoint/2010/main" val="186385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30</a:t>
            </a:fld>
            <a:endParaRPr lang="en-US"/>
          </a:p>
        </p:txBody>
      </p:sp>
    </p:spTree>
    <p:extLst>
      <p:ext uri="{BB962C8B-B14F-4D97-AF65-F5344CB8AC3E}">
        <p14:creationId xmlns:p14="http://schemas.microsoft.com/office/powerpoint/2010/main" val="4292612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loss function encapsulates the local dataset from the perspective of federated learning algorithms. We only need the local dataset to construct a local loss function to score different choices for the parameters. </a:t>
            </a:r>
          </a:p>
        </p:txBody>
      </p:sp>
      <p:sp>
        <p:nvSpPr>
          <p:cNvPr id="4" name="Slide Number Placeholder 3"/>
          <p:cNvSpPr>
            <a:spLocks noGrp="1"/>
          </p:cNvSpPr>
          <p:nvPr>
            <p:ph type="sldNum" sz="quarter" idx="5"/>
          </p:nvPr>
        </p:nvSpPr>
        <p:spPr/>
        <p:txBody>
          <a:bodyPr/>
          <a:lstStyle/>
          <a:p>
            <a:fld id="{D23F596F-AE3B-CB49-A71A-0B549FB29E75}" type="slidenum">
              <a:rPr lang="en-US" smtClean="0"/>
              <a:t>34</a:t>
            </a:fld>
            <a:endParaRPr lang="en-US"/>
          </a:p>
        </p:txBody>
      </p:sp>
    </p:spTree>
    <p:extLst>
      <p:ext uri="{BB962C8B-B14F-4D97-AF65-F5344CB8AC3E}">
        <p14:creationId xmlns:p14="http://schemas.microsoft.com/office/powerpoint/2010/main" val="11484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35</a:t>
            </a:fld>
            <a:endParaRPr lang="en-US"/>
          </a:p>
        </p:txBody>
      </p:sp>
    </p:spTree>
    <p:extLst>
      <p:ext uri="{BB962C8B-B14F-4D97-AF65-F5344CB8AC3E}">
        <p14:creationId xmlns:p14="http://schemas.microsoft.com/office/powerpoint/2010/main" val="2354667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36</a:t>
            </a:fld>
            <a:endParaRPr lang="en-US"/>
          </a:p>
        </p:txBody>
      </p:sp>
    </p:spTree>
    <p:extLst>
      <p:ext uri="{BB962C8B-B14F-4D97-AF65-F5344CB8AC3E}">
        <p14:creationId xmlns:p14="http://schemas.microsoft.com/office/powerpoint/2010/main" val="22821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5</a:t>
            </a:fld>
            <a:endParaRPr lang="en-US"/>
          </a:p>
        </p:txBody>
      </p:sp>
    </p:spTree>
    <p:extLst>
      <p:ext uri="{BB962C8B-B14F-4D97-AF65-F5344CB8AC3E}">
        <p14:creationId xmlns:p14="http://schemas.microsoft.com/office/powerpoint/2010/main" val="8459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6</a:t>
            </a:fld>
            <a:endParaRPr lang="en-US"/>
          </a:p>
        </p:txBody>
      </p:sp>
    </p:spTree>
    <p:extLst>
      <p:ext uri="{BB962C8B-B14F-4D97-AF65-F5344CB8AC3E}">
        <p14:creationId xmlns:p14="http://schemas.microsoft.com/office/powerpoint/2010/main" val="264908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waking up some morning during winter in Finland </a:t>
            </a:r>
          </a:p>
          <a:p>
            <a:r>
              <a:rPr lang="en-US" dirty="0"/>
              <a:t>and looking outside the window. </a:t>
            </a:r>
          </a:p>
          <a:p>
            <a:endParaRPr lang="en-US" dirty="0"/>
          </a:p>
          <a:p>
            <a:r>
              <a:rPr lang="en-US" dirty="0"/>
              <a:t>It seems to become a nice sunny day which is ideal for a </a:t>
            </a:r>
          </a:p>
          <a:p>
            <a:r>
              <a:rPr lang="en-US" dirty="0"/>
              <a:t>ski trip. To choose the right gear (clothing, wax) it is </a:t>
            </a:r>
          </a:p>
          <a:p>
            <a:r>
              <a:rPr lang="en-US" dirty="0"/>
              <a:t>vital to have some idea for the maximum daytime temperature </a:t>
            </a:r>
          </a:p>
          <a:p>
            <a:r>
              <a:rPr lang="en-US" dirty="0"/>
              <a:t>which is typically reached around early afternoon. </a:t>
            </a:r>
          </a:p>
          <a:p>
            <a:endParaRPr lang="en-US" dirty="0"/>
          </a:p>
          <a:p>
            <a:r>
              <a:rPr lang="en-US" dirty="0"/>
              <a:t>If we expect a maximum daytime temperature of around plus </a:t>
            </a:r>
          </a:p>
          <a:p>
            <a:r>
              <a:rPr lang="en-US" dirty="0"/>
              <a:t>10 degrees, we might not put on the extra warm jacket </a:t>
            </a:r>
          </a:p>
          <a:p>
            <a:r>
              <a:rPr lang="en-US" dirty="0"/>
              <a:t>but rather take only some extra shirt for change. </a:t>
            </a:r>
          </a:p>
          <a:p>
            <a:endParaRPr lang="en-US" dirty="0"/>
          </a:p>
        </p:txBody>
      </p:sp>
      <p:sp>
        <p:nvSpPr>
          <p:cNvPr id="4" name="Slide Number Placeholder 3"/>
          <p:cNvSpPr>
            <a:spLocks noGrp="1"/>
          </p:cNvSpPr>
          <p:nvPr>
            <p:ph type="sldNum" sz="quarter" idx="5"/>
          </p:nvPr>
        </p:nvSpPr>
        <p:spPr/>
        <p:txBody>
          <a:bodyPr/>
          <a:lstStyle/>
          <a:p>
            <a:fld id="{F0A30CA0-82FD-844C-9E19-4E4B28B78F3C}" type="slidenum">
              <a:rPr lang="en-US" smtClean="0"/>
              <a:t>10</a:t>
            </a:fld>
            <a:endParaRPr lang="en-US"/>
          </a:p>
        </p:txBody>
      </p:sp>
    </p:spTree>
    <p:extLst>
      <p:ext uri="{BB962C8B-B14F-4D97-AF65-F5344CB8AC3E}">
        <p14:creationId xmlns:p14="http://schemas.microsoft.com/office/powerpoint/2010/main" val="305499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waking up some morning during winter in Finland </a:t>
            </a:r>
          </a:p>
          <a:p>
            <a:r>
              <a:rPr lang="en-US" dirty="0"/>
              <a:t>and looking outside the window. </a:t>
            </a:r>
          </a:p>
          <a:p>
            <a:endParaRPr lang="en-US" dirty="0"/>
          </a:p>
          <a:p>
            <a:r>
              <a:rPr lang="en-US" dirty="0"/>
              <a:t>It seems to become a nice sunny day which is ideal for a </a:t>
            </a:r>
          </a:p>
          <a:p>
            <a:r>
              <a:rPr lang="en-US" dirty="0"/>
              <a:t>ski trip. To choose the right gear (clothing, wax) it is </a:t>
            </a:r>
          </a:p>
          <a:p>
            <a:r>
              <a:rPr lang="en-US" dirty="0"/>
              <a:t>vital to have some idea for the maximum daytime temperature </a:t>
            </a:r>
          </a:p>
          <a:p>
            <a:r>
              <a:rPr lang="en-US" dirty="0"/>
              <a:t>which is typically reached around early afternoon. </a:t>
            </a:r>
          </a:p>
          <a:p>
            <a:endParaRPr lang="en-US" dirty="0"/>
          </a:p>
          <a:p>
            <a:r>
              <a:rPr lang="en-US" dirty="0"/>
              <a:t>If we expect a maximum daytime temperature of around plus </a:t>
            </a:r>
          </a:p>
          <a:p>
            <a:r>
              <a:rPr lang="en-US" dirty="0"/>
              <a:t>10 degrees, we might not put on the extra warm jacket </a:t>
            </a:r>
          </a:p>
          <a:p>
            <a:r>
              <a:rPr lang="en-US" dirty="0"/>
              <a:t>but rather take only some extra shirt for change. </a:t>
            </a:r>
          </a:p>
          <a:p>
            <a:endParaRPr lang="en-US" dirty="0"/>
          </a:p>
        </p:txBody>
      </p:sp>
      <p:sp>
        <p:nvSpPr>
          <p:cNvPr id="4" name="Slide Number Placeholder 3"/>
          <p:cNvSpPr>
            <a:spLocks noGrp="1"/>
          </p:cNvSpPr>
          <p:nvPr>
            <p:ph type="sldNum" sz="quarter" idx="5"/>
          </p:nvPr>
        </p:nvSpPr>
        <p:spPr/>
        <p:txBody>
          <a:bodyPr/>
          <a:lstStyle/>
          <a:p>
            <a:fld id="{F0A30CA0-82FD-844C-9E19-4E4B28B78F3C}" type="slidenum">
              <a:rPr lang="en-US" smtClean="0"/>
              <a:t>11</a:t>
            </a:fld>
            <a:endParaRPr lang="en-US"/>
          </a:p>
        </p:txBody>
      </p:sp>
    </p:spTree>
    <p:extLst>
      <p:ext uri="{BB962C8B-B14F-4D97-AF65-F5344CB8AC3E}">
        <p14:creationId xmlns:p14="http://schemas.microsoft.com/office/powerpoint/2010/main" val="236798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24</a:t>
            </a:fld>
            <a:endParaRPr lang="en-US"/>
          </a:p>
        </p:txBody>
      </p:sp>
    </p:spTree>
    <p:extLst>
      <p:ext uri="{BB962C8B-B14F-4D97-AF65-F5344CB8AC3E}">
        <p14:creationId xmlns:p14="http://schemas.microsoft.com/office/powerpoint/2010/main" val="322419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26</a:t>
            </a:fld>
            <a:endParaRPr lang="en-US"/>
          </a:p>
        </p:txBody>
      </p:sp>
    </p:spTree>
    <p:extLst>
      <p:ext uri="{BB962C8B-B14F-4D97-AF65-F5344CB8AC3E}">
        <p14:creationId xmlns:p14="http://schemas.microsoft.com/office/powerpoint/2010/main" val="223687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28</a:t>
            </a:fld>
            <a:endParaRPr lang="en-US"/>
          </a:p>
        </p:txBody>
      </p:sp>
    </p:spTree>
    <p:extLst>
      <p:ext uri="{BB962C8B-B14F-4D97-AF65-F5344CB8AC3E}">
        <p14:creationId xmlns:p14="http://schemas.microsoft.com/office/powerpoint/2010/main" val="224039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29</a:t>
            </a:fld>
            <a:endParaRPr lang="en-US"/>
          </a:p>
        </p:txBody>
      </p:sp>
    </p:spTree>
    <p:extLst>
      <p:ext uri="{BB962C8B-B14F-4D97-AF65-F5344CB8AC3E}">
        <p14:creationId xmlns:p14="http://schemas.microsoft.com/office/powerpoint/2010/main" val="249289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3EBB3D31-B868-8144-9252-A83E6281C812}" type="datetime1">
              <a:rPr lang="en-US" smtClean="0"/>
              <a:t>3/25/23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296FA5BE-6560-2B4F-B398-067F34961958}" type="datetime1">
              <a:rPr lang="en-US" smtClean="0"/>
              <a:t>3/25/23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Otsikko ja sisältö">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lvl1pPr>
              <a:defRPr sz="2800"/>
            </a:lvl1pPr>
          </a:lstStyle>
          <a:p>
            <a:fld id="{86CB4B4D-7CA3-9044-876B-883B54F8677D}" type="slidenum">
              <a:rPr lang="en-FI" smtClean="0"/>
              <a:pPr/>
              <a:t>‹#›</a:t>
            </a:fld>
            <a:endParaRPr lang="en-FI" dirty="0"/>
          </a:p>
        </p:txBody>
      </p:sp>
    </p:spTree>
    <p:extLst>
      <p:ext uri="{BB962C8B-B14F-4D97-AF65-F5344CB8AC3E}">
        <p14:creationId xmlns:p14="http://schemas.microsoft.com/office/powerpoint/2010/main" val="11007634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838200" y="1825627"/>
            <a:ext cx="10515600" cy="3851275"/>
          </a:xfrm>
        </p:spPr>
        <p:txBody>
          <a:bodyPr/>
          <a:lstStyle>
            <a:lvl1pPr>
              <a:defRPr b="1"/>
            </a:lvl1pPr>
          </a:lstStyle>
          <a:p>
            <a:pPr lvl="0"/>
            <a:r>
              <a:rPr lang="en-GB" dirty="0"/>
              <a:t>Bullet</a:t>
            </a:r>
          </a:p>
          <a:p>
            <a:pPr lvl="0"/>
            <a:r>
              <a:rPr lang="en-GB" dirty="0"/>
              <a:t>Bullet</a:t>
            </a:r>
          </a:p>
          <a:p>
            <a:pPr lvl="0"/>
            <a:r>
              <a:rPr lang="en-GB" dirty="0"/>
              <a:t>Bullet text</a:t>
            </a:r>
          </a:p>
          <a:p>
            <a:pPr lvl="0"/>
            <a:r>
              <a:rPr lang="en-GB" dirty="0"/>
              <a:t>Bullet text</a:t>
            </a:r>
          </a:p>
        </p:txBody>
      </p:sp>
      <p:sp>
        <p:nvSpPr>
          <p:cNvPr id="8" name="Title 1"/>
          <p:cNvSpPr>
            <a:spLocks noGrp="1"/>
          </p:cNvSpPr>
          <p:nvPr>
            <p:ph type="title" hasCustomPrompt="1"/>
          </p:nvPr>
        </p:nvSpPr>
        <p:spPr>
          <a:xfrm>
            <a:off x="838200" y="365128"/>
            <a:ext cx="10515600" cy="1325563"/>
          </a:xfrm>
        </p:spPr>
        <p:txBody>
          <a:bodyPr/>
          <a:lstStyle>
            <a:lvl1pPr>
              <a:defRPr b="1"/>
            </a:lvl1pPr>
          </a:lstStyle>
          <a:p>
            <a:r>
              <a:rPr lang="en-GB" dirty="0"/>
              <a:t>Slide Title</a:t>
            </a:r>
            <a:endParaRPr lang="en-US" dirty="0"/>
          </a:p>
        </p:txBody>
      </p:sp>
    </p:spTree>
    <p:extLst>
      <p:ext uri="{BB962C8B-B14F-4D97-AF65-F5344CB8AC3E}">
        <p14:creationId xmlns:p14="http://schemas.microsoft.com/office/powerpoint/2010/main" val="24338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3742B7C6-3947-D147-BE9E-AB7C73E87D2F}" type="datetime1">
              <a:rPr lang="en-US" smtClean="0"/>
              <a:t>3/25/23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sv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4.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9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440.png"/><Relationship Id="rId4" Type="http://schemas.openxmlformats.org/officeDocument/2006/relationships/image" Target="../media/image430.png"/></Relationships>
</file>

<file path=ppt/slides/_rels/slide2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customXml" Target="../ink/ink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emf"/><Relationship Id="rId7" Type="http://schemas.openxmlformats.org/officeDocument/2006/relationships/image" Target="../media/image33.png"/><Relationship Id="rId12"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svg"/><Relationship Id="rId11" Type="http://schemas.openxmlformats.org/officeDocument/2006/relationships/customXml" Target="../ink/ink6.xml"/><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4.emf"/><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81.png"/></Relationships>
</file>

<file path=ppt/slides/_rels/slide2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customXml" Target="../ink/ink7.xml"/></Relationships>
</file>

<file path=ppt/slides/_rels/slide29.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31.png"/><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emf"/><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550.png"/><Relationship Id="rId7" Type="http://schemas.openxmlformats.org/officeDocument/2006/relationships/image" Target="../media/image58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2.emf"/><Relationship Id="rId9"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“FL Algorithms”</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7153B615-BE65-1E4B-B2E8-D0FED3A26C12}" type="datetime1">
              <a:rPr lang="en-US" smtClean="0"/>
              <a:t>3/25/23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snow, outdoor, day&#10;&#10;Description automatically generated">
            <a:extLst>
              <a:ext uri="{FF2B5EF4-FFF2-40B4-BE49-F238E27FC236}">
                <a16:creationId xmlns:a16="http://schemas.microsoft.com/office/drawing/2014/main" id="{322733C2-4B09-3C49-989E-9ECB5D58DC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049" y="278468"/>
            <a:ext cx="7816115" cy="4396565"/>
          </a:xfrm>
          <a:prstGeom prst="rect">
            <a:avLst/>
          </a:prstGeom>
        </p:spPr>
      </p:pic>
      <p:pic>
        <p:nvPicPr>
          <p:cNvPr id="7" name="Picture 6" descr="A picture containing text, can&#10;&#10;Description automatically generated">
            <a:extLst>
              <a:ext uri="{FF2B5EF4-FFF2-40B4-BE49-F238E27FC236}">
                <a16:creationId xmlns:a16="http://schemas.microsoft.com/office/drawing/2014/main" id="{BF520772-54DE-EB40-A349-FE103A2FF49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75530" y="898026"/>
            <a:ext cx="1193585" cy="2360428"/>
          </a:xfrm>
          <a:prstGeom prst="rect">
            <a:avLst/>
          </a:prstGeom>
        </p:spPr>
      </p:pic>
      <p:pic>
        <p:nvPicPr>
          <p:cNvPr id="9" name="Picture 8" descr="Text, letter&#10;&#10;Description automatically generated">
            <a:extLst>
              <a:ext uri="{FF2B5EF4-FFF2-40B4-BE49-F238E27FC236}">
                <a16:creationId xmlns:a16="http://schemas.microsoft.com/office/drawing/2014/main" id="{531955F7-84F3-8B44-87CC-5BDDED9F8E5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400000">
            <a:off x="7433075" y="1065868"/>
            <a:ext cx="3599544" cy="2024744"/>
          </a:xfrm>
          <a:prstGeom prst="rect">
            <a:avLst/>
          </a:prstGeom>
        </p:spPr>
      </p:pic>
      <p:pic>
        <p:nvPicPr>
          <p:cNvPr id="11" name="Graphic 10" descr="Shirt outline">
            <a:extLst>
              <a:ext uri="{FF2B5EF4-FFF2-40B4-BE49-F238E27FC236}">
                <a16:creationId xmlns:a16="http://schemas.microsoft.com/office/drawing/2014/main" id="{DBE34885-3BD4-BC46-B991-92D82163A2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6884" y="4244581"/>
            <a:ext cx="2024744" cy="2024744"/>
          </a:xfrm>
          <a:prstGeom prst="rect">
            <a:avLst/>
          </a:prstGeom>
        </p:spPr>
      </p:pic>
      <p:sp>
        <p:nvSpPr>
          <p:cNvPr id="2" name="TextBox 1">
            <a:extLst>
              <a:ext uri="{FF2B5EF4-FFF2-40B4-BE49-F238E27FC236}">
                <a16:creationId xmlns:a16="http://schemas.microsoft.com/office/drawing/2014/main" id="{8C3AC362-3FD0-8A47-826D-D9ACF77C440A}"/>
              </a:ext>
            </a:extLst>
          </p:cNvPr>
          <p:cNvSpPr txBox="1"/>
          <p:nvPr/>
        </p:nvSpPr>
        <p:spPr>
          <a:xfrm>
            <a:off x="318977" y="4935470"/>
            <a:ext cx="9395521" cy="1077218"/>
          </a:xfrm>
          <a:prstGeom prst="rect">
            <a:avLst/>
          </a:prstGeom>
          <a:noFill/>
        </p:spPr>
        <p:txBody>
          <a:bodyPr wrap="none" rtlCol="0">
            <a:spAutoFit/>
          </a:bodyPr>
          <a:lstStyle/>
          <a:p>
            <a:r>
              <a:rPr lang="en-US" sz="3200" dirty="0"/>
              <a:t>morning temperature = - 10  (minimum daytime temp.)</a:t>
            </a:r>
          </a:p>
          <a:p>
            <a:r>
              <a:rPr lang="en-US" sz="3200" dirty="0"/>
              <a:t>maximum daytime temperature ?</a:t>
            </a:r>
          </a:p>
        </p:txBody>
      </p:sp>
    </p:spTree>
    <p:extLst>
      <p:ext uri="{BB962C8B-B14F-4D97-AF65-F5344CB8AC3E}">
        <p14:creationId xmlns:p14="http://schemas.microsoft.com/office/powerpoint/2010/main" val="310247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outdoor, person, tree&#10;&#10;Description automatically generated">
            <a:extLst>
              <a:ext uri="{FF2B5EF4-FFF2-40B4-BE49-F238E27FC236}">
                <a16:creationId xmlns:a16="http://schemas.microsoft.com/office/drawing/2014/main" id="{EB2C386B-676B-91BD-A727-0F7CBC781A9B}"/>
              </a:ext>
            </a:extLst>
          </p:cNvPr>
          <p:cNvPicPr>
            <a:picLocks noChangeAspect="1"/>
          </p:cNvPicPr>
          <p:nvPr/>
        </p:nvPicPr>
        <p:blipFill>
          <a:blip r:embed="rId3"/>
          <a:stretch>
            <a:fillRect/>
          </a:stretch>
        </p:blipFill>
        <p:spPr>
          <a:xfrm>
            <a:off x="2630854" y="603250"/>
            <a:ext cx="4749800" cy="5651500"/>
          </a:xfrm>
          <a:prstGeom prst="rect">
            <a:avLst/>
          </a:prstGeom>
        </p:spPr>
      </p:pic>
    </p:spTree>
    <p:extLst>
      <p:ext uri="{BB962C8B-B14F-4D97-AF65-F5344CB8AC3E}">
        <p14:creationId xmlns:p14="http://schemas.microsoft.com/office/powerpoint/2010/main" val="392635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FCE9-437D-C146-BF10-042464B77B7B}"/>
              </a:ext>
            </a:extLst>
          </p:cNvPr>
          <p:cNvSpPr>
            <a:spLocks noGrp="1"/>
          </p:cNvSpPr>
          <p:nvPr>
            <p:ph type="title"/>
          </p:nvPr>
        </p:nvSpPr>
        <p:spPr>
          <a:xfrm>
            <a:off x="203766" y="317280"/>
            <a:ext cx="10515600" cy="1325563"/>
          </a:xfrm>
        </p:spPr>
        <p:txBody>
          <a:bodyPr>
            <a:normAutofit/>
          </a:bodyPr>
          <a:lstStyle/>
          <a:p>
            <a:r>
              <a:rPr lang="en-US" sz="6000" b="1" dirty="0"/>
              <a:t>Train a Model/Learn Hypothesis</a:t>
            </a:r>
          </a:p>
        </p:txBody>
      </p:sp>
      <p:sp>
        <p:nvSpPr>
          <p:cNvPr id="5" name="TextBox 4">
            <a:extLst>
              <a:ext uri="{FF2B5EF4-FFF2-40B4-BE49-F238E27FC236}">
                <a16:creationId xmlns:a16="http://schemas.microsoft.com/office/drawing/2014/main" id="{070A7917-933B-AC4A-AF49-29AACCD864AC}"/>
              </a:ext>
            </a:extLst>
          </p:cNvPr>
          <p:cNvSpPr txBox="1"/>
          <p:nvPr/>
        </p:nvSpPr>
        <p:spPr>
          <a:xfrm>
            <a:off x="329967" y="4857383"/>
            <a:ext cx="5427896" cy="1323439"/>
          </a:xfrm>
          <a:prstGeom prst="rect">
            <a:avLst/>
          </a:prstGeom>
          <a:noFill/>
        </p:spPr>
        <p:txBody>
          <a:bodyPr wrap="none" rtlCol="0">
            <a:spAutoFit/>
          </a:bodyPr>
          <a:lstStyle/>
          <a:p>
            <a:r>
              <a:rPr lang="en-US" sz="4000" dirty="0"/>
              <a:t>feature x = -10 minimum </a:t>
            </a:r>
          </a:p>
          <a:p>
            <a:r>
              <a:rPr lang="en-US" sz="4000" dirty="0"/>
              <a:t>daytime temperature  </a:t>
            </a:r>
          </a:p>
        </p:txBody>
      </p:sp>
      <p:sp>
        <p:nvSpPr>
          <p:cNvPr id="6" name="Right Arrow 5">
            <a:extLst>
              <a:ext uri="{FF2B5EF4-FFF2-40B4-BE49-F238E27FC236}">
                <a16:creationId xmlns:a16="http://schemas.microsoft.com/office/drawing/2014/main" id="{34DC1CCE-4668-CE41-BE67-13F61EC6BE78}"/>
              </a:ext>
            </a:extLst>
          </p:cNvPr>
          <p:cNvSpPr/>
          <p:nvPr/>
        </p:nvSpPr>
        <p:spPr>
          <a:xfrm>
            <a:off x="4186238" y="3098452"/>
            <a:ext cx="3143250" cy="1872139"/>
          </a:xfrm>
          <a:prstGeom prst="right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2B3E44E-4CA6-1446-894B-7EF438BFA9BC}"/>
              </a:ext>
            </a:extLst>
          </p:cNvPr>
          <p:cNvSpPr txBox="1"/>
          <p:nvPr/>
        </p:nvSpPr>
        <p:spPr>
          <a:xfrm>
            <a:off x="4967681" y="3680578"/>
            <a:ext cx="987771" cy="707886"/>
          </a:xfrm>
          <a:prstGeom prst="rect">
            <a:avLst/>
          </a:prstGeom>
          <a:noFill/>
        </p:spPr>
        <p:txBody>
          <a:bodyPr wrap="none" rtlCol="0">
            <a:spAutoFit/>
          </a:bodyPr>
          <a:lstStyle/>
          <a:p>
            <a:r>
              <a:rPr lang="en-US" sz="4000" dirty="0"/>
              <a:t>h(x)</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BFC6077-6E8E-2743-B910-5FC66136947A}"/>
                  </a:ext>
                </a:extLst>
              </p:cNvPr>
              <p:cNvSpPr txBox="1"/>
              <p:nvPr/>
            </p:nvSpPr>
            <p:spPr>
              <a:xfrm>
                <a:off x="7177935" y="3503166"/>
                <a:ext cx="4885825" cy="2708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de-AT" sz="4400" b="0" i="1" smtClean="0">
                              <a:latin typeface="Cambria Math" panose="02040503050406030204" pitchFamily="18" charset="0"/>
                            </a:rPr>
                            <m:t>𝑦</m:t>
                          </m:r>
                        </m:e>
                      </m:acc>
                      <m:r>
                        <a:rPr lang="de-AT" sz="4400" b="0" i="1" smtClean="0">
                          <a:latin typeface="Cambria Math" panose="02040503050406030204" pitchFamily="18" charset="0"/>
                        </a:rPr>
                        <m:t>=</m:t>
                      </m:r>
                      <m:r>
                        <a:rPr lang="de-AT" sz="4400" b="0" i="1" smtClean="0">
                          <a:latin typeface="Cambria Math" panose="02040503050406030204" pitchFamily="18" charset="0"/>
                        </a:rPr>
                        <m:t>h</m:t>
                      </m:r>
                      <m:r>
                        <a:rPr lang="de-AT" sz="4400" b="0" i="1" smtClean="0">
                          <a:latin typeface="Cambria Math" panose="02040503050406030204" pitchFamily="18" charset="0"/>
                        </a:rPr>
                        <m:t>(</m:t>
                      </m:r>
                      <m:r>
                        <a:rPr lang="de-AT" sz="4400" b="0" i="1" smtClean="0">
                          <a:latin typeface="Cambria Math" panose="02040503050406030204" pitchFamily="18" charset="0"/>
                        </a:rPr>
                        <m:t>𝑥</m:t>
                      </m:r>
                      <m:r>
                        <a:rPr lang="de-AT" sz="4400" b="0" i="1" smtClean="0">
                          <a:latin typeface="Cambria Math" panose="02040503050406030204" pitchFamily="18" charset="0"/>
                        </a:rPr>
                        <m:t>)=2 </m:t>
                      </m:r>
                    </m:oMath>
                  </m:oMathPara>
                </a14:m>
                <a:endParaRPr lang="de-AT" sz="4400" b="0" dirty="0"/>
              </a:p>
              <a:p>
                <a:r>
                  <a:rPr lang="en-US" sz="4400" dirty="0"/>
                  <a:t>estimate for the </a:t>
                </a:r>
              </a:p>
              <a:p>
                <a:r>
                  <a:rPr lang="en-US" sz="4400" dirty="0"/>
                  <a:t>label y (max. daytime</a:t>
                </a:r>
              </a:p>
              <a:p>
                <a:r>
                  <a:rPr lang="en-US" sz="4400" dirty="0"/>
                  <a:t>tmp)</a:t>
                </a:r>
              </a:p>
            </p:txBody>
          </p:sp>
        </mc:Choice>
        <mc:Fallback xmlns="">
          <p:sp>
            <p:nvSpPr>
              <p:cNvPr id="9" name="TextBox 8">
                <a:extLst>
                  <a:ext uri="{FF2B5EF4-FFF2-40B4-BE49-F238E27FC236}">
                    <a16:creationId xmlns:a16="http://schemas.microsoft.com/office/drawing/2014/main" id="{DBFC6077-6E8E-2743-B910-5FC66136947A}"/>
                  </a:ext>
                </a:extLst>
              </p:cNvPr>
              <p:cNvSpPr txBox="1">
                <a:spLocks noRot="1" noChangeAspect="1" noMove="1" noResize="1" noEditPoints="1" noAdjustHandles="1" noChangeArrowheads="1" noChangeShapeType="1" noTextEdit="1"/>
              </p:cNvSpPr>
              <p:nvPr/>
            </p:nvSpPr>
            <p:spPr>
              <a:xfrm>
                <a:off x="7177935" y="3503166"/>
                <a:ext cx="4885825" cy="2708434"/>
              </a:xfrm>
              <a:prstGeom prst="rect">
                <a:avLst/>
              </a:prstGeom>
              <a:blipFill>
                <a:blip r:embed="rId2"/>
                <a:stretch>
                  <a:fillRect l="-6736" t="-5140" r="-5959" b="-11682"/>
                </a:stretch>
              </a:blipFill>
            </p:spPr>
            <p:txBody>
              <a:bodyPr/>
              <a:lstStyle/>
              <a:p>
                <a:r>
                  <a:rPr lang="en-US">
                    <a:noFill/>
                  </a:rPr>
                  <a:t> </a:t>
                </a:r>
              </a:p>
            </p:txBody>
          </p:sp>
        </mc:Fallback>
      </mc:AlternateContent>
      <p:pic>
        <p:nvPicPr>
          <p:cNvPr id="8" name="Picture 7" descr="A picture containing sky, snow, outdoor, day&#10;&#10;Description automatically generated">
            <a:extLst>
              <a:ext uri="{FF2B5EF4-FFF2-40B4-BE49-F238E27FC236}">
                <a16:creationId xmlns:a16="http://schemas.microsoft.com/office/drawing/2014/main" id="{24115312-A546-694F-979A-F8F9FD0773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6084" y="2462299"/>
            <a:ext cx="3700862" cy="2081735"/>
          </a:xfrm>
          <a:prstGeom prst="rect">
            <a:avLst/>
          </a:prstGeom>
        </p:spPr>
      </p:pic>
    </p:spTree>
    <p:extLst>
      <p:ext uri="{BB962C8B-B14F-4D97-AF65-F5344CB8AC3E}">
        <p14:creationId xmlns:p14="http://schemas.microsoft.com/office/powerpoint/2010/main" val="347406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Example: Weather Prediction</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13</a:t>
            </a:fld>
            <a:endParaRPr lang="en-FI"/>
          </a:p>
        </p:txBody>
      </p:sp>
      <p:pic>
        <p:nvPicPr>
          <p:cNvPr id="5" name="Picture 4" descr="Icon&#10;&#10;Description automatically generated with medium confidence">
            <a:extLst>
              <a:ext uri="{FF2B5EF4-FFF2-40B4-BE49-F238E27FC236}">
                <a16:creationId xmlns:a16="http://schemas.microsoft.com/office/drawing/2014/main" id="{036A6D1D-D657-9E48-8407-E4213F40833F}"/>
              </a:ext>
            </a:extLst>
          </p:cNvPr>
          <p:cNvPicPr>
            <a:picLocks noChangeAspect="1"/>
          </p:cNvPicPr>
          <p:nvPr/>
        </p:nvPicPr>
        <p:blipFill>
          <a:blip r:embed="rId2"/>
          <a:stretch>
            <a:fillRect/>
          </a:stretch>
        </p:blipFill>
        <p:spPr>
          <a:xfrm>
            <a:off x="2133600" y="1313886"/>
            <a:ext cx="6477000" cy="5407589"/>
          </a:xfrm>
          <a:prstGeom prst="rect">
            <a:avLst/>
          </a:prstGeom>
        </p:spPr>
      </p:pic>
      <p:pic>
        <p:nvPicPr>
          <p:cNvPr id="16" name="Picture 2" descr="☑️FMI- Finnish Meteorological Institute / ILMATIETEEN LAITOS — Government  Agency from Finland, experience with ADB, EC, EIB, WB, GIZ, MFA Finland,  UN, FP7, Horizon 2020, WMO — Environment &amp;amp; NRM, Research sectors —  DevelopmentAid">
            <a:extLst>
              <a:ext uri="{FF2B5EF4-FFF2-40B4-BE49-F238E27FC236}">
                <a16:creationId xmlns:a16="http://schemas.microsoft.com/office/drawing/2014/main" id="{397BE6AF-BF94-0044-80D6-302B890477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10600" y="1889809"/>
            <a:ext cx="2552944" cy="20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080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Network of Weather Stations</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14</a:t>
            </a:fld>
            <a:endParaRPr lang="en-FI"/>
          </a:p>
        </p:txBody>
      </p:sp>
      <p:pic>
        <p:nvPicPr>
          <p:cNvPr id="5" name="Picture 4" descr="Icon&#10;&#10;Description automatically generated with medium confidence">
            <a:extLst>
              <a:ext uri="{FF2B5EF4-FFF2-40B4-BE49-F238E27FC236}">
                <a16:creationId xmlns:a16="http://schemas.microsoft.com/office/drawing/2014/main" id="{036A6D1D-D657-9E48-8407-E4213F40833F}"/>
              </a:ext>
            </a:extLst>
          </p:cNvPr>
          <p:cNvPicPr>
            <a:picLocks noChangeAspect="1"/>
          </p:cNvPicPr>
          <p:nvPr/>
        </p:nvPicPr>
        <p:blipFill>
          <a:blip r:embed="rId2"/>
          <a:stretch>
            <a:fillRect/>
          </a:stretch>
        </p:blipFill>
        <p:spPr>
          <a:xfrm>
            <a:off x="2133600" y="1313886"/>
            <a:ext cx="6477000" cy="5407589"/>
          </a:xfrm>
          <a:prstGeom prst="rect">
            <a:avLst/>
          </a:prstGeom>
        </p:spPr>
      </p:pic>
      <p:pic>
        <p:nvPicPr>
          <p:cNvPr id="16" name="Picture 2" descr="☑️FMI- Finnish Meteorological Institute / ILMATIETEEN LAITOS — Government  Agency from Finland, experience with ADB, EC, EIB, WB, GIZ, MFA Finland,  UN, FP7, Horizon 2020, WMO — Environment &amp;amp; NRM, Research sectors —  DevelopmentAid">
            <a:extLst>
              <a:ext uri="{FF2B5EF4-FFF2-40B4-BE49-F238E27FC236}">
                <a16:creationId xmlns:a16="http://schemas.microsoft.com/office/drawing/2014/main" id="{397BE6AF-BF94-0044-80D6-302B890477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10600" y="1889809"/>
            <a:ext cx="2552944" cy="20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60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15</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Computational Aspects</a:t>
            </a:r>
          </a:p>
        </p:txBody>
      </p:sp>
    </p:spTree>
    <p:extLst>
      <p:ext uri="{BB962C8B-B14F-4D97-AF65-F5344CB8AC3E}">
        <p14:creationId xmlns:p14="http://schemas.microsoft.com/office/powerpoint/2010/main" val="358856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16</a:t>
            </a:fld>
            <a:endParaRPr lang="en-US" dirty="0"/>
          </a:p>
        </p:txBody>
      </p:sp>
      <p:pic>
        <p:nvPicPr>
          <p:cNvPr id="7" name="Graphic 6" descr="Smart Phone with solid fill">
            <a:extLst>
              <a:ext uri="{FF2B5EF4-FFF2-40B4-BE49-F238E27FC236}">
                <a16:creationId xmlns:a16="http://schemas.microsoft.com/office/drawing/2014/main" id="{0CF3D7CD-F118-18E8-28EC-9AACF9D9E8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5098" y="1740239"/>
            <a:ext cx="1862529" cy="1862529"/>
          </a:xfrm>
          <a:prstGeom prst="rect">
            <a:avLst/>
          </a:prstGeom>
        </p:spPr>
      </p:pic>
      <p:pic>
        <p:nvPicPr>
          <p:cNvPr id="8" name="Graphic 7" descr="Smart Phone with solid fill">
            <a:extLst>
              <a:ext uri="{FF2B5EF4-FFF2-40B4-BE49-F238E27FC236}">
                <a16:creationId xmlns:a16="http://schemas.microsoft.com/office/drawing/2014/main" id="{336DD251-CC98-8AF4-3A40-9D4351568F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2049" y="1385760"/>
            <a:ext cx="1715286" cy="1715286"/>
          </a:xfrm>
          <a:prstGeom prst="rect">
            <a:avLst/>
          </a:prstGeom>
        </p:spPr>
      </p:pic>
      <p:pic>
        <p:nvPicPr>
          <p:cNvPr id="9" name="Graphic 8" descr="Smart Phone with solid fill">
            <a:extLst>
              <a:ext uri="{FF2B5EF4-FFF2-40B4-BE49-F238E27FC236}">
                <a16:creationId xmlns:a16="http://schemas.microsoft.com/office/drawing/2014/main" id="{E4A72C99-F911-B3FB-C5EB-0731C0E130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0851" y="4499339"/>
            <a:ext cx="2010762" cy="2010762"/>
          </a:xfrm>
          <a:prstGeom prst="rect">
            <a:avLst/>
          </a:prstGeom>
        </p:spPr>
      </p:pic>
      <p:pic>
        <p:nvPicPr>
          <p:cNvPr id="10" name="Picture 9">
            <a:extLst>
              <a:ext uri="{FF2B5EF4-FFF2-40B4-BE49-F238E27FC236}">
                <a16:creationId xmlns:a16="http://schemas.microsoft.com/office/drawing/2014/main" id="{8C5C0B4F-1D9A-7645-D7DF-C975157AE4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69763" y="1353280"/>
            <a:ext cx="1422400" cy="1422400"/>
          </a:xfrm>
          <a:prstGeom prst="rect">
            <a:avLst/>
          </a:prstGeom>
        </p:spPr>
      </p:pic>
      <p:pic>
        <p:nvPicPr>
          <p:cNvPr id="11" name="Picture 10">
            <a:extLst>
              <a:ext uri="{FF2B5EF4-FFF2-40B4-BE49-F238E27FC236}">
                <a16:creationId xmlns:a16="http://schemas.microsoft.com/office/drawing/2014/main" id="{3A5DC7D9-4540-677F-FD78-DDA13B53FE0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35906" y="4129478"/>
            <a:ext cx="1422400" cy="1422400"/>
          </a:xfrm>
          <a:prstGeom prst="rect">
            <a:avLst/>
          </a:prstGeom>
        </p:spPr>
      </p:pic>
      <p:pic>
        <p:nvPicPr>
          <p:cNvPr id="13" name="Graphic 12" descr="Empty battery with solid fill">
            <a:extLst>
              <a:ext uri="{FF2B5EF4-FFF2-40B4-BE49-F238E27FC236}">
                <a16:creationId xmlns:a16="http://schemas.microsoft.com/office/drawing/2014/main" id="{3752E70F-96ED-7DF1-095A-226C8018279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8708362" y="2308615"/>
            <a:ext cx="725775" cy="725775"/>
          </a:xfrm>
          <a:prstGeom prst="rect">
            <a:avLst/>
          </a:prstGeom>
        </p:spPr>
      </p:pic>
      <p:pic>
        <p:nvPicPr>
          <p:cNvPr id="17" name="Graphic 16" descr="No Phones with solid fill">
            <a:extLst>
              <a:ext uri="{FF2B5EF4-FFF2-40B4-BE49-F238E27FC236}">
                <a16:creationId xmlns:a16="http://schemas.microsoft.com/office/drawing/2014/main" id="{4BEBB3E9-9442-02B7-F111-4E8F977DFF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38" y="3922784"/>
            <a:ext cx="2010762" cy="2010762"/>
          </a:xfrm>
          <a:prstGeom prst="rect">
            <a:avLst/>
          </a:prstGeom>
        </p:spPr>
      </p:pic>
      <p:pic>
        <p:nvPicPr>
          <p:cNvPr id="12" name="Graphic 11" descr="Shield Cross outline">
            <a:extLst>
              <a:ext uri="{FF2B5EF4-FFF2-40B4-BE49-F238E27FC236}">
                <a16:creationId xmlns:a16="http://schemas.microsoft.com/office/drawing/2014/main" id="{A30115FC-F18E-2F40-CCD9-0EF8FCF06E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3427" y="1575787"/>
            <a:ext cx="1525259" cy="1525259"/>
          </a:xfrm>
          <a:prstGeom prst="rect">
            <a:avLst/>
          </a:prstGeom>
        </p:spPr>
      </p:pic>
      <p:sp>
        <p:nvSpPr>
          <p:cNvPr id="5" name="Date Placeholder 4">
            <a:extLst>
              <a:ext uri="{FF2B5EF4-FFF2-40B4-BE49-F238E27FC236}">
                <a16:creationId xmlns:a16="http://schemas.microsoft.com/office/drawing/2014/main" id="{C80D9ADF-A0A8-235B-51D2-0371533B0D59}"/>
              </a:ext>
            </a:extLst>
          </p:cNvPr>
          <p:cNvSpPr>
            <a:spLocks noGrp="1"/>
          </p:cNvSpPr>
          <p:nvPr>
            <p:ph type="dt" sz="half" idx="10"/>
          </p:nvPr>
        </p:nvSpPr>
        <p:spPr/>
        <p:txBody>
          <a:bodyPr/>
          <a:lstStyle/>
          <a:p>
            <a:fld id="{7CEB8B5B-7C3F-C247-AD5B-07927462130C}" type="datetime1">
              <a:rPr lang="en-US" smtClean="0"/>
              <a:t>3/25/23</a:t>
            </a:fld>
            <a:endParaRPr lang="en-US" dirty="0"/>
          </a:p>
        </p:txBody>
      </p:sp>
    </p:spTree>
    <p:extLst>
      <p:ext uri="{BB962C8B-B14F-4D97-AF65-F5344CB8AC3E}">
        <p14:creationId xmlns:p14="http://schemas.microsoft.com/office/powerpoint/2010/main" val="144015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197460" y="643435"/>
            <a:ext cx="8413140" cy="1157823"/>
          </a:xfrm>
        </p:spPr>
        <p:txBody>
          <a:bodyPr>
            <a:noAutofit/>
          </a:bodyPr>
          <a:lstStyle/>
          <a:p>
            <a:r>
              <a:rPr lang="en-US" sz="6600" b="1" dirty="0">
                <a:latin typeface="+mn-lt"/>
              </a:rPr>
              <a:t>Requirements</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17</a:t>
            </a:fld>
            <a:endParaRPr lang="en-US" dirty="0"/>
          </a:p>
        </p:txBody>
      </p:sp>
      <p:sp>
        <p:nvSpPr>
          <p:cNvPr id="4" name="TextBox 3">
            <a:extLst>
              <a:ext uri="{FF2B5EF4-FFF2-40B4-BE49-F238E27FC236}">
                <a16:creationId xmlns:a16="http://schemas.microsoft.com/office/drawing/2014/main" id="{D3B50772-2765-3346-9647-6B9739F8CDAE}"/>
              </a:ext>
            </a:extLst>
          </p:cNvPr>
          <p:cNvSpPr txBox="1"/>
          <p:nvPr/>
        </p:nvSpPr>
        <p:spPr>
          <a:xfrm>
            <a:off x="197460" y="2308170"/>
            <a:ext cx="11575440" cy="303435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400" dirty="0"/>
              <a:t>run in ad-hoc nets of low-cost devices  </a:t>
            </a:r>
          </a:p>
          <a:p>
            <a:pPr marL="571500" indent="-571500">
              <a:lnSpc>
                <a:spcPct val="150000"/>
              </a:lnSpc>
              <a:buFont typeface="Arial" panose="020B0604020202020204" pitchFamily="34" charset="0"/>
              <a:buChar char="•"/>
            </a:pPr>
            <a:r>
              <a:rPr lang="en-US" sz="4400" dirty="0"/>
              <a:t>robustness against node/link failures </a:t>
            </a:r>
          </a:p>
          <a:p>
            <a:pPr marL="571500" indent="-571500">
              <a:lnSpc>
                <a:spcPct val="150000"/>
              </a:lnSpc>
              <a:buFont typeface="Arial" panose="020B0604020202020204" pitchFamily="34" charset="0"/>
              <a:buChar char="•"/>
            </a:pPr>
            <a:r>
              <a:rPr lang="en-US" sz="4400" dirty="0"/>
              <a:t>robustness against “stragglers” </a:t>
            </a:r>
          </a:p>
        </p:txBody>
      </p:sp>
      <p:sp>
        <p:nvSpPr>
          <p:cNvPr id="7" name="Date Placeholder 6">
            <a:extLst>
              <a:ext uri="{FF2B5EF4-FFF2-40B4-BE49-F238E27FC236}">
                <a16:creationId xmlns:a16="http://schemas.microsoft.com/office/drawing/2014/main" id="{62873B12-57A4-82DE-623E-BA86638CF03A}"/>
              </a:ext>
            </a:extLst>
          </p:cNvPr>
          <p:cNvSpPr>
            <a:spLocks noGrp="1"/>
          </p:cNvSpPr>
          <p:nvPr>
            <p:ph type="dt" sz="half" idx="10"/>
          </p:nvPr>
        </p:nvSpPr>
        <p:spPr/>
        <p:txBody>
          <a:bodyPr/>
          <a:lstStyle/>
          <a:p>
            <a:fld id="{998D1C19-5897-FA44-8290-2684318B73CF}" type="datetime1">
              <a:rPr lang="en-US" smtClean="0"/>
              <a:t>3/25/23</a:t>
            </a:fld>
            <a:endParaRPr lang="en-US" dirty="0"/>
          </a:p>
        </p:txBody>
      </p:sp>
    </p:spTree>
    <p:extLst>
      <p:ext uri="{BB962C8B-B14F-4D97-AF65-F5344CB8AC3E}">
        <p14:creationId xmlns:p14="http://schemas.microsoft.com/office/powerpoint/2010/main" val="11743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Another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18</a:t>
            </a:fld>
            <a:endParaRPr lang="en-US" dirty="0"/>
          </a:p>
        </p:txBody>
      </p:sp>
      <p:pic>
        <p:nvPicPr>
          <p:cNvPr id="1030" name="Picture 6">
            <a:extLst>
              <a:ext uri="{FF2B5EF4-FFF2-40B4-BE49-F238E27FC236}">
                <a16:creationId xmlns:a16="http://schemas.microsoft.com/office/drawing/2014/main" id="{FAF597A2-BCEC-96C4-A895-BDE010D7E05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35897" y="3127097"/>
            <a:ext cx="27940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C33C48-DC62-5EAF-AEAD-3BFB299F5D18}"/>
              </a:ext>
            </a:extLst>
          </p:cNvPr>
          <p:cNvSpPr txBox="1"/>
          <p:nvPr/>
        </p:nvSpPr>
        <p:spPr>
          <a:xfrm>
            <a:off x="3436829" y="5363167"/>
            <a:ext cx="5576335" cy="461665"/>
          </a:xfrm>
          <a:prstGeom prst="rect">
            <a:avLst/>
          </a:prstGeom>
          <a:noFill/>
        </p:spPr>
        <p:txBody>
          <a:bodyPr wrap="none" rtlCol="0">
            <a:spAutoFit/>
          </a:bodyPr>
          <a:lstStyle/>
          <a:p>
            <a:r>
              <a:rPr lang="en-GB" sz="2400" dirty="0"/>
              <a:t>https://</a:t>
            </a:r>
            <a:r>
              <a:rPr lang="en-GB" sz="2400" dirty="0" err="1"/>
              <a:t>en.wikipedia.org</a:t>
            </a:r>
            <a:r>
              <a:rPr lang="en-GB" sz="2400" dirty="0"/>
              <a:t>/wiki/</a:t>
            </a:r>
            <a:r>
              <a:rPr lang="en-GB" sz="2400" dirty="0" err="1"/>
              <a:t>Optical_fiber</a:t>
            </a:r>
            <a:endParaRPr lang="en-GB" sz="2400" dirty="0"/>
          </a:p>
        </p:txBody>
      </p:sp>
      <p:sp>
        <p:nvSpPr>
          <p:cNvPr id="15" name="TextBox 14">
            <a:extLst>
              <a:ext uri="{FF2B5EF4-FFF2-40B4-BE49-F238E27FC236}">
                <a16:creationId xmlns:a16="http://schemas.microsoft.com/office/drawing/2014/main" id="{0DE5A674-15FE-2706-D5C3-29CBEC0CFDEB}"/>
              </a:ext>
            </a:extLst>
          </p:cNvPr>
          <p:cNvSpPr txBox="1"/>
          <p:nvPr/>
        </p:nvSpPr>
        <p:spPr>
          <a:xfrm>
            <a:off x="3778616" y="1669803"/>
            <a:ext cx="7785593" cy="584775"/>
          </a:xfrm>
          <a:prstGeom prst="rect">
            <a:avLst/>
          </a:prstGeom>
          <a:noFill/>
        </p:spPr>
        <p:txBody>
          <a:bodyPr wrap="none" rtlCol="0">
            <a:spAutoFit/>
          </a:bodyPr>
          <a:lstStyle/>
          <a:p>
            <a:r>
              <a:rPr lang="en-GB" sz="3200" dirty="0"/>
              <a:t>https://</a:t>
            </a:r>
            <a:r>
              <a:rPr lang="en-GB" sz="3200" dirty="0" err="1"/>
              <a:t>www.google.com</a:t>
            </a:r>
            <a:r>
              <a:rPr lang="en-GB" sz="3200" dirty="0"/>
              <a:t>/about/</a:t>
            </a:r>
            <a:r>
              <a:rPr lang="en-GB" sz="3200" dirty="0" err="1"/>
              <a:t>datacenters</a:t>
            </a:r>
            <a:r>
              <a:rPr lang="en-GB" sz="3200" dirty="0"/>
              <a:t>/</a:t>
            </a:r>
          </a:p>
        </p:txBody>
      </p:sp>
      <p:pic>
        <p:nvPicPr>
          <p:cNvPr id="18" name="Picture 17">
            <a:extLst>
              <a:ext uri="{FF2B5EF4-FFF2-40B4-BE49-F238E27FC236}">
                <a16:creationId xmlns:a16="http://schemas.microsoft.com/office/drawing/2014/main" id="{77940222-0A2B-496C-F2A2-4954235A496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69143" y="2482422"/>
            <a:ext cx="3813543" cy="2519551"/>
          </a:xfrm>
          <a:prstGeom prst="rect">
            <a:avLst/>
          </a:prstGeom>
        </p:spPr>
      </p:pic>
      <p:pic>
        <p:nvPicPr>
          <p:cNvPr id="19" name="Picture 18">
            <a:extLst>
              <a:ext uri="{FF2B5EF4-FFF2-40B4-BE49-F238E27FC236}">
                <a16:creationId xmlns:a16="http://schemas.microsoft.com/office/drawing/2014/main" id="{710818F4-50B1-3DD4-EFA1-2A0CD5E84EF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824" y="2538744"/>
            <a:ext cx="3813543" cy="2519551"/>
          </a:xfrm>
          <a:prstGeom prst="rect">
            <a:avLst/>
          </a:prstGeom>
        </p:spPr>
      </p:pic>
      <p:sp>
        <p:nvSpPr>
          <p:cNvPr id="5" name="Date Placeholder 4">
            <a:extLst>
              <a:ext uri="{FF2B5EF4-FFF2-40B4-BE49-F238E27FC236}">
                <a16:creationId xmlns:a16="http://schemas.microsoft.com/office/drawing/2014/main" id="{9C313E02-A3DE-C0C5-9812-33A03596204F}"/>
              </a:ext>
            </a:extLst>
          </p:cNvPr>
          <p:cNvSpPr>
            <a:spLocks noGrp="1"/>
          </p:cNvSpPr>
          <p:nvPr>
            <p:ph type="dt" sz="half" idx="10"/>
          </p:nvPr>
        </p:nvSpPr>
        <p:spPr/>
        <p:txBody>
          <a:bodyPr/>
          <a:lstStyle/>
          <a:p>
            <a:fld id="{5001B7EA-C65E-C743-A84E-83F4C1734606}" type="datetime1">
              <a:rPr lang="en-US" smtClean="0"/>
              <a:t>3/25/23</a:t>
            </a:fld>
            <a:endParaRPr lang="en-US" dirty="0"/>
          </a:p>
        </p:txBody>
      </p:sp>
    </p:spTree>
    <p:extLst>
      <p:ext uri="{BB962C8B-B14F-4D97-AF65-F5344CB8AC3E}">
        <p14:creationId xmlns:p14="http://schemas.microsoft.com/office/powerpoint/2010/main" val="191020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19</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555528" y="3233545"/>
                <a:ext cx="9814418" cy="1104470"/>
              </a:xfrm>
              <a:prstGeom prst="rect">
                <a:avLst/>
              </a:prstGeom>
              <a:noFill/>
            </p:spPr>
            <p:txBody>
              <a:bodyPr wrap="none" rtlCol="0">
                <a:spAutoFit/>
              </a:bodyPr>
              <a:lstStyle/>
              <a:p>
                <a:r>
                  <a:rPr lang="en-GB" sz="3600" dirty="0"/>
                  <a:t>using stacked parameters </a:t>
                </a:r>
                <a14:m>
                  <m:oMath xmlns:m="http://schemas.openxmlformats.org/officeDocument/2006/math">
                    <m:r>
                      <a:rPr lang="de-DE" sz="3600" b="1">
                        <a:latin typeface="Cambria Math" panose="02040503050406030204" pitchFamily="18" charset="0"/>
                      </a:rPr>
                      <m:t>𝐰</m:t>
                    </m:r>
                    <m:r>
                      <a:rPr lang="de-DE" sz="3600" b="0" i="1" smtClean="0">
                        <a:latin typeface="Cambria Math" panose="02040503050406030204" pitchFamily="18" charset="0"/>
                      </a:rPr>
                      <m:t>=</m:t>
                    </m:r>
                    <m:sSup>
                      <m:sSupPr>
                        <m:ctrlPr>
                          <a:rPr lang="en-GB" sz="3600" i="1" smtClean="0">
                            <a:latin typeface="Cambria Math" panose="02040503050406030204" pitchFamily="18" charset="0"/>
                          </a:rPr>
                        </m:ctrlPr>
                      </m:sSupPr>
                      <m:e>
                        <m:d>
                          <m:dPr>
                            <m:ctrlPr>
                              <a:rPr lang="en-GB" sz="3600" i="1" smtClean="0">
                                <a:latin typeface="Cambria Math" panose="02040503050406030204" pitchFamily="18" charset="0"/>
                              </a:rPr>
                            </m:ctrlPr>
                          </m:dPr>
                          <m:e>
                            <m:sSup>
                              <m:sSupPr>
                                <m:ctrlPr>
                                  <a:rPr lang="en-GB" sz="360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(1)</m:t>
                                </m:r>
                              </m:sup>
                            </m:sSup>
                            <m:r>
                              <a:rPr lang="de-DE" sz="3600" b="0" i="1" smtClean="0">
                                <a:latin typeface="Cambria Math" panose="02040503050406030204" pitchFamily="18" charset="0"/>
                              </a:rPr>
                              <m:t>,⋯,</m:t>
                            </m:r>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b="0" i="1" smtClean="0">
                                    <a:latin typeface="Cambria Math" panose="02040503050406030204" pitchFamily="18" charset="0"/>
                                  </a:rPr>
                                  <m:t>𝑛</m:t>
                                </m:r>
                                <m:r>
                                  <a:rPr lang="de-DE" sz="3600" i="1">
                                    <a:latin typeface="Cambria Math" panose="02040503050406030204" pitchFamily="18" charset="0"/>
                                  </a:rPr>
                                  <m:t>)</m:t>
                                </m:r>
                              </m:sup>
                            </m:sSup>
                          </m:e>
                        </m:d>
                      </m:e>
                      <m:sup>
                        <m:r>
                          <a:rPr lang="de-DE" sz="3600" b="0" i="1" smtClean="0">
                            <a:latin typeface="Cambria Math" panose="02040503050406030204" pitchFamily="18" charset="0"/>
                          </a:rPr>
                          <m:t>𝑇</m:t>
                        </m:r>
                      </m:sup>
                    </m:sSup>
                  </m:oMath>
                </a14:m>
                <a:r>
                  <a:rPr lang="en-GB" sz="36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555528" y="3233545"/>
                <a:ext cx="9814418" cy="1104470"/>
              </a:xfrm>
              <a:prstGeom prst="rect">
                <a:avLst/>
              </a:prstGeom>
              <a:blipFill>
                <a:blip r:embed="rId3"/>
                <a:stretch>
                  <a:fillRect l="-1809" r="-9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2551149" y="4060920"/>
                <a:ext cx="6865034" cy="1194301"/>
              </a:xfrm>
              <a:prstGeom prst="rect">
                <a:avLst/>
              </a:prstGeom>
              <a:noFill/>
            </p:spPr>
            <p:txBody>
              <a:bodyPr wrap="square" rtlCol="0">
                <a:spAutoFit/>
              </a:bodyPr>
              <a:lstStyle/>
              <a:p>
                <a14:m>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i="0" smtClean="0">
                        <a:latin typeface="Cambria Math" panose="02040503050406030204" pitchFamily="18" charset="0"/>
                      </a:rPr>
                      <m:t>𝐐</m:t>
                    </m:r>
                    <m:r>
                      <a:rPr lang="de-DE" sz="4000" b="1" i="0" smtClean="0">
                        <a:latin typeface="Cambria Math" panose="02040503050406030204" pitchFamily="18" charset="0"/>
                      </a:rPr>
                      <m:t> </m:t>
                    </m:r>
                    <m:r>
                      <a:rPr lang="de-DE" sz="4000" b="1" i="0" smtClean="0">
                        <a:latin typeface="Cambria Math" panose="02040503050406030204" pitchFamily="18" charset="0"/>
                      </a:rPr>
                      <m:t>𝐰</m:t>
                    </m:r>
                    <m:r>
                      <a:rPr lang="de-DE" sz="4000" b="1" i="0" smtClean="0">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oMath>
                </a14:m>
                <a:r>
                  <a:rPr lang="en-GB" sz="4000" b="1" dirty="0"/>
                  <a:t>q</a:t>
                </a:r>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2551149" y="4060920"/>
                <a:ext cx="6865034" cy="1194301"/>
              </a:xfrm>
              <a:prstGeom prst="rect">
                <a:avLst/>
              </a:prstGeom>
              <a:blipFill>
                <a:blip r:embed="rId4"/>
                <a:stretch>
                  <a:fillRect l="-1107" t="-6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BB0C21-C53C-2E6F-AC1B-FF36BD99AF29}"/>
                  </a:ext>
                </a:extLst>
              </p:cNvPr>
              <p:cNvSpPr txBox="1"/>
              <p:nvPr/>
            </p:nvSpPr>
            <p:spPr>
              <a:xfrm>
                <a:off x="555528" y="5153781"/>
                <a:ext cx="11382145" cy="1200329"/>
              </a:xfrm>
              <a:prstGeom prst="rect">
                <a:avLst/>
              </a:prstGeom>
              <a:noFill/>
            </p:spPr>
            <p:txBody>
              <a:bodyPr wrap="square" rtlCol="0">
                <a:spAutoFit/>
              </a:bodyPr>
              <a:lstStyle/>
              <a:p>
                <a:r>
                  <a:rPr lang="en-GB" sz="3600" dirty="0"/>
                  <a:t>with </a:t>
                </a:r>
                <a:r>
                  <a:rPr lang="en-GB" sz="3600" dirty="0" err="1"/>
                  <a:t>psd</a:t>
                </a:r>
                <a:r>
                  <a:rPr lang="en-GB" sz="3600" dirty="0"/>
                  <a:t> matrix </a:t>
                </a:r>
                <a14:m>
                  <m:oMath xmlns:m="http://schemas.openxmlformats.org/officeDocument/2006/math">
                    <m:r>
                      <a:rPr lang="de-DE" sz="3600" b="1" i="0" smtClean="0">
                        <a:latin typeface="Cambria Math" panose="02040503050406030204" pitchFamily="18" charset="0"/>
                      </a:rPr>
                      <m:t>𝐐</m:t>
                    </m:r>
                  </m:oMath>
                </a14:m>
                <a:r>
                  <a:rPr lang="en-GB" sz="3600" dirty="0"/>
                  <a:t> and vector </a:t>
                </a:r>
                <a:r>
                  <a:rPr lang="en-GB" sz="3600" b="1" dirty="0"/>
                  <a:t>q</a:t>
                </a:r>
                <a:r>
                  <a:rPr lang="en-GB" sz="3600" dirty="0"/>
                  <a:t> that depend on local datasets, </a:t>
                </a:r>
                <a:r>
                  <a:rPr lang="en-GB" sz="3600" dirty="0" err="1"/>
                  <a:t>GTVMin</a:t>
                </a:r>
                <a:r>
                  <a:rPr lang="en-GB" sz="3600" dirty="0"/>
                  <a:t> parameter </a:t>
                </a:r>
                <a14:m>
                  <m:oMath xmlns:m="http://schemas.openxmlformats.org/officeDocument/2006/math">
                    <m:r>
                      <a:rPr lang="en-GB" sz="3600" i="1">
                        <a:latin typeface="Cambria Math" panose="02040503050406030204" pitchFamily="18" charset="0"/>
                        <a:ea typeface="Cambria Math" panose="02040503050406030204" pitchFamily="18" charset="0"/>
                      </a:rPr>
                      <m:t>𝜆</m:t>
                    </m:r>
                    <m:r>
                      <a:rPr lang="en-GB" sz="3600" i="1">
                        <a:latin typeface="Cambria Math" panose="02040503050406030204" pitchFamily="18" charset="0"/>
                        <a:ea typeface="Cambria Math" panose="02040503050406030204" pitchFamily="18" charset="0"/>
                      </a:rPr>
                      <m:t> </m:t>
                    </m:r>
                  </m:oMath>
                </a14:m>
                <a:r>
                  <a:rPr lang="en-GB" sz="3600" dirty="0"/>
                  <a:t>and empirical graph </a:t>
                </a:r>
              </a:p>
            </p:txBody>
          </p:sp>
        </mc:Choice>
        <mc:Fallback xmlns="">
          <p:sp>
            <p:nvSpPr>
              <p:cNvPr id="8" name="TextBox 7">
                <a:extLst>
                  <a:ext uri="{FF2B5EF4-FFF2-40B4-BE49-F238E27FC236}">
                    <a16:creationId xmlns:a16="http://schemas.microsoft.com/office/drawing/2014/main" id="{B9BB0C21-C53C-2E6F-AC1B-FF36BD99AF29}"/>
                  </a:ext>
                </a:extLst>
              </p:cNvPr>
              <p:cNvSpPr txBox="1">
                <a:spLocks noRot="1" noChangeAspect="1" noMove="1" noResize="1" noEditPoints="1" noAdjustHandles="1" noChangeArrowheads="1" noChangeShapeType="1" noTextEdit="1"/>
              </p:cNvSpPr>
              <p:nvPr/>
            </p:nvSpPr>
            <p:spPr>
              <a:xfrm>
                <a:off x="555528" y="5153781"/>
                <a:ext cx="11382145" cy="1200329"/>
              </a:xfrm>
              <a:prstGeom prst="rect">
                <a:avLst/>
              </a:prstGeom>
              <a:blipFill>
                <a:blip r:embed="rId5"/>
                <a:stretch>
                  <a:fillRect l="-1561" t="-7292" b="-16667"/>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40B57F8-E629-8C38-470C-E5082A564301}"/>
                  </a:ext>
                </a:extLst>
              </p14:cNvPr>
              <p14:cNvContentPartPr/>
              <p14:nvPr/>
            </p14:nvContentPartPr>
            <p14:xfrm>
              <a:off x="2306160" y="1283400"/>
              <a:ext cx="9885960" cy="3895200"/>
            </p14:xfrm>
          </p:contentPart>
        </mc:Choice>
        <mc:Fallback xmlns="">
          <p:pic>
            <p:nvPicPr>
              <p:cNvPr id="9" name="Ink 8">
                <a:extLst>
                  <a:ext uri="{FF2B5EF4-FFF2-40B4-BE49-F238E27FC236}">
                    <a16:creationId xmlns:a16="http://schemas.microsoft.com/office/drawing/2014/main" id="{240B57F8-E629-8C38-470C-E5082A564301}"/>
                  </a:ext>
                </a:extLst>
              </p:cNvPr>
              <p:cNvPicPr/>
              <p:nvPr/>
            </p:nvPicPr>
            <p:blipFill>
              <a:blip r:embed="rId7"/>
              <a:stretch>
                <a:fillRect/>
              </a:stretch>
            </p:blipFill>
            <p:spPr>
              <a:xfrm>
                <a:off x="2296800" y="1274040"/>
                <a:ext cx="9904680" cy="3913920"/>
              </a:xfrm>
              <a:prstGeom prst="rect">
                <a:avLst/>
              </a:prstGeom>
            </p:spPr>
          </p:pic>
        </mc:Fallback>
      </mc:AlternateContent>
    </p:spTree>
    <p:extLst>
      <p:ext uri="{BB962C8B-B14F-4D97-AF65-F5344CB8AC3E}">
        <p14:creationId xmlns:p14="http://schemas.microsoft.com/office/powerpoint/2010/main" val="246224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E0692-1CB9-CAF0-FBFC-A7DCB6FA4EA1}"/>
              </a:ext>
            </a:extLst>
          </p:cNvPr>
          <p:cNvSpPr>
            <a:spLocks noGrp="1"/>
          </p:cNvSpPr>
          <p:nvPr>
            <p:ph idx="1"/>
          </p:nvPr>
        </p:nvSpPr>
        <p:spPr>
          <a:xfrm>
            <a:off x="205154" y="770547"/>
            <a:ext cx="12132212" cy="5827201"/>
          </a:xfrm>
        </p:spPr>
        <p:txBody>
          <a:bodyPr>
            <a:normAutofit/>
          </a:bodyPr>
          <a:lstStyle/>
          <a:p>
            <a:r>
              <a:rPr lang="en-GB" dirty="0"/>
              <a:t>For example Question 6 on Mocha optimal choice of parameters is mentioned in introduction of Chapter 7 in Lecture notes, referring that it will be explained in section 7.2. but then there is no mention of optimal parameters in that section. Is it so that the algorithm learns this parameter?</a:t>
            </a:r>
          </a:p>
          <a:p>
            <a:pPr marL="0" indent="0">
              <a:buNone/>
            </a:pPr>
            <a:endParaRPr lang="en-GB" dirty="0"/>
          </a:p>
          <a:p>
            <a:r>
              <a:rPr lang="en-GB" dirty="0"/>
              <a:t>Also there is no mention of uniqueness (Question 7) nor quantitative measure of variation between local hypothesis maps (Question 3). Maybe it was so that these should be somehow induced from the material but I did not see the connections.</a:t>
            </a:r>
          </a:p>
        </p:txBody>
      </p:sp>
      <p:sp>
        <p:nvSpPr>
          <p:cNvPr id="4" name="Date Placeholder 3">
            <a:extLst>
              <a:ext uri="{FF2B5EF4-FFF2-40B4-BE49-F238E27FC236}">
                <a16:creationId xmlns:a16="http://schemas.microsoft.com/office/drawing/2014/main" id="{4A96841F-8AAF-8DF6-9C29-C62D43D6678E}"/>
              </a:ext>
            </a:extLst>
          </p:cNvPr>
          <p:cNvSpPr>
            <a:spLocks noGrp="1"/>
          </p:cNvSpPr>
          <p:nvPr>
            <p:ph type="dt" sz="half" idx="10"/>
          </p:nvPr>
        </p:nvSpPr>
        <p:spPr/>
        <p:txBody>
          <a:bodyPr/>
          <a:lstStyle/>
          <a:p>
            <a:fld id="{296FA5BE-6560-2B4F-B398-067F34961958}" type="datetime1">
              <a:rPr lang="en-US" smtClean="0"/>
              <a:t>3/25/23</a:t>
            </a:fld>
            <a:endParaRPr lang="en-US" dirty="0"/>
          </a:p>
        </p:txBody>
      </p:sp>
      <p:sp>
        <p:nvSpPr>
          <p:cNvPr id="5" name="Slide Number Placeholder 4">
            <a:extLst>
              <a:ext uri="{FF2B5EF4-FFF2-40B4-BE49-F238E27FC236}">
                <a16:creationId xmlns:a16="http://schemas.microsoft.com/office/drawing/2014/main" id="{A721F338-975A-8615-3909-870AFA8EB821}"/>
              </a:ext>
            </a:extLst>
          </p:cNvPr>
          <p:cNvSpPr>
            <a:spLocks noGrp="1"/>
          </p:cNvSpPr>
          <p:nvPr>
            <p:ph type="sldNum" sz="quarter" idx="12"/>
          </p:nvPr>
        </p:nvSpPr>
        <p:spPr/>
        <p:txBody>
          <a:bodyPr/>
          <a:lstStyle/>
          <a:p>
            <a:fld id="{D75B69EA-F5F3-9148-B3D2-85669F9D4A27}" type="slidenum">
              <a:rPr lang="en-US" smtClean="0"/>
              <a:pPr/>
              <a:t>2</a:t>
            </a:fld>
            <a:endParaRPr lang="en-US" dirty="0"/>
          </a:p>
        </p:txBody>
      </p:sp>
    </p:spTree>
    <p:extLst>
      <p:ext uri="{BB962C8B-B14F-4D97-AF65-F5344CB8AC3E}">
        <p14:creationId xmlns:p14="http://schemas.microsoft.com/office/powerpoint/2010/main" val="365231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20</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745566" y="1893761"/>
                <a:ext cx="6865034" cy="11943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a:latin typeface="Cambria Math" panose="02040503050406030204" pitchFamily="18" charset="0"/>
                        </a:rPr>
                        <m:t>𝐐</m:t>
                      </m:r>
                      <m:r>
                        <a:rPr lang="de-DE" sz="4000" b="1">
                          <a:latin typeface="Cambria Math" panose="02040503050406030204" pitchFamily="18" charset="0"/>
                        </a:rPr>
                        <m:t> </m:t>
                      </m:r>
                      <m:r>
                        <a:rPr lang="de-DE" sz="4000" b="1">
                          <a:latin typeface="Cambria Math" panose="02040503050406030204" pitchFamily="18" charset="0"/>
                        </a:rPr>
                        <m:t>𝐰</m:t>
                      </m:r>
                      <m:r>
                        <a:rPr lang="de-DE" sz="4000" b="1">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r>
                        <m:rPr>
                          <m:nor/>
                        </m:rPr>
                        <a:rPr lang="en-GB" sz="4000" b="1" dirty="0"/>
                        <m:t>q</m:t>
                      </m:r>
                    </m:oMath>
                  </m:oMathPara>
                </a14:m>
                <a:endParaRPr lang="en-GB" sz="40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745566" y="1893761"/>
                <a:ext cx="6865034" cy="1194301"/>
              </a:xfrm>
              <a:prstGeom prst="rect">
                <a:avLst/>
              </a:prstGeom>
              <a:blipFill>
                <a:blip r:embed="rId2"/>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B9BB0C21-C53C-2E6F-AC1B-FF36BD99AF29}"/>
              </a:ext>
            </a:extLst>
          </p:cNvPr>
          <p:cNvSpPr txBox="1"/>
          <p:nvPr/>
        </p:nvSpPr>
        <p:spPr>
          <a:xfrm>
            <a:off x="714911" y="3280336"/>
            <a:ext cx="7347909" cy="646331"/>
          </a:xfrm>
          <a:prstGeom prst="rect">
            <a:avLst/>
          </a:prstGeom>
          <a:noFill/>
        </p:spPr>
        <p:txBody>
          <a:bodyPr wrap="none" rtlCol="0">
            <a:spAutoFit/>
          </a:bodyPr>
          <a:lstStyle/>
          <a:p>
            <a:r>
              <a:rPr lang="de-DE" sz="3600" dirty="0" err="1"/>
              <a:t>can</a:t>
            </a:r>
            <a:r>
              <a:rPr lang="de-DE" sz="3600" dirty="0"/>
              <a:t> </a:t>
            </a:r>
            <a:r>
              <a:rPr lang="de-DE" sz="3600" dirty="0" err="1"/>
              <a:t>be</a:t>
            </a:r>
            <a:r>
              <a:rPr lang="de-DE" sz="3600" dirty="0"/>
              <a:t> </a:t>
            </a:r>
            <a:r>
              <a:rPr lang="de-DE" sz="3600" dirty="0" err="1"/>
              <a:t>solved</a:t>
            </a:r>
            <a:r>
              <a:rPr lang="de-DE" sz="3600" dirty="0"/>
              <a:t> </a:t>
            </a:r>
            <a:r>
              <a:rPr lang="de-DE" sz="3600" dirty="0" err="1"/>
              <a:t>using</a:t>
            </a:r>
            <a:r>
              <a:rPr lang="de-DE" sz="3600" dirty="0"/>
              <a:t> </a:t>
            </a:r>
            <a:r>
              <a:rPr lang="de-DE" sz="3600" dirty="0" err="1"/>
              <a:t>gradient</a:t>
            </a:r>
            <a:r>
              <a:rPr lang="de-DE" sz="3600" dirty="0"/>
              <a:t> </a:t>
            </a:r>
            <a:r>
              <a:rPr lang="de-DE" sz="3600" dirty="0" err="1"/>
              <a:t>methods</a:t>
            </a:r>
            <a:r>
              <a:rPr lang="de-DE" sz="3600" dirty="0"/>
              <a:t> </a:t>
            </a:r>
            <a:endParaRPr lang="en-GB"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D62090-9C23-F367-61DF-B5FA4F2DF656}"/>
                  </a:ext>
                </a:extLst>
              </p:cNvPr>
              <p:cNvSpPr txBox="1"/>
              <p:nvPr/>
            </p:nvSpPr>
            <p:spPr>
              <a:xfrm>
                <a:off x="2209800" y="4552335"/>
                <a:ext cx="7778262" cy="1064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sz="4000" b="1" i="1" smtClean="0">
                              <a:latin typeface="Cambria Math" panose="02040503050406030204" pitchFamily="18" charset="0"/>
                            </a:rPr>
                          </m:ctrlPr>
                        </m:sSupPr>
                        <m:e>
                          <m:r>
                            <a:rPr lang="de-DE" sz="4000" b="1" i="1" smtClean="0">
                              <a:latin typeface="Cambria Math" panose="02040503050406030204" pitchFamily="18" charset="0"/>
                            </a:rPr>
                            <m:t>𝒘</m:t>
                          </m:r>
                        </m:e>
                        <m:sup>
                          <m:r>
                            <a:rPr lang="de-DE" sz="4000" b="1" i="1" smtClean="0">
                              <a:latin typeface="Cambria Math" panose="02040503050406030204" pitchFamily="18" charset="0"/>
                            </a:rPr>
                            <m:t>(</m:t>
                          </m:r>
                          <m:r>
                            <a:rPr lang="de-DE" sz="4000" b="1" i="1" smtClean="0">
                              <a:latin typeface="Cambria Math" panose="02040503050406030204" pitchFamily="18" charset="0"/>
                            </a:rPr>
                            <m:t>𝒌</m:t>
                          </m:r>
                          <m:r>
                            <a:rPr lang="de-DE" sz="4000" b="1" i="1" smtClean="0">
                              <a:latin typeface="Cambria Math" panose="02040503050406030204" pitchFamily="18" charset="0"/>
                            </a:rPr>
                            <m:t>+</m:t>
                          </m:r>
                          <m:r>
                            <a:rPr lang="de-DE" sz="4000" b="1" i="1" smtClean="0">
                              <a:latin typeface="Cambria Math" panose="02040503050406030204" pitchFamily="18" charset="0"/>
                            </a:rPr>
                            <m:t>𝟏</m:t>
                          </m:r>
                          <m:r>
                            <a:rPr lang="de-DE" sz="4000" b="1" i="1" smtClean="0">
                              <a:latin typeface="Cambria Math" panose="02040503050406030204" pitchFamily="18" charset="0"/>
                            </a:rPr>
                            <m:t>)</m:t>
                          </m:r>
                        </m:sup>
                      </m:sSup>
                      <m:r>
                        <a:rPr lang="de-DE" sz="4000" b="1" i="1" smtClean="0">
                          <a:latin typeface="Cambria Math" panose="02040503050406030204" pitchFamily="18" charset="0"/>
                          <a:ea typeface="Cambria Math" panose="02040503050406030204" pitchFamily="18" charset="0"/>
                        </a:rPr>
                        <m:t>=</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0" smtClean="0">
                          <a:latin typeface="Cambria Math" panose="02040503050406030204" pitchFamily="18" charset="0"/>
                        </a:rPr>
                        <m:t>−</m:t>
                      </m:r>
                      <m:sSub>
                        <m:sSubPr>
                          <m:ctrlPr>
                            <a:rPr lang="de-DE" sz="4000" b="1" i="1" smtClean="0">
                              <a:latin typeface="Cambria Math" panose="02040503050406030204" pitchFamily="18" charset="0"/>
                            </a:rPr>
                          </m:ctrlPr>
                        </m:sSubPr>
                        <m:e>
                          <m:r>
                            <a:rPr lang="de-DE" sz="4000" b="1" i="1" smtClean="0">
                              <a:latin typeface="Cambria Math" panose="02040503050406030204" pitchFamily="18" charset="0"/>
                              <a:ea typeface="Cambria Math" panose="02040503050406030204" pitchFamily="18" charset="0"/>
                            </a:rPr>
                            <m:t>𝜶</m:t>
                          </m:r>
                        </m:e>
                        <m:sub>
                          <m:r>
                            <a:rPr lang="de-DE" sz="4000" b="1" i="1" smtClean="0">
                              <a:latin typeface="Cambria Math" panose="02040503050406030204" pitchFamily="18" charset="0"/>
                            </a:rPr>
                            <m:t>𝒌</m:t>
                          </m:r>
                        </m:sub>
                      </m:sSub>
                      <m:d>
                        <m:dPr>
                          <m:ctrlPr>
                            <a:rPr lang="de-DE" sz="4000" b="1" i="1" smtClean="0">
                              <a:latin typeface="Cambria Math" panose="02040503050406030204" pitchFamily="18" charset="0"/>
                            </a:rPr>
                          </m:ctrlPr>
                        </m:dPr>
                        <m:e>
                          <m:r>
                            <a:rPr lang="de-DE" sz="4000" b="1" i="1">
                              <a:latin typeface="Cambria Math" panose="02040503050406030204" pitchFamily="18" charset="0"/>
                            </a:rPr>
                            <m:t>𝟐</m:t>
                          </m:r>
                          <m:r>
                            <a:rPr lang="de-DE" sz="4000" b="1">
                              <a:latin typeface="Cambria Math" panose="02040503050406030204" pitchFamily="18" charset="0"/>
                            </a:rPr>
                            <m:t>𝐐</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1" smtClean="0">
                              <a:latin typeface="Cambria Math" panose="02040503050406030204" pitchFamily="18" charset="0"/>
                            </a:rPr>
                            <m:t>+</m:t>
                          </m:r>
                          <m:r>
                            <m:rPr>
                              <m:nor/>
                            </m:rPr>
                            <a:rPr lang="en-GB" sz="4000" b="1" dirty="0"/>
                            <m:t>q</m:t>
                          </m:r>
                        </m:e>
                      </m:d>
                    </m:oMath>
                  </m:oMathPara>
                </a14:m>
                <a:endParaRPr lang="en-GB" sz="4000" b="1" dirty="0"/>
              </a:p>
              <a:p>
                <a:endParaRPr lang="en-GB" dirty="0"/>
              </a:p>
            </p:txBody>
          </p:sp>
        </mc:Choice>
        <mc:Fallback xmlns="">
          <p:sp>
            <p:nvSpPr>
              <p:cNvPr id="10" name="TextBox 9">
                <a:extLst>
                  <a:ext uri="{FF2B5EF4-FFF2-40B4-BE49-F238E27FC236}">
                    <a16:creationId xmlns:a16="http://schemas.microsoft.com/office/drawing/2014/main" id="{ACD62090-9C23-F367-61DF-B5FA4F2DF656}"/>
                  </a:ext>
                </a:extLst>
              </p:cNvPr>
              <p:cNvSpPr txBox="1">
                <a:spLocks noRot="1" noChangeAspect="1" noMove="1" noResize="1" noEditPoints="1" noAdjustHandles="1" noChangeArrowheads="1" noChangeShapeType="1" noTextEdit="1"/>
              </p:cNvSpPr>
              <p:nvPr/>
            </p:nvSpPr>
            <p:spPr>
              <a:xfrm>
                <a:off x="2209800" y="4552335"/>
                <a:ext cx="7778262" cy="106413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67DF646-EF4E-15DE-8EDB-6F3CFEA5EFF9}"/>
                  </a:ext>
                </a:extLst>
              </p14:cNvPr>
              <p14:cNvContentPartPr/>
              <p14:nvPr/>
            </p14:nvContentPartPr>
            <p14:xfrm>
              <a:off x="2057400" y="1625760"/>
              <a:ext cx="8300160" cy="4423680"/>
            </p14:xfrm>
          </p:contentPart>
        </mc:Choice>
        <mc:Fallback xmlns="">
          <p:pic>
            <p:nvPicPr>
              <p:cNvPr id="4" name="Ink 3">
                <a:extLst>
                  <a:ext uri="{FF2B5EF4-FFF2-40B4-BE49-F238E27FC236}">
                    <a16:creationId xmlns:a16="http://schemas.microsoft.com/office/drawing/2014/main" id="{567DF646-EF4E-15DE-8EDB-6F3CFEA5EFF9}"/>
                  </a:ext>
                </a:extLst>
              </p:cNvPr>
              <p:cNvPicPr/>
              <p:nvPr/>
            </p:nvPicPr>
            <p:blipFill>
              <a:blip r:embed="rId5"/>
              <a:stretch>
                <a:fillRect/>
              </a:stretch>
            </p:blipFill>
            <p:spPr>
              <a:xfrm>
                <a:off x="2048040" y="1616400"/>
                <a:ext cx="8318880" cy="4442400"/>
              </a:xfrm>
              <a:prstGeom prst="rect">
                <a:avLst/>
              </a:prstGeom>
            </p:spPr>
          </p:pic>
        </mc:Fallback>
      </mc:AlternateContent>
    </p:spTree>
    <p:extLst>
      <p:ext uri="{BB962C8B-B14F-4D97-AF65-F5344CB8AC3E}">
        <p14:creationId xmlns:p14="http://schemas.microsoft.com/office/powerpoint/2010/main" val="221342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21</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Statistical </a:t>
            </a:r>
          </a:p>
          <a:p>
            <a:r>
              <a:rPr lang="en-GB" sz="9600" b="1" dirty="0">
                <a:solidFill>
                  <a:srgbClr val="FF0000"/>
                </a:solidFill>
              </a:rPr>
              <a:t>Aspects</a:t>
            </a:r>
          </a:p>
        </p:txBody>
      </p:sp>
    </p:spTree>
    <p:extLst>
      <p:ext uri="{BB962C8B-B14F-4D97-AF65-F5344CB8AC3E}">
        <p14:creationId xmlns:p14="http://schemas.microsoft.com/office/powerpoint/2010/main" val="102027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22</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658689" y="3178147"/>
                <a:ext cx="10883557" cy="1186030"/>
              </a:xfrm>
              <a:prstGeom prst="rect">
                <a:avLst/>
              </a:prstGeom>
              <a:noFill/>
            </p:spPr>
            <p:txBody>
              <a:bodyPr wrap="none" rtlCol="0">
                <a:spAutoFit/>
              </a:bodyPr>
              <a:lstStyle/>
              <a:p>
                <a:r>
                  <a:rPr lang="en-GB" sz="4000" dirty="0"/>
                  <a:t>using stacked parameters </a:t>
                </a:r>
                <a14:m>
                  <m:oMath xmlns:m="http://schemas.openxmlformats.org/officeDocument/2006/math">
                    <m:r>
                      <a:rPr lang="de-DE" sz="4000" b="1">
                        <a:latin typeface="Cambria Math" panose="02040503050406030204" pitchFamily="18" charset="0"/>
                      </a:rPr>
                      <m:t>𝐰</m:t>
                    </m:r>
                    <m:r>
                      <a:rPr lang="de-DE" sz="4000" b="0" i="1" smtClean="0">
                        <a:latin typeface="Cambria Math" panose="02040503050406030204" pitchFamily="18" charset="0"/>
                      </a:rPr>
                      <m:t>=</m:t>
                    </m:r>
                    <m:sSup>
                      <m:sSupPr>
                        <m:ctrlPr>
                          <a:rPr lang="en-GB" sz="4000" i="1" smtClean="0">
                            <a:latin typeface="Cambria Math" panose="02040503050406030204" pitchFamily="18" charset="0"/>
                          </a:rPr>
                        </m:ctrlPr>
                      </m:sSupPr>
                      <m:e>
                        <m:d>
                          <m:dPr>
                            <m:ctrlPr>
                              <a:rPr lang="en-GB" sz="4000" i="1" smtClean="0">
                                <a:latin typeface="Cambria Math" panose="02040503050406030204" pitchFamily="18" charset="0"/>
                              </a:rPr>
                            </m:ctrlPr>
                          </m:dPr>
                          <m:e>
                            <m:sSup>
                              <m:sSupPr>
                                <m:ctrlPr>
                                  <a:rPr lang="en-GB" sz="4000" i="1" smtClean="0">
                                    <a:latin typeface="Cambria Math" panose="02040503050406030204" pitchFamily="18" charset="0"/>
                                  </a:rPr>
                                </m:ctrlPr>
                              </m:sSupPr>
                              <m:e>
                                <m:r>
                                  <a:rPr lang="de-DE" sz="4000" b="1" i="0" smtClean="0">
                                    <a:latin typeface="Cambria Math" panose="02040503050406030204" pitchFamily="18" charset="0"/>
                                  </a:rPr>
                                  <m:t>𝐰</m:t>
                                </m:r>
                              </m:e>
                              <m:sup>
                                <m:r>
                                  <a:rPr lang="de-DE" sz="4000" b="0" i="1" smtClean="0">
                                    <a:latin typeface="Cambria Math" panose="02040503050406030204" pitchFamily="18" charset="0"/>
                                  </a:rPr>
                                  <m:t>(1)</m:t>
                                </m:r>
                              </m:sup>
                            </m:sSup>
                            <m:r>
                              <a:rPr lang="de-DE" sz="4000" b="0" i="1" smtClean="0">
                                <a:latin typeface="Cambria Math" panose="02040503050406030204" pitchFamily="18" charset="0"/>
                              </a:rPr>
                              <m:t>,⋯,</m:t>
                            </m:r>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b="0" i="1" smtClean="0">
                                    <a:latin typeface="Cambria Math" panose="02040503050406030204" pitchFamily="18" charset="0"/>
                                  </a:rPr>
                                  <m:t>𝑛</m:t>
                                </m:r>
                                <m:r>
                                  <a:rPr lang="de-DE" sz="4000" i="1">
                                    <a:latin typeface="Cambria Math" panose="02040503050406030204" pitchFamily="18" charset="0"/>
                                  </a:rPr>
                                  <m:t>)</m:t>
                                </m:r>
                              </m:sup>
                            </m:sSup>
                          </m:e>
                        </m:d>
                      </m:e>
                      <m:sup>
                        <m:r>
                          <a:rPr lang="de-DE" sz="4000" b="0" i="1" smtClean="0">
                            <a:latin typeface="Cambria Math" panose="02040503050406030204" pitchFamily="18" charset="0"/>
                          </a:rPr>
                          <m:t>𝑇</m:t>
                        </m:r>
                      </m:sup>
                    </m:sSup>
                  </m:oMath>
                </a14:m>
                <a:r>
                  <a:rPr lang="en-GB" sz="40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658689" y="3178147"/>
                <a:ext cx="10883557" cy="1186030"/>
              </a:xfrm>
              <a:prstGeom prst="rect">
                <a:avLst/>
              </a:prstGeom>
              <a:blipFill>
                <a:blip r:embed="rId3"/>
                <a:stretch>
                  <a:fillRect l="-1865" r="-1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223777" y="4200863"/>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223777" y="4200863"/>
                <a:ext cx="9172248" cy="1145763"/>
              </a:xfrm>
              <a:prstGeom prst="rect">
                <a:avLst/>
              </a:prstGeom>
              <a:blipFill>
                <a:blip r:embed="rId4"/>
                <a:stretch>
                  <a:fillRect l="-8160" t="-64835" b="-912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153970-6AE3-3598-D79C-466360F3EDDE}"/>
                  </a:ext>
                </a:extLst>
              </p:cNvPr>
              <p:cNvSpPr txBox="1"/>
              <p:nvPr/>
            </p:nvSpPr>
            <p:spPr>
              <a:xfrm>
                <a:off x="658689" y="5328498"/>
                <a:ext cx="5808706" cy="707886"/>
              </a:xfrm>
              <a:prstGeom prst="rect">
                <a:avLst/>
              </a:prstGeom>
              <a:noFill/>
            </p:spPr>
            <p:txBody>
              <a:bodyPr wrap="none" rtlCol="0">
                <a:spAutoFit/>
              </a:bodyPr>
              <a:lstStyle/>
              <a:p>
                <a:r>
                  <a:rPr lang="en-GB" sz="4000" dirty="0"/>
                  <a:t>with the graph Laplacian </a:t>
                </a:r>
                <a14:m>
                  <m:oMath xmlns:m="http://schemas.openxmlformats.org/officeDocument/2006/math">
                    <m:r>
                      <a:rPr lang="de-DE" sz="4000" b="1" i="0" smtClean="0">
                        <a:latin typeface="Cambria Math" panose="02040503050406030204" pitchFamily="18" charset="0"/>
                      </a:rPr>
                      <m:t>𝐋</m:t>
                    </m:r>
                  </m:oMath>
                </a14:m>
                <a:r>
                  <a:rPr lang="en-GB" sz="4000" dirty="0"/>
                  <a:t> </a:t>
                </a:r>
              </a:p>
            </p:txBody>
          </p:sp>
        </mc:Choice>
        <mc:Fallback xmlns="">
          <p:sp>
            <p:nvSpPr>
              <p:cNvPr id="9" name="TextBox 8">
                <a:extLst>
                  <a:ext uri="{FF2B5EF4-FFF2-40B4-BE49-F238E27FC236}">
                    <a16:creationId xmlns:a16="http://schemas.microsoft.com/office/drawing/2014/main" id="{0A153970-6AE3-3598-D79C-466360F3EDDE}"/>
                  </a:ext>
                </a:extLst>
              </p:cNvPr>
              <p:cNvSpPr txBox="1">
                <a:spLocks noRot="1" noChangeAspect="1" noMove="1" noResize="1" noEditPoints="1" noAdjustHandles="1" noChangeArrowheads="1" noChangeShapeType="1" noTextEdit="1"/>
              </p:cNvSpPr>
              <p:nvPr/>
            </p:nvSpPr>
            <p:spPr>
              <a:xfrm>
                <a:off x="658689" y="5328498"/>
                <a:ext cx="5808706" cy="707886"/>
              </a:xfrm>
              <a:prstGeom prst="rect">
                <a:avLst/>
              </a:prstGeom>
              <a:blipFill>
                <a:blip r:embed="rId5"/>
                <a:stretch>
                  <a:fillRect l="-3486" t="-14035" b="-36842"/>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4CA558B-4878-6C39-8FF6-78F0F10FFC0F}"/>
                  </a:ext>
                </a:extLst>
              </p14:cNvPr>
              <p14:cNvContentPartPr/>
              <p14:nvPr/>
            </p14:nvContentPartPr>
            <p14:xfrm>
              <a:off x="997920" y="1335600"/>
              <a:ext cx="9661680" cy="4821840"/>
            </p14:xfrm>
          </p:contentPart>
        </mc:Choice>
        <mc:Fallback xmlns="">
          <p:pic>
            <p:nvPicPr>
              <p:cNvPr id="8" name="Ink 7">
                <a:extLst>
                  <a:ext uri="{FF2B5EF4-FFF2-40B4-BE49-F238E27FC236}">
                    <a16:creationId xmlns:a16="http://schemas.microsoft.com/office/drawing/2014/main" id="{64CA558B-4878-6C39-8FF6-78F0F10FFC0F}"/>
                  </a:ext>
                </a:extLst>
              </p:cNvPr>
              <p:cNvPicPr/>
              <p:nvPr/>
            </p:nvPicPr>
            <p:blipFill>
              <a:blip r:embed="rId7"/>
              <a:stretch>
                <a:fillRect/>
              </a:stretch>
            </p:blipFill>
            <p:spPr>
              <a:xfrm>
                <a:off x="988560" y="1326240"/>
                <a:ext cx="9680400" cy="4840560"/>
              </a:xfrm>
              <a:prstGeom prst="rect">
                <a:avLst/>
              </a:prstGeom>
            </p:spPr>
          </p:pic>
        </mc:Fallback>
      </mc:AlternateContent>
    </p:spTree>
    <p:extLst>
      <p:ext uri="{BB962C8B-B14F-4D97-AF65-F5344CB8AC3E}">
        <p14:creationId xmlns:p14="http://schemas.microsoft.com/office/powerpoint/2010/main" val="77560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Spectral Clustering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23</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083212" y="2934456"/>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083212" y="2934456"/>
                <a:ext cx="9172248" cy="1145763"/>
              </a:xfrm>
              <a:prstGeom prst="rect">
                <a:avLst/>
              </a:prstGeom>
              <a:blipFill>
                <a:blip r:embed="rId2"/>
                <a:stretch>
                  <a:fillRect l="-8160" t="-64130" b="-8913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A153970-6AE3-3598-D79C-466360F3EDDE}"/>
              </a:ext>
            </a:extLst>
          </p:cNvPr>
          <p:cNvSpPr txBox="1"/>
          <p:nvPr/>
        </p:nvSpPr>
        <p:spPr>
          <a:xfrm>
            <a:off x="838200" y="4397212"/>
            <a:ext cx="10515600" cy="1323439"/>
          </a:xfrm>
          <a:prstGeom prst="rect">
            <a:avLst/>
          </a:prstGeom>
          <a:noFill/>
        </p:spPr>
        <p:txBody>
          <a:bodyPr wrap="square" rtlCol="0">
            <a:spAutoFit/>
          </a:bodyPr>
          <a:lstStyle/>
          <a:p>
            <a:pPr marL="571500" indent="-571500">
              <a:buFont typeface="Symbol" pitchFamily="2" charset="2"/>
              <a:buChar char="Þ"/>
            </a:pPr>
            <a:r>
              <a:rPr lang="de-DE" sz="4000" dirty="0" err="1"/>
              <a:t>local</a:t>
            </a:r>
            <a:r>
              <a:rPr lang="de-DE" sz="4000" dirty="0"/>
              <a:t> </a:t>
            </a:r>
            <a:r>
              <a:rPr lang="de-DE" sz="4000" dirty="0" err="1"/>
              <a:t>model</a:t>
            </a:r>
            <a:r>
              <a:rPr lang="de-DE" sz="4000" dirty="0"/>
              <a:t> </a:t>
            </a:r>
            <a:r>
              <a:rPr lang="de-DE" sz="4000" dirty="0" err="1"/>
              <a:t>parameters</a:t>
            </a:r>
            <a:r>
              <a:rPr lang="de-DE" sz="4000" dirty="0"/>
              <a:t> </a:t>
            </a:r>
            <a:r>
              <a:rPr lang="de-DE" sz="4000" dirty="0" err="1"/>
              <a:t>composed</a:t>
            </a:r>
            <a:r>
              <a:rPr lang="de-DE" sz="4000" dirty="0"/>
              <a:t> </a:t>
            </a:r>
            <a:r>
              <a:rPr lang="de-DE" sz="4000" dirty="0" err="1"/>
              <a:t>of</a:t>
            </a:r>
            <a:r>
              <a:rPr lang="de-DE" sz="4000" dirty="0"/>
              <a:t> </a:t>
            </a:r>
          </a:p>
          <a:p>
            <a:r>
              <a:rPr lang="de-DE" sz="4000" dirty="0" err="1"/>
              <a:t>eigvecs</a:t>
            </a:r>
            <a:r>
              <a:rPr lang="de-DE" sz="4000" dirty="0"/>
              <a:t>. </a:t>
            </a:r>
            <a:r>
              <a:rPr lang="de-DE" sz="4000" dirty="0" err="1"/>
              <a:t>of</a:t>
            </a:r>
            <a:r>
              <a:rPr lang="de-DE" sz="4000" dirty="0"/>
              <a:t> L </a:t>
            </a:r>
            <a:r>
              <a:rPr lang="de-DE" sz="4000" dirty="0" err="1"/>
              <a:t>corresponding</a:t>
            </a:r>
            <a:r>
              <a:rPr lang="de-DE" sz="4000" dirty="0"/>
              <a:t> </a:t>
            </a:r>
            <a:r>
              <a:rPr lang="de-DE" sz="4000" dirty="0" err="1"/>
              <a:t>to</a:t>
            </a:r>
            <a:r>
              <a:rPr lang="de-DE" sz="4000" dirty="0"/>
              <a:t> </a:t>
            </a:r>
            <a:r>
              <a:rPr lang="de-DE" sz="4000" dirty="0" err="1"/>
              <a:t>smallest</a:t>
            </a:r>
            <a:r>
              <a:rPr lang="de-DE" sz="4000" dirty="0"/>
              <a:t> </a:t>
            </a:r>
            <a:r>
              <a:rPr lang="de-DE" sz="4000" dirty="0" err="1"/>
              <a:t>eig.vals</a:t>
            </a:r>
            <a:endParaRPr lang="en-GB" sz="4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0908C4-F27D-2830-8EE3-18BC438F2698}"/>
                  </a:ext>
                </a:extLst>
              </p:cNvPr>
              <p:cNvSpPr txBox="1"/>
              <p:nvPr/>
            </p:nvSpPr>
            <p:spPr>
              <a:xfrm>
                <a:off x="838200" y="1839303"/>
                <a:ext cx="7208833" cy="707886"/>
              </a:xfrm>
              <a:prstGeom prst="rect">
                <a:avLst/>
              </a:prstGeom>
              <a:noFill/>
            </p:spPr>
            <p:txBody>
              <a:bodyPr wrap="none" rtlCol="0">
                <a:spAutoFit/>
              </a:bodyPr>
              <a:lstStyle/>
              <a:p>
                <a:r>
                  <a:rPr lang="en-GB" sz="4000" dirty="0"/>
                  <a:t>for large </a:t>
                </a:r>
                <a14:m>
                  <m:oMath xmlns:m="http://schemas.openxmlformats.org/officeDocument/2006/math">
                    <m:r>
                      <a:rPr lang="en-GB" sz="4000" i="1" smtClean="0">
                        <a:latin typeface="Cambria Math" panose="02040503050406030204" pitchFamily="18" charset="0"/>
                        <a:ea typeface="Cambria Math" panose="02040503050406030204" pitchFamily="18" charset="0"/>
                      </a:rPr>
                      <m:t>𝜆</m:t>
                    </m:r>
                    <m:r>
                      <a:rPr lang="de-DE" sz="4000" b="0" i="0" smtClean="0">
                        <a:latin typeface="Cambria Math" panose="02040503050406030204" pitchFamily="18" charset="0"/>
                        <a:ea typeface="Cambria Math" panose="02040503050406030204" pitchFamily="18" charset="0"/>
                      </a:rPr>
                      <m:t>, </m:t>
                    </m:r>
                  </m:oMath>
                </a14:m>
                <a:r>
                  <a:rPr lang="en-GB" sz="4000" dirty="0" err="1"/>
                  <a:t>GTVMin</a:t>
                </a:r>
                <a:r>
                  <a:rPr lang="en-GB" sz="4000" dirty="0"/>
                  <a:t> is to minimize</a:t>
                </a:r>
              </a:p>
            </p:txBody>
          </p:sp>
        </mc:Choice>
        <mc:Fallback xmlns="">
          <p:sp>
            <p:nvSpPr>
              <p:cNvPr id="8" name="TextBox 7">
                <a:extLst>
                  <a:ext uri="{FF2B5EF4-FFF2-40B4-BE49-F238E27FC236}">
                    <a16:creationId xmlns:a16="http://schemas.microsoft.com/office/drawing/2014/main" id="{2C0908C4-F27D-2830-8EE3-18BC438F2698}"/>
                  </a:ext>
                </a:extLst>
              </p:cNvPr>
              <p:cNvSpPr txBox="1">
                <a:spLocks noRot="1" noChangeAspect="1" noMove="1" noResize="1" noEditPoints="1" noAdjustHandles="1" noChangeArrowheads="1" noChangeShapeType="1" noTextEdit="1"/>
              </p:cNvSpPr>
              <p:nvPr/>
            </p:nvSpPr>
            <p:spPr>
              <a:xfrm>
                <a:off x="838200" y="1839303"/>
                <a:ext cx="7208833" cy="707886"/>
              </a:xfrm>
              <a:prstGeom prst="rect">
                <a:avLst/>
              </a:prstGeom>
              <a:blipFill>
                <a:blip r:embed="rId3"/>
                <a:stretch>
                  <a:fillRect l="-3169" t="-12281" r="-2113" b="-36842"/>
                </a:stretch>
              </a:blipFill>
            </p:spPr>
            <p:txBody>
              <a:bodyPr/>
              <a:lstStyle/>
              <a:p>
                <a:r>
                  <a:rPr lang="en-GB">
                    <a:noFill/>
                  </a:rPr>
                  <a:t> </a:t>
                </a:r>
              </a:p>
            </p:txBody>
          </p:sp>
        </mc:Fallback>
      </mc:AlternateContent>
    </p:spTree>
    <p:extLst>
      <p:ext uri="{BB962C8B-B14F-4D97-AF65-F5344CB8AC3E}">
        <p14:creationId xmlns:p14="http://schemas.microsoft.com/office/powerpoint/2010/main" val="1402764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3" y="27131"/>
            <a:ext cx="11704687" cy="1686395"/>
          </a:xfrm>
        </p:spPr>
        <p:txBody>
          <a:bodyPr>
            <a:normAutofit/>
          </a:bodyPr>
          <a:lstStyle/>
          <a:p>
            <a:r>
              <a:rPr lang="en-US" sz="6400" dirty="0">
                <a:latin typeface="+mn-lt"/>
              </a:rPr>
              <a:t>Clustering of </a:t>
            </a:r>
            <a:r>
              <a:rPr lang="en-US" sz="6400" dirty="0" err="1">
                <a:latin typeface="+mn-lt"/>
              </a:rPr>
              <a:t>GTVMin</a:t>
            </a:r>
            <a:r>
              <a:rPr lang="en-US" sz="6400" dirty="0">
                <a:latin typeface="+mn-lt"/>
              </a:rPr>
              <a:t> Solutions</a:t>
            </a:r>
          </a:p>
        </p:txBody>
      </p:sp>
      <p:cxnSp>
        <p:nvCxnSpPr>
          <p:cNvPr id="4" name="Straight Arrow Connector 3">
            <a:extLst>
              <a:ext uri="{FF2B5EF4-FFF2-40B4-BE49-F238E27FC236}">
                <a16:creationId xmlns:a16="http://schemas.microsoft.com/office/drawing/2014/main" id="{DD66CC30-6DF6-7CF7-D140-F60E7F39D9CC}"/>
              </a:ext>
            </a:extLst>
          </p:cNvPr>
          <p:cNvCxnSpPr>
            <a:cxnSpLocks/>
          </p:cNvCxnSpPr>
          <p:nvPr/>
        </p:nvCxnSpPr>
        <p:spPr>
          <a:xfrm>
            <a:off x="1561171" y="2274849"/>
            <a:ext cx="86830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F43A61-6CCC-1DB9-5B89-64864200380B}"/>
                  </a:ext>
                </a:extLst>
              </p:cNvPr>
              <p:cNvSpPr txBox="1"/>
              <p:nvPr/>
            </p:nvSpPr>
            <p:spPr>
              <a:xfrm>
                <a:off x="9545444" y="1561381"/>
                <a:ext cx="69881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600" i="1">
                          <a:latin typeface="Cambria Math" panose="02040503050406030204" pitchFamily="18" charset="0"/>
                          <a:ea typeface="Cambria Math" panose="02040503050406030204" pitchFamily="18" charset="0"/>
                        </a:rPr>
                        <m:t>𝜆</m:t>
                      </m:r>
                    </m:oMath>
                  </m:oMathPara>
                </a14:m>
                <a:endParaRPr lang="en-GB" sz="3600" dirty="0"/>
              </a:p>
            </p:txBody>
          </p:sp>
        </mc:Choice>
        <mc:Fallback xmlns="">
          <p:sp>
            <p:nvSpPr>
              <p:cNvPr id="22" name="TextBox 21">
                <a:extLst>
                  <a:ext uri="{FF2B5EF4-FFF2-40B4-BE49-F238E27FC236}">
                    <a16:creationId xmlns:a16="http://schemas.microsoft.com/office/drawing/2014/main" id="{96F43A61-6CCC-1DB9-5B89-64864200380B}"/>
                  </a:ext>
                </a:extLst>
              </p:cNvPr>
              <p:cNvSpPr txBox="1">
                <a:spLocks noRot="1" noChangeAspect="1" noMove="1" noResize="1" noEditPoints="1" noAdjustHandles="1" noChangeArrowheads="1" noChangeShapeType="1" noTextEdit="1"/>
              </p:cNvSpPr>
              <p:nvPr/>
            </p:nvSpPr>
            <p:spPr>
              <a:xfrm>
                <a:off x="9545444" y="1561381"/>
                <a:ext cx="698810" cy="646331"/>
              </a:xfrm>
              <a:prstGeom prst="rect">
                <a:avLst/>
              </a:prstGeom>
              <a:blipFill>
                <a:blip r:embed="rId3"/>
                <a:stretch>
                  <a:fillRect/>
                </a:stretch>
              </a:blipFill>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6522CE97-A930-0A3B-C277-2F4FB6E13258}"/>
              </a:ext>
            </a:extLst>
          </p:cNvPr>
          <p:cNvCxnSpPr>
            <a:cxnSpLocks/>
          </p:cNvCxnSpPr>
          <p:nvPr/>
        </p:nvCxnSpPr>
        <p:spPr>
          <a:xfrm>
            <a:off x="1576039" y="2111298"/>
            <a:ext cx="0" cy="3568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F72E079-61E8-59C5-CFC7-2B881A6319D1}"/>
              </a:ext>
            </a:extLst>
          </p:cNvPr>
          <p:cNvSpPr txBox="1"/>
          <p:nvPr/>
        </p:nvSpPr>
        <p:spPr>
          <a:xfrm>
            <a:off x="1380993" y="1531165"/>
            <a:ext cx="418704" cy="646331"/>
          </a:xfrm>
          <a:prstGeom prst="rect">
            <a:avLst/>
          </a:prstGeom>
          <a:noFill/>
        </p:spPr>
        <p:txBody>
          <a:bodyPr wrap="none" rtlCol="0">
            <a:spAutoFit/>
          </a:bodyPr>
          <a:lstStyle/>
          <a:p>
            <a:r>
              <a:rPr lang="en-GB" sz="3600" dirty="0"/>
              <a:t>0</a:t>
            </a:r>
          </a:p>
        </p:txBody>
      </p:sp>
      <p:sp>
        <p:nvSpPr>
          <p:cNvPr id="30" name="TextBox 29">
            <a:extLst>
              <a:ext uri="{FF2B5EF4-FFF2-40B4-BE49-F238E27FC236}">
                <a16:creationId xmlns:a16="http://schemas.microsoft.com/office/drawing/2014/main" id="{D3FD4739-CD49-C6B2-01E1-4814AABA82B0}"/>
              </a:ext>
            </a:extLst>
          </p:cNvPr>
          <p:cNvSpPr txBox="1"/>
          <p:nvPr/>
        </p:nvSpPr>
        <p:spPr>
          <a:xfrm>
            <a:off x="2669209" y="2260835"/>
            <a:ext cx="184731" cy="492443"/>
          </a:xfrm>
          <a:prstGeom prst="rect">
            <a:avLst/>
          </a:prstGeom>
          <a:noFill/>
        </p:spPr>
        <p:txBody>
          <a:bodyPr wrap="none" rtlCol="0">
            <a:spAutoFit/>
          </a:bodyPr>
          <a:lstStyle/>
          <a:p>
            <a:endParaRPr lang="en-US" sz="2600" dirty="0"/>
          </a:p>
        </p:txBody>
      </p:sp>
      <p:grpSp>
        <p:nvGrpSpPr>
          <p:cNvPr id="43" name="Group 42">
            <a:extLst>
              <a:ext uri="{FF2B5EF4-FFF2-40B4-BE49-F238E27FC236}">
                <a16:creationId xmlns:a16="http://schemas.microsoft.com/office/drawing/2014/main" id="{CD79600A-C88C-DB0D-81E5-5A52FAEB012D}"/>
              </a:ext>
            </a:extLst>
          </p:cNvPr>
          <p:cNvGrpSpPr/>
          <p:nvPr/>
        </p:nvGrpSpPr>
        <p:grpSpPr>
          <a:xfrm>
            <a:off x="1380993" y="3047075"/>
            <a:ext cx="2119279" cy="2556398"/>
            <a:chOff x="824889" y="2738149"/>
            <a:chExt cx="6069774" cy="6605155"/>
          </a:xfrm>
        </p:grpSpPr>
        <p:sp>
          <p:nvSpPr>
            <p:cNvPr id="31" name="Oval 30">
              <a:extLst>
                <a:ext uri="{FF2B5EF4-FFF2-40B4-BE49-F238E27FC236}">
                  <a16:creationId xmlns:a16="http://schemas.microsoft.com/office/drawing/2014/main" id="{09501053-1191-F777-BEB4-D4A7D11602B5}"/>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32" name="Straight Connector 31">
              <a:extLst>
                <a:ext uri="{FF2B5EF4-FFF2-40B4-BE49-F238E27FC236}">
                  <a16:creationId xmlns:a16="http://schemas.microsoft.com/office/drawing/2014/main" id="{3B58AF4A-A9EA-960D-6147-C05BC73B01A5}"/>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64A013-6B09-D623-5A5F-FF235F172B71}"/>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B99FF2-3523-7325-CE84-9E6A753C45FE}"/>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8582D3-A4F2-5230-3EE1-97773543A826}"/>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1A49A9-547A-AE08-2B02-9BDE8F2C77A1}"/>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C8E57E7-20AD-55CA-7789-C878E525E35B}"/>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39" name="Oval 38">
              <a:extLst>
                <a:ext uri="{FF2B5EF4-FFF2-40B4-BE49-F238E27FC236}">
                  <a16:creationId xmlns:a16="http://schemas.microsoft.com/office/drawing/2014/main" id="{193A9211-E131-FCA7-A920-C637693A264B}"/>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0" name="Oval 39">
              <a:extLst>
                <a:ext uri="{FF2B5EF4-FFF2-40B4-BE49-F238E27FC236}">
                  <a16:creationId xmlns:a16="http://schemas.microsoft.com/office/drawing/2014/main" id="{694FA349-B985-924A-B511-77E8A86E5CF1}"/>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1" name="Oval 40">
              <a:extLst>
                <a:ext uri="{FF2B5EF4-FFF2-40B4-BE49-F238E27FC236}">
                  <a16:creationId xmlns:a16="http://schemas.microsoft.com/office/drawing/2014/main" id="{02344172-4AE8-88BA-060C-B21829B1B7AC}"/>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57" name="Group 56">
            <a:extLst>
              <a:ext uri="{FF2B5EF4-FFF2-40B4-BE49-F238E27FC236}">
                <a16:creationId xmlns:a16="http://schemas.microsoft.com/office/drawing/2014/main" id="{5A5A1CF7-955D-1104-A518-C50F2E2CAE2A}"/>
              </a:ext>
            </a:extLst>
          </p:cNvPr>
          <p:cNvGrpSpPr/>
          <p:nvPr/>
        </p:nvGrpSpPr>
        <p:grpSpPr>
          <a:xfrm>
            <a:off x="4329077" y="2957077"/>
            <a:ext cx="2119279" cy="2556398"/>
            <a:chOff x="824889" y="2738149"/>
            <a:chExt cx="6069774" cy="6605155"/>
          </a:xfrm>
        </p:grpSpPr>
        <p:sp>
          <p:nvSpPr>
            <p:cNvPr id="58" name="Oval 57">
              <a:extLst>
                <a:ext uri="{FF2B5EF4-FFF2-40B4-BE49-F238E27FC236}">
                  <a16:creationId xmlns:a16="http://schemas.microsoft.com/office/drawing/2014/main" id="{0CE6677B-3DB2-5156-D91F-5ED34957E8A6}"/>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59" name="Straight Connector 58">
              <a:extLst>
                <a:ext uri="{FF2B5EF4-FFF2-40B4-BE49-F238E27FC236}">
                  <a16:creationId xmlns:a16="http://schemas.microsoft.com/office/drawing/2014/main" id="{66CD2C7D-1B69-7C53-3CB7-9C942853D062}"/>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846EC7-C837-BB40-AF63-66D35E241C3A}"/>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96A697-333A-AE5D-49F9-A543770FC18C}"/>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D058D29-8112-8018-724A-E7A4C675405E}"/>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B963D8-5C85-8E29-62FD-4A6ADB2DE5F9}"/>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14D1D5F-01BC-38DE-0D22-C9229C10C2BD}"/>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5" name="Oval 64">
              <a:extLst>
                <a:ext uri="{FF2B5EF4-FFF2-40B4-BE49-F238E27FC236}">
                  <a16:creationId xmlns:a16="http://schemas.microsoft.com/office/drawing/2014/main" id="{DD487AE1-1949-3EF7-2C74-782170C234C5}"/>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6" name="Oval 65">
              <a:extLst>
                <a:ext uri="{FF2B5EF4-FFF2-40B4-BE49-F238E27FC236}">
                  <a16:creationId xmlns:a16="http://schemas.microsoft.com/office/drawing/2014/main" id="{C392B5E2-3F9C-1690-67A6-95C80FEE3C5E}"/>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7" name="Oval 66">
              <a:extLst>
                <a:ext uri="{FF2B5EF4-FFF2-40B4-BE49-F238E27FC236}">
                  <a16:creationId xmlns:a16="http://schemas.microsoft.com/office/drawing/2014/main" id="{2C4876A2-9648-5C3E-4FA3-127EDA29DC97}"/>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68" name="Group 67">
            <a:extLst>
              <a:ext uri="{FF2B5EF4-FFF2-40B4-BE49-F238E27FC236}">
                <a16:creationId xmlns:a16="http://schemas.microsoft.com/office/drawing/2014/main" id="{E3C865D6-6672-60FC-FDBF-3B05C44F8ABE}"/>
              </a:ext>
            </a:extLst>
          </p:cNvPr>
          <p:cNvGrpSpPr/>
          <p:nvPr/>
        </p:nvGrpSpPr>
        <p:grpSpPr>
          <a:xfrm>
            <a:off x="7650681" y="2954407"/>
            <a:ext cx="2119279" cy="2556398"/>
            <a:chOff x="824889" y="2738149"/>
            <a:chExt cx="6069774" cy="6605155"/>
          </a:xfrm>
        </p:grpSpPr>
        <p:sp>
          <p:nvSpPr>
            <p:cNvPr id="69" name="Oval 68">
              <a:extLst>
                <a:ext uri="{FF2B5EF4-FFF2-40B4-BE49-F238E27FC236}">
                  <a16:creationId xmlns:a16="http://schemas.microsoft.com/office/drawing/2014/main" id="{BF26F928-D6B2-64BB-CBC5-B76F371831BA}"/>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70" name="Straight Connector 69">
              <a:extLst>
                <a:ext uri="{FF2B5EF4-FFF2-40B4-BE49-F238E27FC236}">
                  <a16:creationId xmlns:a16="http://schemas.microsoft.com/office/drawing/2014/main" id="{76819149-1555-7BD4-BFC7-D0C39518E49A}"/>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321CD7A-A014-E9E5-95AD-39B725AC2A49}"/>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D62371-B16A-6E13-E203-8DFE9A51D211}"/>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ADCD85-24C8-9D72-621B-69337F885FA3}"/>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9503AC-98C1-846E-B873-C303435A0F70}"/>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18870AF-4D0C-2FB3-6E8D-57F7C9615674}"/>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6" name="Oval 75">
              <a:extLst>
                <a:ext uri="{FF2B5EF4-FFF2-40B4-BE49-F238E27FC236}">
                  <a16:creationId xmlns:a16="http://schemas.microsoft.com/office/drawing/2014/main" id="{8A8509DF-BD25-1C76-C105-C736F9AEC503}"/>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7" name="Oval 76">
              <a:extLst>
                <a:ext uri="{FF2B5EF4-FFF2-40B4-BE49-F238E27FC236}">
                  <a16:creationId xmlns:a16="http://schemas.microsoft.com/office/drawing/2014/main" id="{EABE8958-3055-8B47-B1A5-8A5225CA77A9}"/>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8" name="Oval 77">
              <a:extLst>
                <a:ext uri="{FF2B5EF4-FFF2-40B4-BE49-F238E27FC236}">
                  <a16:creationId xmlns:a16="http://schemas.microsoft.com/office/drawing/2014/main" id="{E3670600-D616-4E42-C6B2-8E7E40500950}"/>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sp>
        <p:nvSpPr>
          <p:cNvPr id="80" name="TextBox 79">
            <a:extLst>
              <a:ext uri="{FF2B5EF4-FFF2-40B4-BE49-F238E27FC236}">
                <a16:creationId xmlns:a16="http://schemas.microsoft.com/office/drawing/2014/main" id="{5208D1B9-61B0-7CD7-F0EB-9B354A24B201}"/>
              </a:ext>
            </a:extLst>
          </p:cNvPr>
          <p:cNvSpPr txBox="1"/>
          <p:nvPr/>
        </p:nvSpPr>
        <p:spPr>
          <a:xfrm>
            <a:off x="4395698" y="5796941"/>
            <a:ext cx="1907702" cy="646331"/>
          </a:xfrm>
          <a:prstGeom prst="rect">
            <a:avLst/>
          </a:prstGeom>
          <a:noFill/>
        </p:spPr>
        <p:txBody>
          <a:bodyPr wrap="none" rtlCol="0">
            <a:spAutoFit/>
          </a:bodyPr>
          <a:lstStyle/>
          <a:p>
            <a:r>
              <a:rPr lang="en-GB" sz="3600" dirty="0"/>
              <a:t>clustered</a:t>
            </a:r>
          </a:p>
        </p:txBody>
      </p:sp>
      <p:sp>
        <p:nvSpPr>
          <p:cNvPr id="93" name="TextBox 92">
            <a:extLst>
              <a:ext uri="{FF2B5EF4-FFF2-40B4-BE49-F238E27FC236}">
                <a16:creationId xmlns:a16="http://schemas.microsoft.com/office/drawing/2014/main" id="{33FC4D81-C2BE-0638-6FBE-964AEB7D617B}"/>
              </a:ext>
            </a:extLst>
          </p:cNvPr>
          <p:cNvSpPr txBox="1"/>
          <p:nvPr/>
        </p:nvSpPr>
        <p:spPr>
          <a:xfrm>
            <a:off x="1229620" y="5796941"/>
            <a:ext cx="2551661" cy="646331"/>
          </a:xfrm>
          <a:prstGeom prst="rect">
            <a:avLst/>
          </a:prstGeom>
          <a:noFill/>
        </p:spPr>
        <p:txBody>
          <a:bodyPr wrap="none" rtlCol="0">
            <a:spAutoFit/>
          </a:bodyPr>
          <a:lstStyle/>
          <a:p>
            <a:r>
              <a:rPr lang="en-GB" sz="3600" dirty="0"/>
              <a:t>personalized</a:t>
            </a:r>
          </a:p>
        </p:txBody>
      </p:sp>
      <p:sp>
        <p:nvSpPr>
          <p:cNvPr id="94" name="Oval 93">
            <a:extLst>
              <a:ext uri="{FF2B5EF4-FFF2-40B4-BE49-F238E27FC236}">
                <a16:creationId xmlns:a16="http://schemas.microsoft.com/office/drawing/2014/main" id="{D369CF46-9904-BDC0-7302-B5046E35788A}"/>
              </a:ext>
            </a:extLst>
          </p:cNvPr>
          <p:cNvSpPr/>
          <p:nvPr/>
        </p:nvSpPr>
        <p:spPr>
          <a:xfrm rot="20801928">
            <a:off x="503986" y="3873552"/>
            <a:ext cx="1753275" cy="1161616"/>
          </a:xfrm>
          <a:prstGeom prst="ellips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5" name="Oval 94">
            <a:extLst>
              <a:ext uri="{FF2B5EF4-FFF2-40B4-BE49-F238E27FC236}">
                <a16:creationId xmlns:a16="http://schemas.microsoft.com/office/drawing/2014/main" id="{036F180E-9221-D763-EA00-6C74DB634834}"/>
              </a:ext>
            </a:extLst>
          </p:cNvPr>
          <p:cNvSpPr/>
          <p:nvPr/>
        </p:nvSpPr>
        <p:spPr>
          <a:xfrm rot="19601718">
            <a:off x="1616099" y="4593947"/>
            <a:ext cx="2090783" cy="1161616"/>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96" name="Oval 95">
            <a:extLst>
              <a:ext uri="{FF2B5EF4-FFF2-40B4-BE49-F238E27FC236}">
                <a16:creationId xmlns:a16="http://schemas.microsoft.com/office/drawing/2014/main" id="{3C55E5A1-43CF-CCD4-E944-6EB9E4F345F4}"/>
              </a:ext>
            </a:extLst>
          </p:cNvPr>
          <p:cNvSpPr/>
          <p:nvPr/>
        </p:nvSpPr>
        <p:spPr>
          <a:xfrm rot="1015951">
            <a:off x="2996155" y="3114163"/>
            <a:ext cx="1153952"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7" name="Oval 96">
            <a:extLst>
              <a:ext uri="{FF2B5EF4-FFF2-40B4-BE49-F238E27FC236}">
                <a16:creationId xmlns:a16="http://schemas.microsoft.com/office/drawing/2014/main" id="{1472C99B-E905-704F-CABE-62A8CADD2E70}"/>
              </a:ext>
            </a:extLst>
          </p:cNvPr>
          <p:cNvSpPr/>
          <p:nvPr/>
        </p:nvSpPr>
        <p:spPr>
          <a:xfrm rot="6280253">
            <a:off x="1939193" y="2677942"/>
            <a:ext cx="1153952" cy="809284"/>
          </a:xfrm>
          <a:prstGeom prst="ellipse">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8" name="Oval 97">
            <a:extLst>
              <a:ext uri="{FF2B5EF4-FFF2-40B4-BE49-F238E27FC236}">
                <a16:creationId xmlns:a16="http://schemas.microsoft.com/office/drawing/2014/main" id="{F23575B8-AF10-398A-1178-2CC1F95A7924}"/>
              </a:ext>
            </a:extLst>
          </p:cNvPr>
          <p:cNvSpPr/>
          <p:nvPr/>
        </p:nvSpPr>
        <p:spPr>
          <a:xfrm rot="1015951">
            <a:off x="4912998" y="2762793"/>
            <a:ext cx="1893663"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9" name="Oval 98">
            <a:extLst>
              <a:ext uri="{FF2B5EF4-FFF2-40B4-BE49-F238E27FC236}">
                <a16:creationId xmlns:a16="http://schemas.microsoft.com/office/drawing/2014/main" id="{916C1E32-30B9-F0A6-D250-05665AE092DA}"/>
              </a:ext>
            </a:extLst>
          </p:cNvPr>
          <p:cNvSpPr/>
          <p:nvPr/>
        </p:nvSpPr>
        <p:spPr>
          <a:xfrm rot="1986352">
            <a:off x="4213950" y="3914626"/>
            <a:ext cx="2090783" cy="1634630"/>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0" name="Oval 99">
            <a:extLst>
              <a:ext uri="{FF2B5EF4-FFF2-40B4-BE49-F238E27FC236}">
                <a16:creationId xmlns:a16="http://schemas.microsoft.com/office/drawing/2014/main" id="{BAB37F76-4C57-6AD7-149E-95BF512A3060}"/>
              </a:ext>
            </a:extLst>
          </p:cNvPr>
          <p:cNvSpPr/>
          <p:nvPr/>
        </p:nvSpPr>
        <p:spPr>
          <a:xfrm rot="8068770">
            <a:off x="7449737" y="2910567"/>
            <a:ext cx="2929917" cy="2658482"/>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 name="TextBox 1">
            <a:extLst>
              <a:ext uri="{FF2B5EF4-FFF2-40B4-BE49-F238E27FC236}">
                <a16:creationId xmlns:a16="http://schemas.microsoft.com/office/drawing/2014/main" id="{67B87623-27F8-7F0E-6022-8364EA9A84FB}"/>
              </a:ext>
            </a:extLst>
          </p:cNvPr>
          <p:cNvSpPr txBox="1"/>
          <p:nvPr/>
        </p:nvSpPr>
        <p:spPr>
          <a:xfrm>
            <a:off x="8010432" y="5796941"/>
            <a:ext cx="1321196" cy="646331"/>
          </a:xfrm>
          <a:prstGeom prst="rect">
            <a:avLst/>
          </a:prstGeom>
          <a:noFill/>
        </p:spPr>
        <p:txBody>
          <a:bodyPr wrap="none" rtlCol="0">
            <a:spAutoFit/>
          </a:bodyPr>
          <a:lstStyle/>
          <a:p>
            <a:r>
              <a:rPr lang="en-GB" sz="3600" dirty="0"/>
              <a:t>global</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F3303E7-85AB-EE5E-2C56-BA3B08A0F391}"/>
                  </a:ext>
                </a:extLst>
              </p14:cNvPr>
              <p14:cNvContentPartPr/>
              <p14:nvPr/>
            </p14:nvContentPartPr>
            <p14:xfrm>
              <a:off x="7664040" y="1658160"/>
              <a:ext cx="761760" cy="829800"/>
            </p14:xfrm>
          </p:contentPart>
        </mc:Choice>
        <mc:Fallback xmlns="">
          <p:pic>
            <p:nvPicPr>
              <p:cNvPr id="5" name="Ink 4">
                <a:extLst>
                  <a:ext uri="{FF2B5EF4-FFF2-40B4-BE49-F238E27FC236}">
                    <a16:creationId xmlns:a16="http://schemas.microsoft.com/office/drawing/2014/main" id="{7F3303E7-85AB-EE5E-2C56-BA3B08A0F391}"/>
                  </a:ext>
                </a:extLst>
              </p:cNvPr>
              <p:cNvPicPr/>
              <p:nvPr/>
            </p:nvPicPr>
            <p:blipFill>
              <a:blip r:embed="rId5"/>
              <a:stretch>
                <a:fillRect/>
              </a:stretch>
            </p:blipFill>
            <p:spPr>
              <a:xfrm>
                <a:off x="7654680" y="1648800"/>
                <a:ext cx="780480" cy="848520"/>
              </a:xfrm>
              <a:prstGeom prst="rect">
                <a:avLst/>
              </a:prstGeom>
            </p:spPr>
          </p:pic>
        </mc:Fallback>
      </mc:AlternateContent>
    </p:spTree>
    <p:extLst>
      <p:ext uri="{BB962C8B-B14F-4D97-AF65-F5344CB8AC3E}">
        <p14:creationId xmlns:p14="http://schemas.microsoft.com/office/powerpoint/2010/main" val="87107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25</a:t>
            </a:fld>
            <a:endParaRPr lang="en-US" dirty="0"/>
          </a:p>
        </p:txBody>
      </p:sp>
      <p:sp>
        <p:nvSpPr>
          <p:cNvPr id="6" name="TextBox 5">
            <a:extLst>
              <a:ext uri="{FF2B5EF4-FFF2-40B4-BE49-F238E27FC236}">
                <a16:creationId xmlns:a16="http://schemas.microsoft.com/office/drawing/2014/main" id="{7228C4BD-B8E6-2AB2-53DA-D917D6153293}"/>
              </a:ext>
            </a:extLst>
          </p:cNvPr>
          <p:cNvSpPr txBox="1"/>
          <p:nvPr/>
        </p:nvSpPr>
        <p:spPr>
          <a:xfrm>
            <a:off x="838200" y="2389324"/>
            <a:ext cx="8982247" cy="2079352"/>
          </a:xfrm>
          <a:prstGeom prst="rect">
            <a:avLst/>
          </a:prstGeom>
          <a:noFill/>
        </p:spPr>
        <p:txBody>
          <a:bodyPr wrap="square" rtlCol="0">
            <a:spAutoFit/>
          </a:bodyPr>
          <a:lstStyle/>
          <a:p>
            <a:pPr>
              <a:lnSpc>
                <a:spcPct val="150000"/>
              </a:lnSpc>
            </a:pPr>
            <a:r>
              <a:rPr lang="en-US" sz="9600" dirty="0">
                <a:solidFill>
                  <a:srgbClr val="FF0000"/>
                </a:solidFill>
                <a:cs typeface="Arial" panose="020B0604020202020204" pitchFamily="34" charset="0"/>
              </a:rPr>
              <a:t>Interpretations</a:t>
            </a:r>
          </a:p>
        </p:txBody>
      </p:sp>
      <p:sp>
        <p:nvSpPr>
          <p:cNvPr id="4" name="Date Placeholder 3">
            <a:extLst>
              <a:ext uri="{FF2B5EF4-FFF2-40B4-BE49-F238E27FC236}">
                <a16:creationId xmlns:a16="http://schemas.microsoft.com/office/drawing/2014/main" id="{AAEFDE8C-806D-11E1-0475-B0DA48B70A5A}"/>
              </a:ext>
            </a:extLst>
          </p:cNvPr>
          <p:cNvSpPr>
            <a:spLocks noGrp="1"/>
          </p:cNvSpPr>
          <p:nvPr>
            <p:ph type="dt" sz="half" idx="10"/>
          </p:nvPr>
        </p:nvSpPr>
        <p:spPr/>
        <p:txBody>
          <a:bodyPr/>
          <a:lstStyle/>
          <a:p>
            <a:fld id="{853CD2E7-96C1-CF49-8E6A-DB2FC224E1F5}" type="datetime1">
              <a:rPr lang="en-US" smtClean="0"/>
              <a:t>3/25/23</a:t>
            </a:fld>
            <a:endParaRPr lang="en-US" dirty="0"/>
          </a:p>
        </p:txBody>
      </p:sp>
    </p:spTree>
    <p:extLst>
      <p:ext uri="{BB962C8B-B14F-4D97-AF65-F5344CB8AC3E}">
        <p14:creationId xmlns:p14="http://schemas.microsoft.com/office/powerpoint/2010/main" val="1238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02619" y="217882"/>
            <a:ext cx="7074437" cy="1107996"/>
          </a:xfrm>
          <a:prstGeom prst="rect">
            <a:avLst/>
          </a:prstGeom>
          <a:noFill/>
        </p:spPr>
        <p:txBody>
          <a:bodyPr wrap="none" rtlCol="0">
            <a:spAutoFit/>
          </a:bodyPr>
          <a:lstStyle/>
          <a:p>
            <a:r>
              <a:rPr lang="en-US" sz="6600" b="1" dirty="0"/>
              <a:t>Multi-Task Learning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26</a:t>
            </a:fld>
            <a:endParaRPr lang="en-US"/>
          </a:p>
        </p:txBody>
      </p:sp>
      <p:sp>
        <p:nvSpPr>
          <p:cNvPr id="3" name="TextBox 2">
            <a:extLst>
              <a:ext uri="{FF2B5EF4-FFF2-40B4-BE49-F238E27FC236}">
                <a16:creationId xmlns:a16="http://schemas.microsoft.com/office/drawing/2014/main" id="{AD986C94-667C-A347-BE91-CA90930EF1F5}"/>
              </a:ext>
            </a:extLst>
          </p:cNvPr>
          <p:cNvSpPr txBox="1"/>
          <p:nvPr/>
        </p:nvSpPr>
        <p:spPr>
          <a:xfrm>
            <a:off x="430495" y="1470493"/>
            <a:ext cx="7411755" cy="1446550"/>
          </a:xfrm>
          <a:prstGeom prst="rect">
            <a:avLst/>
          </a:prstGeom>
          <a:noFill/>
        </p:spPr>
        <p:txBody>
          <a:bodyPr wrap="square" rtlCol="0">
            <a:spAutoFit/>
          </a:bodyPr>
          <a:lstStyle/>
          <a:p>
            <a:r>
              <a:rPr lang="en-US" sz="4400" dirty="0"/>
              <a:t>each local dataset/model is separate </a:t>
            </a:r>
            <a:r>
              <a:rPr lang="en-US" sz="4400" dirty="0">
                <a:solidFill>
                  <a:srgbClr val="FF0000"/>
                </a:solidFill>
              </a:rPr>
              <a:t>learning task  </a:t>
            </a:r>
          </a:p>
        </p:txBody>
      </p:sp>
      <p:sp>
        <p:nvSpPr>
          <p:cNvPr id="6" name="Oval 5">
            <a:extLst>
              <a:ext uri="{FF2B5EF4-FFF2-40B4-BE49-F238E27FC236}">
                <a16:creationId xmlns:a16="http://schemas.microsoft.com/office/drawing/2014/main" id="{7623F6BD-3C40-3343-976A-D97A0B2EDF89}"/>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7D0191-6C7D-C641-8ABF-6DC5C7773F3A}"/>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A18F65-6C0A-8548-A0A1-467EF63C0680}"/>
              </a:ext>
            </a:extLst>
          </p:cNvPr>
          <p:cNvSpPr/>
          <p:nvPr/>
        </p:nvSpPr>
        <p:spPr>
          <a:xfrm>
            <a:off x="3530600" y="451915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66F3F0-AB7B-3242-93A9-BCD8B261D6C0}"/>
              </a:ext>
            </a:extLst>
          </p:cNvPr>
          <p:cNvSpPr/>
          <p:nvPr/>
        </p:nvSpPr>
        <p:spPr>
          <a:xfrm>
            <a:off x="5207000" y="604886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8B38EA-FC5C-9645-9D8A-CFF0CD908FC4}"/>
              </a:ext>
            </a:extLst>
          </p:cNvPr>
          <p:cNvSpPr/>
          <p:nvPr/>
        </p:nvSpPr>
        <p:spPr>
          <a:xfrm>
            <a:off x="6565902" y="474800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01786D5-F55A-5643-B8F8-F18B875C4DD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3BF083-063E-504A-A255-2E57A140DDF0}"/>
              </a:ext>
            </a:extLst>
          </p:cNvPr>
          <p:cNvCxnSpPr>
            <a:cxnSpLocks/>
          </p:cNvCxnSpPr>
          <p:nvPr/>
        </p:nvCxnSpPr>
        <p:spPr>
          <a:xfrm flipV="1">
            <a:off x="7081606" y="294206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915673-B2B4-2E40-A250-9A186F925A49}"/>
              </a:ext>
            </a:extLst>
          </p:cNvPr>
          <p:cNvCxnSpPr>
            <a:cxnSpLocks/>
          </p:cNvCxnSpPr>
          <p:nvPr/>
        </p:nvCxnSpPr>
        <p:spPr>
          <a:xfrm flipV="1">
            <a:off x="5588000" y="525260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9FC5B8D-8312-1347-80C0-6BCDD9049AB4}"/>
              </a:ext>
            </a:extLst>
          </p:cNvPr>
          <p:cNvCxnSpPr>
            <a:cxnSpLocks/>
          </p:cNvCxnSpPr>
          <p:nvPr/>
        </p:nvCxnSpPr>
        <p:spPr>
          <a:xfrm>
            <a:off x="3911600" y="484843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24B73E-2B40-7647-A24A-7B03D2975541}"/>
              </a:ext>
            </a:extLst>
          </p:cNvPr>
          <p:cNvCxnSpPr>
            <a:cxnSpLocks/>
          </p:cNvCxnSpPr>
          <p:nvPr/>
        </p:nvCxnSpPr>
        <p:spPr>
          <a:xfrm flipH="1" flipV="1">
            <a:off x="3911600" y="484843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6EF3F0D-6727-EA49-A72C-DC126D3132CC}"/>
              </a:ext>
            </a:extLst>
          </p:cNvPr>
          <p:cNvPicPr>
            <a:picLocks noChangeAspect="1"/>
          </p:cNvPicPr>
          <p:nvPr/>
        </p:nvPicPr>
        <p:blipFill>
          <a:blip r:embed="rId3"/>
          <a:stretch>
            <a:fillRect/>
          </a:stretch>
        </p:blipFill>
        <p:spPr>
          <a:xfrm>
            <a:off x="7999896" y="2969773"/>
            <a:ext cx="1207804" cy="729160"/>
          </a:xfrm>
          <a:prstGeom prst="rect">
            <a:avLst/>
          </a:prstGeom>
        </p:spPr>
      </p:pic>
      <p:pic>
        <p:nvPicPr>
          <p:cNvPr id="19" name="Picture 18">
            <a:extLst>
              <a:ext uri="{FF2B5EF4-FFF2-40B4-BE49-F238E27FC236}">
                <a16:creationId xmlns:a16="http://schemas.microsoft.com/office/drawing/2014/main" id="{F925B1D4-0B7B-2245-B920-0490D8DF37FA}"/>
              </a:ext>
            </a:extLst>
          </p:cNvPr>
          <p:cNvPicPr>
            <a:picLocks noChangeAspect="1"/>
          </p:cNvPicPr>
          <p:nvPr/>
        </p:nvPicPr>
        <p:blipFill>
          <a:blip r:embed="rId4"/>
          <a:stretch>
            <a:fillRect/>
          </a:stretch>
        </p:blipFill>
        <p:spPr>
          <a:xfrm>
            <a:off x="7330502" y="4647427"/>
            <a:ext cx="1308099" cy="726722"/>
          </a:xfrm>
          <a:prstGeom prst="rect">
            <a:avLst/>
          </a:prstGeom>
        </p:spPr>
      </p:pic>
      <p:sp>
        <p:nvSpPr>
          <p:cNvPr id="28" name="Oval 27">
            <a:extLst>
              <a:ext uri="{FF2B5EF4-FFF2-40B4-BE49-F238E27FC236}">
                <a16:creationId xmlns:a16="http://schemas.microsoft.com/office/drawing/2014/main" id="{18333048-600F-A642-9ED8-527B483F8BE5}"/>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54D344B-32C8-684F-9FEF-4E29F5498BB8}"/>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AE0F05-9C7F-DA49-B3ED-4075BA60D9DF}"/>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5" name="Graphic 34" descr="Cycling with solid fill">
            <a:extLst>
              <a:ext uri="{FF2B5EF4-FFF2-40B4-BE49-F238E27FC236}">
                <a16:creationId xmlns:a16="http://schemas.microsoft.com/office/drawing/2014/main" id="{18537BC0-5BEC-3B43-87E0-3E6C7777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7450" y="969902"/>
            <a:ext cx="1385980" cy="1385980"/>
          </a:xfrm>
          <a:prstGeom prst="rect">
            <a:avLst/>
          </a:prstGeom>
        </p:spPr>
      </p:pic>
      <p:pic>
        <p:nvPicPr>
          <p:cNvPr id="37" name="Graphic 36" descr="Cross country skiing with solid fill">
            <a:extLst>
              <a:ext uri="{FF2B5EF4-FFF2-40B4-BE49-F238E27FC236}">
                <a16:creationId xmlns:a16="http://schemas.microsoft.com/office/drawing/2014/main" id="{B8F1A48F-453C-3543-B1D3-10FAA3D966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23409" y="4743774"/>
            <a:ext cx="1238101" cy="1238101"/>
          </a:xfrm>
          <a:prstGeom prst="rect">
            <a:avLst/>
          </a:prstGeom>
        </p:spPr>
      </p:pic>
      <p:pic>
        <p:nvPicPr>
          <p:cNvPr id="43" name="Graphic 42" descr="Tennis with solid fill">
            <a:extLst>
              <a:ext uri="{FF2B5EF4-FFF2-40B4-BE49-F238E27FC236}">
                <a16:creationId xmlns:a16="http://schemas.microsoft.com/office/drawing/2014/main" id="{BD0A9FDA-DE46-B646-A5E9-ACFBC10233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4151" y="5394819"/>
            <a:ext cx="1308100" cy="1308100"/>
          </a:xfrm>
          <a:prstGeom prst="rect">
            <a:avLst/>
          </a:prstGeom>
        </p:spPr>
      </p:pic>
      <p:sp>
        <p:nvSpPr>
          <p:cNvPr id="16" name="Date Placeholder 15">
            <a:extLst>
              <a:ext uri="{FF2B5EF4-FFF2-40B4-BE49-F238E27FC236}">
                <a16:creationId xmlns:a16="http://schemas.microsoft.com/office/drawing/2014/main" id="{29A0ADDA-EE31-7280-E681-301D55975F66}"/>
              </a:ext>
            </a:extLst>
          </p:cNvPr>
          <p:cNvSpPr>
            <a:spLocks noGrp="1"/>
          </p:cNvSpPr>
          <p:nvPr>
            <p:ph type="dt" sz="half" idx="10"/>
          </p:nvPr>
        </p:nvSpPr>
        <p:spPr/>
        <p:txBody>
          <a:bodyPr/>
          <a:lstStyle/>
          <a:p>
            <a:fld id="{4EFCB7D2-1305-9541-B0EE-20A0810B738A}" type="datetime1">
              <a:rPr lang="en-US" smtClean="0"/>
              <a:t>3/25/23</a:t>
            </a:fld>
            <a:endParaRPr lang="en-US"/>
          </a:p>
        </p:txBody>
      </p:sp>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7794D409-3A21-A4CF-5B3C-0BDA495A57EA}"/>
                  </a:ext>
                </a:extLst>
              </p14:cNvPr>
              <p14:cNvContentPartPr/>
              <p14:nvPr/>
            </p14:nvContentPartPr>
            <p14:xfrm>
              <a:off x="7381800" y="779040"/>
              <a:ext cx="1961640" cy="2502720"/>
            </p14:xfrm>
          </p:contentPart>
        </mc:Choice>
        <mc:Fallback xmlns="">
          <p:pic>
            <p:nvPicPr>
              <p:cNvPr id="5" name="Ink 4">
                <a:extLst>
                  <a:ext uri="{FF2B5EF4-FFF2-40B4-BE49-F238E27FC236}">
                    <a16:creationId xmlns:a16="http://schemas.microsoft.com/office/drawing/2014/main" id="{7794D409-3A21-A4CF-5B3C-0BDA495A57EA}"/>
                  </a:ext>
                </a:extLst>
              </p:cNvPr>
              <p:cNvPicPr/>
              <p:nvPr/>
            </p:nvPicPr>
            <p:blipFill>
              <a:blip r:embed="rId12"/>
              <a:stretch>
                <a:fillRect/>
              </a:stretch>
            </p:blipFill>
            <p:spPr>
              <a:xfrm>
                <a:off x="7372440" y="769680"/>
                <a:ext cx="1980360" cy="2521440"/>
              </a:xfrm>
              <a:prstGeom prst="rect">
                <a:avLst/>
              </a:prstGeom>
            </p:spPr>
          </p:pic>
        </mc:Fallback>
      </mc:AlternateContent>
    </p:spTree>
    <p:extLst>
      <p:ext uri="{BB962C8B-B14F-4D97-AF65-F5344CB8AC3E}">
        <p14:creationId xmlns:p14="http://schemas.microsoft.com/office/powerpoint/2010/main" val="263984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a:extLst>
              <a:ext uri="{FF2B5EF4-FFF2-40B4-BE49-F238E27FC236}">
                <a16:creationId xmlns:a16="http://schemas.microsoft.com/office/drawing/2014/main" id="{F42E711A-F120-2C47-B015-2085561F3046}"/>
              </a:ext>
            </a:extLst>
          </p:cNvPr>
          <p:cNvSpPr/>
          <p:nvPr/>
        </p:nvSpPr>
        <p:spPr>
          <a:xfrm>
            <a:off x="5990417" y="987347"/>
            <a:ext cx="5790192" cy="3630447"/>
          </a:xfrm>
          <a:custGeom>
            <a:avLst/>
            <a:gdLst>
              <a:gd name="connsiteX0" fmla="*/ 3676650 w 5829300"/>
              <a:gd name="connsiteY0" fmla="*/ 3771900 h 3790950"/>
              <a:gd name="connsiteX1" fmla="*/ 3448050 w 5829300"/>
              <a:gd name="connsiteY1" fmla="*/ 3752850 h 3790950"/>
              <a:gd name="connsiteX2" fmla="*/ 3371850 w 5829300"/>
              <a:gd name="connsiteY2" fmla="*/ 3714750 h 3790950"/>
              <a:gd name="connsiteX3" fmla="*/ 3219450 w 5829300"/>
              <a:gd name="connsiteY3" fmla="*/ 3676650 h 3790950"/>
              <a:gd name="connsiteX4" fmla="*/ 3162300 w 5829300"/>
              <a:gd name="connsiteY4" fmla="*/ 3638550 h 3790950"/>
              <a:gd name="connsiteX5" fmla="*/ 2933700 w 5829300"/>
              <a:gd name="connsiteY5" fmla="*/ 3581400 h 3790950"/>
              <a:gd name="connsiteX6" fmla="*/ 2800350 w 5829300"/>
              <a:gd name="connsiteY6" fmla="*/ 3543300 h 3790950"/>
              <a:gd name="connsiteX7" fmla="*/ 2743200 w 5829300"/>
              <a:gd name="connsiteY7" fmla="*/ 3505200 h 3790950"/>
              <a:gd name="connsiteX8" fmla="*/ 2628900 w 5829300"/>
              <a:gd name="connsiteY8" fmla="*/ 3467100 h 3790950"/>
              <a:gd name="connsiteX9" fmla="*/ 2571750 w 5829300"/>
              <a:gd name="connsiteY9" fmla="*/ 3429000 h 3790950"/>
              <a:gd name="connsiteX10" fmla="*/ 2457450 w 5829300"/>
              <a:gd name="connsiteY10" fmla="*/ 3390900 h 3790950"/>
              <a:gd name="connsiteX11" fmla="*/ 2343150 w 5829300"/>
              <a:gd name="connsiteY11" fmla="*/ 3333750 h 3790950"/>
              <a:gd name="connsiteX12" fmla="*/ 2057400 w 5829300"/>
              <a:gd name="connsiteY12" fmla="*/ 3352800 h 3790950"/>
              <a:gd name="connsiteX13" fmla="*/ 1162050 w 5829300"/>
              <a:gd name="connsiteY13" fmla="*/ 3295650 h 3790950"/>
              <a:gd name="connsiteX14" fmla="*/ 1009650 w 5829300"/>
              <a:gd name="connsiteY14" fmla="*/ 3257550 h 3790950"/>
              <a:gd name="connsiteX15" fmla="*/ 914400 w 5829300"/>
              <a:gd name="connsiteY15" fmla="*/ 3238500 h 3790950"/>
              <a:gd name="connsiteX16" fmla="*/ 800100 w 5829300"/>
              <a:gd name="connsiteY16" fmla="*/ 3200400 h 3790950"/>
              <a:gd name="connsiteX17" fmla="*/ 685800 w 5829300"/>
              <a:gd name="connsiteY17" fmla="*/ 3124200 h 3790950"/>
              <a:gd name="connsiteX18" fmla="*/ 628650 w 5829300"/>
              <a:gd name="connsiteY18" fmla="*/ 3086100 h 3790950"/>
              <a:gd name="connsiteX19" fmla="*/ 571500 w 5829300"/>
              <a:gd name="connsiteY19" fmla="*/ 3028950 h 3790950"/>
              <a:gd name="connsiteX20" fmla="*/ 457200 w 5829300"/>
              <a:gd name="connsiteY20" fmla="*/ 2952750 h 3790950"/>
              <a:gd name="connsiteX21" fmla="*/ 400050 w 5829300"/>
              <a:gd name="connsiteY21" fmla="*/ 2914650 h 3790950"/>
              <a:gd name="connsiteX22" fmla="*/ 342900 w 5829300"/>
              <a:gd name="connsiteY22" fmla="*/ 2876550 h 3790950"/>
              <a:gd name="connsiteX23" fmla="*/ 228600 w 5829300"/>
              <a:gd name="connsiteY23" fmla="*/ 2819400 h 3790950"/>
              <a:gd name="connsiteX24" fmla="*/ 114300 w 5829300"/>
              <a:gd name="connsiteY24" fmla="*/ 2724150 h 3790950"/>
              <a:gd name="connsiteX25" fmla="*/ 76200 w 5829300"/>
              <a:gd name="connsiteY25" fmla="*/ 2667000 h 3790950"/>
              <a:gd name="connsiteX26" fmla="*/ 38100 w 5829300"/>
              <a:gd name="connsiteY26" fmla="*/ 2552700 h 3790950"/>
              <a:gd name="connsiteX27" fmla="*/ 0 w 5829300"/>
              <a:gd name="connsiteY27" fmla="*/ 2419350 h 3790950"/>
              <a:gd name="connsiteX28" fmla="*/ 19050 w 5829300"/>
              <a:gd name="connsiteY28" fmla="*/ 2057400 h 3790950"/>
              <a:gd name="connsiteX29" fmla="*/ 57150 w 5829300"/>
              <a:gd name="connsiteY29" fmla="*/ 2000250 h 3790950"/>
              <a:gd name="connsiteX30" fmla="*/ 171450 w 5829300"/>
              <a:gd name="connsiteY30" fmla="*/ 1885950 h 3790950"/>
              <a:gd name="connsiteX31" fmla="*/ 285750 w 5829300"/>
              <a:gd name="connsiteY31" fmla="*/ 1790700 h 3790950"/>
              <a:gd name="connsiteX32" fmla="*/ 400050 w 5829300"/>
              <a:gd name="connsiteY32" fmla="*/ 1733550 h 3790950"/>
              <a:gd name="connsiteX33" fmla="*/ 514350 w 5829300"/>
              <a:gd name="connsiteY33" fmla="*/ 1657350 h 3790950"/>
              <a:gd name="connsiteX34" fmla="*/ 571500 w 5829300"/>
              <a:gd name="connsiteY34" fmla="*/ 1619250 h 3790950"/>
              <a:gd name="connsiteX35" fmla="*/ 800100 w 5829300"/>
              <a:gd name="connsiteY35" fmla="*/ 1504950 h 3790950"/>
              <a:gd name="connsiteX36" fmla="*/ 876300 w 5829300"/>
              <a:gd name="connsiteY36" fmla="*/ 1466850 h 3790950"/>
              <a:gd name="connsiteX37" fmla="*/ 952500 w 5829300"/>
              <a:gd name="connsiteY37" fmla="*/ 1428750 h 3790950"/>
              <a:gd name="connsiteX38" fmla="*/ 1104900 w 5829300"/>
              <a:gd name="connsiteY38" fmla="*/ 1371600 h 3790950"/>
              <a:gd name="connsiteX39" fmla="*/ 1276350 w 5829300"/>
              <a:gd name="connsiteY39" fmla="*/ 1314450 h 3790950"/>
              <a:gd name="connsiteX40" fmla="*/ 1333500 w 5829300"/>
              <a:gd name="connsiteY40" fmla="*/ 1295400 h 3790950"/>
              <a:gd name="connsiteX41" fmla="*/ 1428750 w 5829300"/>
              <a:gd name="connsiteY41" fmla="*/ 1257300 h 3790950"/>
              <a:gd name="connsiteX42" fmla="*/ 1562100 w 5829300"/>
              <a:gd name="connsiteY42" fmla="*/ 1200150 h 3790950"/>
              <a:gd name="connsiteX43" fmla="*/ 1676400 w 5829300"/>
              <a:gd name="connsiteY43" fmla="*/ 1123950 h 3790950"/>
              <a:gd name="connsiteX44" fmla="*/ 1828800 w 5829300"/>
              <a:gd name="connsiteY44" fmla="*/ 1047750 h 3790950"/>
              <a:gd name="connsiteX45" fmla="*/ 2228850 w 5829300"/>
              <a:gd name="connsiteY45" fmla="*/ 857250 h 3790950"/>
              <a:gd name="connsiteX46" fmla="*/ 2305050 w 5829300"/>
              <a:gd name="connsiteY46" fmla="*/ 819150 h 3790950"/>
              <a:gd name="connsiteX47" fmla="*/ 2533650 w 5829300"/>
              <a:gd name="connsiteY47" fmla="*/ 704850 h 3790950"/>
              <a:gd name="connsiteX48" fmla="*/ 2647950 w 5829300"/>
              <a:gd name="connsiteY48" fmla="*/ 647700 h 3790950"/>
              <a:gd name="connsiteX49" fmla="*/ 2743200 w 5829300"/>
              <a:gd name="connsiteY49" fmla="*/ 609600 h 3790950"/>
              <a:gd name="connsiteX50" fmla="*/ 2800350 w 5829300"/>
              <a:gd name="connsiteY50" fmla="*/ 590550 h 3790950"/>
              <a:gd name="connsiteX51" fmla="*/ 2895600 w 5829300"/>
              <a:gd name="connsiteY51" fmla="*/ 552450 h 3790950"/>
              <a:gd name="connsiteX52" fmla="*/ 3009900 w 5829300"/>
              <a:gd name="connsiteY52" fmla="*/ 514350 h 3790950"/>
              <a:gd name="connsiteX53" fmla="*/ 3067050 w 5829300"/>
              <a:gd name="connsiteY53" fmla="*/ 476250 h 3790950"/>
              <a:gd name="connsiteX54" fmla="*/ 3124200 w 5829300"/>
              <a:gd name="connsiteY54" fmla="*/ 457200 h 3790950"/>
              <a:gd name="connsiteX55" fmla="*/ 3238500 w 5829300"/>
              <a:gd name="connsiteY55" fmla="*/ 381000 h 3790950"/>
              <a:gd name="connsiteX56" fmla="*/ 3295650 w 5829300"/>
              <a:gd name="connsiteY56" fmla="*/ 342900 h 3790950"/>
              <a:gd name="connsiteX57" fmla="*/ 3371850 w 5829300"/>
              <a:gd name="connsiteY57" fmla="*/ 266700 h 3790950"/>
              <a:gd name="connsiteX58" fmla="*/ 3486150 w 5829300"/>
              <a:gd name="connsiteY58" fmla="*/ 190500 h 3790950"/>
              <a:gd name="connsiteX59" fmla="*/ 3543300 w 5829300"/>
              <a:gd name="connsiteY59" fmla="*/ 133350 h 3790950"/>
              <a:gd name="connsiteX60" fmla="*/ 3600450 w 5829300"/>
              <a:gd name="connsiteY60" fmla="*/ 114300 h 3790950"/>
              <a:gd name="connsiteX61" fmla="*/ 3657600 w 5829300"/>
              <a:gd name="connsiteY61" fmla="*/ 76200 h 3790950"/>
              <a:gd name="connsiteX62" fmla="*/ 3790950 w 5829300"/>
              <a:gd name="connsiteY62" fmla="*/ 0 h 3790950"/>
              <a:gd name="connsiteX63" fmla="*/ 4152900 w 5829300"/>
              <a:gd name="connsiteY63" fmla="*/ 38100 h 3790950"/>
              <a:gd name="connsiteX64" fmla="*/ 4267200 w 5829300"/>
              <a:gd name="connsiteY64" fmla="*/ 95250 h 3790950"/>
              <a:gd name="connsiteX65" fmla="*/ 4438650 w 5829300"/>
              <a:gd name="connsiteY65" fmla="*/ 152400 h 3790950"/>
              <a:gd name="connsiteX66" fmla="*/ 4552950 w 5829300"/>
              <a:gd name="connsiteY66" fmla="*/ 190500 h 3790950"/>
              <a:gd name="connsiteX67" fmla="*/ 4610100 w 5829300"/>
              <a:gd name="connsiteY67" fmla="*/ 209550 h 3790950"/>
              <a:gd name="connsiteX68" fmla="*/ 4762500 w 5829300"/>
              <a:gd name="connsiteY68" fmla="*/ 247650 h 3790950"/>
              <a:gd name="connsiteX69" fmla="*/ 4819650 w 5829300"/>
              <a:gd name="connsiteY69" fmla="*/ 266700 h 3790950"/>
              <a:gd name="connsiteX70" fmla="*/ 5200650 w 5829300"/>
              <a:gd name="connsiteY70" fmla="*/ 285750 h 3790950"/>
              <a:gd name="connsiteX71" fmla="*/ 5257800 w 5829300"/>
              <a:gd name="connsiteY71" fmla="*/ 304800 h 3790950"/>
              <a:gd name="connsiteX72" fmla="*/ 5295900 w 5829300"/>
              <a:gd name="connsiteY72" fmla="*/ 361950 h 3790950"/>
              <a:gd name="connsiteX73" fmla="*/ 5429250 w 5829300"/>
              <a:gd name="connsiteY73" fmla="*/ 590550 h 3790950"/>
              <a:gd name="connsiteX74" fmla="*/ 5486400 w 5829300"/>
              <a:gd name="connsiteY74" fmla="*/ 762000 h 3790950"/>
              <a:gd name="connsiteX75" fmla="*/ 5505450 w 5829300"/>
              <a:gd name="connsiteY75" fmla="*/ 895350 h 3790950"/>
              <a:gd name="connsiteX76" fmla="*/ 5543550 w 5829300"/>
              <a:gd name="connsiteY76" fmla="*/ 990600 h 3790950"/>
              <a:gd name="connsiteX77" fmla="*/ 5562600 w 5829300"/>
              <a:gd name="connsiteY77" fmla="*/ 1200150 h 3790950"/>
              <a:gd name="connsiteX78" fmla="*/ 5581650 w 5829300"/>
              <a:gd name="connsiteY78" fmla="*/ 1276350 h 3790950"/>
              <a:gd name="connsiteX79" fmla="*/ 5600700 w 5829300"/>
              <a:gd name="connsiteY79" fmla="*/ 1390650 h 3790950"/>
              <a:gd name="connsiteX80" fmla="*/ 5638800 w 5829300"/>
              <a:gd name="connsiteY80" fmla="*/ 1752600 h 3790950"/>
              <a:gd name="connsiteX81" fmla="*/ 5657850 w 5829300"/>
              <a:gd name="connsiteY81" fmla="*/ 1943100 h 3790950"/>
              <a:gd name="connsiteX82" fmla="*/ 5695950 w 5829300"/>
              <a:gd name="connsiteY82" fmla="*/ 2095500 h 3790950"/>
              <a:gd name="connsiteX83" fmla="*/ 5734050 w 5829300"/>
              <a:gd name="connsiteY83" fmla="*/ 2228850 h 3790950"/>
              <a:gd name="connsiteX84" fmla="*/ 5753100 w 5829300"/>
              <a:gd name="connsiteY84" fmla="*/ 2381250 h 3790950"/>
              <a:gd name="connsiteX85" fmla="*/ 5791200 w 5829300"/>
              <a:gd name="connsiteY85" fmla="*/ 2514600 h 3790950"/>
              <a:gd name="connsiteX86" fmla="*/ 5829300 w 5829300"/>
              <a:gd name="connsiteY86" fmla="*/ 2686050 h 3790950"/>
              <a:gd name="connsiteX87" fmla="*/ 5810250 w 5829300"/>
              <a:gd name="connsiteY87" fmla="*/ 3238500 h 3790950"/>
              <a:gd name="connsiteX88" fmla="*/ 5791200 w 5829300"/>
              <a:gd name="connsiteY88" fmla="*/ 3295650 h 3790950"/>
              <a:gd name="connsiteX89" fmla="*/ 5676900 w 5829300"/>
              <a:gd name="connsiteY89" fmla="*/ 3409950 h 3790950"/>
              <a:gd name="connsiteX90" fmla="*/ 5467350 w 5829300"/>
              <a:gd name="connsiteY90" fmla="*/ 3524250 h 3790950"/>
              <a:gd name="connsiteX91" fmla="*/ 5334000 w 5829300"/>
              <a:gd name="connsiteY91" fmla="*/ 3600450 h 3790950"/>
              <a:gd name="connsiteX92" fmla="*/ 5276850 w 5829300"/>
              <a:gd name="connsiteY92" fmla="*/ 3657600 h 3790950"/>
              <a:gd name="connsiteX93" fmla="*/ 5162550 w 5829300"/>
              <a:gd name="connsiteY93" fmla="*/ 3695700 h 3790950"/>
              <a:gd name="connsiteX94" fmla="*/ 5086350 w 5829300"/>
              <a:gd name="connsiteY94" fmla="*/ 3733800 h 3790950"/>
              <a:gd name="connsiteX95" fmla="*/ 4610100 w 5829300"/>
              <a:gd name="connsiteY95" fmla="*/ 3790950 h 3790950"/>
              <a:gd name="connsiteX96" fmla="*/ 3638550 w 5829300"/>
              <a:gd name="connsiteY96" fmla="*/ 3771900 h 3790950"/>
              <a:gd name="connsiteX97" fmla="*/ 3371850 w 5829300"/>
              <a:gd name="connsiteY97" fmla="*/ 3752850 h 379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829300" h="3790950">
                <a:moveTo>
                  <a:pt x="3676650" y="3771900"/>
                </a:moveTo>
                <a:cubicBezTo>
                  <a:pt x="3600450" y="3765550"/>
                  <a:pt x="3523204" y="3766941"/>
                  <a:pt x="3448050" y="3752850"/>
                </a:cubicBezTo>
                <a:cubicBezTo>
                  <a:pt x="3420138" y="3747617"/>
                  <a:pt x="3398791" y="3723730"/>
                  <a:pt x="3371850" y="3714750"/>
                </a:cubicBezTo>
                <a:cubicBezTo>
                  <a:pt x="3322174" y="3698191"/>
                  <a:pt x="3219450" y="3676650"/>
                  <a:pt x="3219450" y="3676650"/>
                </a:cubicBezTo>
                <a:cubicBezTo>
                  <a:pt x="3200400" y="3663950"/>
                  <a:pt x="3183222" y="3647849"/>
                  <a:pt x="3162300" y="3638550"/>
                </a:cubicBezTo>
                <a:cubicBezTo>
                  <a:pt x="3041837" y="3585011"/>
                  <a:pt x="3058299" y="3610154"/>
                  <a:pt x="2933700" y="3581400"/>
                </a:cubicBezTo>
                <a:cubicBezTo>
                  <a:pt x="2888655" y="3571005"/>
                  <a:pt x="2844800" y="3556000"/>
                  <a:pt x="2800350" y="3543300"/>
                </a:cubicBezTo>
                <a:cubicBezTo>
                  <a:pt x="2781300" y="3530600"/>
                  <a:pt x="2764122" y="3514499"/>
                  <a:pt x="2743200" y="3505200"/>
                </a:cubicBezTo>
                <a:cubicBezTo>
                  <a:pt x="2706500" y="3488889"/>
                  <a:pt x="2662316" y="3489377"/>
                  <a:pt x="2628900" y="3467100"/>
                </a:cubicBezTo>
                <a:cubicBezTo>
                  <a:pt x="2609850" y="3454400"/>
                  <a:pt x="2592672" y="3438299"/>
                  <a:pt x="2571750" y="3429000"/>
                </a:cubicBezTo>
                <a:cubicBezTo>
                  <a:pt x="2535050" y="3412689"/>
                  <a:pt x="2490866" y="3413177"/>
                  <a:pt x="2457450" y="3390900"/>
                </a:cubicBezTo>
                <a:cubicBezTo>
                  <a:pt x="2383592" y="3341661"/>
                  <a:pt x="2422020" y="3360040"/>
                  <a:pt x="2343150" y="3333750"/>
                </a:cubicBezTo>
                <a:cubicBezTo>
                  <a:pt x="2247900" y="3340100"/>
                  <a:pt x="2152861" y="3352800"/>
                  <a:pt x="2057400" y="3352800"/>
                </a:cubicBezTo>
                <a:cubicBezTo>
                  <a:pt x="1676595" y="3352800"/>
                  <a:pt x="1475904" y="3374114"/>
                  <a:pt x="1162050" y="3295650"/>
                </a:cubicBezTo>
                <a:cubicBezTo>
                  <a:pt x="1111250" y="3282950"/>
                  <a:pt x="1060997" y="3267819"/>
                  <a:pt x="1009650" y="3257550"/>
                </a:cubicBezTo>
                <a:cubicBezTo>
                  <a:pt x="977900" y="3251200"/>
                  <a:pt x="945638" y="3247019"/>
                  <a:pt x="914400" y="3238500"/>
                </a:cubicBezTo>
                <a:cubicBezTo>
                  <a:pt x="875654" y="3227933"/>
                  <a:pt x="833516" y="3222677"/>
                  <a:pt x="800100" y="3200400"/>
                </a:cubicBezTo>
                <a:lnTo>
                  <a:pt x="685800" y="3124200"/>
                </a:lnTo>
                <a:cubicBezTo>
                  <a:pt x="666750" y="3111500"/>
                  <a:pt x="644839" y="3102289"/>
                  <a:pt x="628650" y="3086100"/>
                </a:cubicBezTo>
                <a:cubicBezTo>
                  <a:pt x="609600" y="3067050"/>
                  <a:pt x="592766" y="3045490"/>
                  <a:pt x="571500" y="3028950"/>
                </a:cubicBezTo>
                <a:cubicBezTo>
                  <a:pt x="535355" y="3000837"/>
                  <a:pt x="495300" y="2978150"/>
                  <a:pt x="457200" y="2952750"/>
                </a:cubicBezTo>
                <a:lnTo>
                  <a:pt x="400050" y="2914650"/>
                </a:lnTo>
                <a:cubicBezTo>
                  <a:pt x="381000" y="2901950"/>
                  <a:pt x="364620" y="2883790"/>
                  <a:pt x="342900" y="2876550"/>
                </a:cubicBezTo>
                <a:cubicBezTo>
                  <a:pt x="285622" y="2857457"/>
                  <a:pt x="277839" y="2860432"/>
                  <a:pt x="228600" y="2819400"/>
                </a:cubicBezTo>
                <a:cubicBezTo>
                  <a:pt x="81921" y="2697168"/>
                  <a:pt x="256193" y="2818745"/>
                  <a:pt x="114300" y="2724150"/>
                </a:cubicBezTo>
                <a:cubicBezTo>
                  <a:pt x="101600" y="2705100"/>
                  <a:pt x="85499" y="2687922"/>
                  <a:pt x="76200" y="2667000"/>
                </a:cubicBezTo>
                <a:cubicBezTo>
                  <a:pt x="59889" y="2630300"/>
                  <a:pt x="50800" y="2590800"/>
                  <a:pt x="38100" y="2552700"/>
                </a:cubicBezTo>
                <a:cubicBezTo>
                  <a:pt x="10771" y="2470712"/>
                  <a:pt x="23920" y="2515031"/>
                  <a:pt x="0" y="2419350"/>
                </a:cubicBezTo>
                <a:cubicBezTo>
                  <a:pt x="6350" y="2298700"/>
                  <a:pt x="2726" y="2177109"/>
                  <a:pt x="19050" y="2057400"/>
                </a:cubicBezTo>
                <a:cubicBezTo>
                  <a:pt x="22143" y="2034715"/>
                  <a:pt x="41939" y="2017362"/>
                  <a:pt x="57150" y="2000250"/>
                </a:cubicBezTo>
                <a:cubicBezTo>
                  <a:pt x="92947" y="1959978"/>
                  <a:pt x="133350" y="1924050"/>
                  <a:pt x="171450" y="1885950"/>
                </a:cubicBezTo>
                <a:cubicBezTo>
                  <a:pt x="221383" y="1836017"/>
                  <a:pt x="226075" y="1823853"/>
                  <a:pt x="285750" y="1790700"/>
                </a:cubicBezTo>
                <a:cubicBezTo>
                  <a:pt x="322987" y="1770013"/>
                  <a:pt x="363256" y="1755013"/>
                  <a:pt x="400050" y="1733550"/>
                </a:cubicBezTo>
                <a:cubicBezTo>
                  <a:pt x="439603" y="1710477"/>
                  <a:pt x="476250" y="1682750"/>
                  <a:pt x="514350" y="1657350"/>
                </a:cubicBezTo>
                <a:cubicBezTo>
                  <a:pt x="533400" y="1644650"/>
                  <a:pt x="551022" y="1629489"/>
                  <a:pt x="571500" y="1619250"/>
                </a:cubicBezTo>
                <a:lnTo>
                  <a:pt x="800100" y="1504950"/>
                </a:lnTo>
                <a:lnTo>
                  <a:pt x="876300" y="1466850"/>
                </a:lnTo>
                <a:cubicBezTo>
                  <a:pt x="901700" y="1454150"/>
                  <a:pt x="924950" y="1435638"/>
                  <a:pt x="952500" y="1428750"/>
                </a:cubicBezTo>
                <a:cubicBezTo>
                  <a:pt x="1117479" y="1387505"/>
                  <a:pt x="938871" y="1438012"/>
                  <a:pt x="1104900" y="1371600"/>
                </a:cubicBezTo>
                <a:lnTo>
                  <a:pt x="1276350" y="1314450"/>
                </a:lnTo>
                <a:cubicBezTo>
                  <a:pt x="1295400" y="1308100"/>
                  <a:pt x="1314856" y="1302858"/>
                  <a:pt x="1333500" y="1295400"/>
                </a:cubicBezTo>
                <a:cubicBezTo>
                  <a:pt x="1365250" y="1282700"/>
                  <a:pt x="1396731" y="1269307"/>
                  <a:pt x="1428750" y="1257300"/>
                </a:cubicBezTo>
                <a:cubicBezTo>
                  <a:pt x="1498821" y="1231023"/>
                  <a:pt x="1487766" y="1244750"/>
                  <a:pt x="1562100" y="1200150"/>
                </a:cubicBezTo>
                <a:cubicBezTo>
                  <a:pt x="1601365" y="1176591"/>
                  <a:pt x="1633885" y="1140956"/>
                  <a:pt x="1676400" y="1123950"/>
                </a:cubicBezTo>
                <a:cubicBezTo>
                  <a:pt x="2005998" y="992111"/>
                  <a:pt x="1600526" y="1161887"/>
                  <a:pt x="1828800" y="1047750"/>
                </a:cubicBezTo>
                <a:cubicBezTo>
                  <a:pt x="1960904" y="981698"/>
                  <a:pt x="2095698" y="921163"/>
                  <a:pt x="2228850" y="857250"/>
                </a:cubicBezTo>
                <a:cubicBezTo>
                  <a:pt x="2254452" y="844961"/>
                  <a:pt x="2279650" y="831850"/>
                  <a:pt x="2305050" y="819150"/>
                </a:cubicBezTo>
                <a:lnTo>
                  <a:pt x="2533650" y="704850"/>
                </a:lnTo>
                <a:cubicBezTo>
                  <a:pt x="2571750" y="685800"/>
                  <a:pt x="2608400" y="663520"/>
                  <a:pt x="2647950" y="647700"/>
                </a:cubicBezTo>
                <a:cubicBezTo>
                  <a:pt x="2679700" y="635000"/>
                  <a:pt x="2711181" y="621607"/>
                  <a:pt x="2743200" y="609600"/>
                </a:cubicBezTo>
                <a:cubicBezTo>
                  <a:pt x="2762002" y="602549"/>
                  <a:pt x="2781548" y="597601"/>
                  <a:pt x="2800350" y="590550"/>
                </a:cubicBezTo>
                <a:cubicBezTo>
                  <a:pt x="2832369" y="578543"/>
                  <a:pt x="2863463" y="564136"/>
                  <a:pt x="2895600" y="552450"/>
                </a:cubicBezTo>
                <a:cubicBezTo>
                  <a:pt x="2933343" y="538725"/>
                  <a:pt x="2976484" y="536627"/>
                  <a:pt x="3009900" y="514350"/>
                </a:cubicBezTo>
                <a:cubicBezTo>
                  <a:pt x="3028950" y="501650"/>
                  <a:pt x="3046572" y="486489"/>
                  <a:pt x="3067050" y="476250"/>
                </a:cubicBezTo>
                <a:cubicBezTo>
                  <a:pt x="3085011" y="467270"/>
                  <a:pt x="3106647" y="466952"/>
                  <a:pt x="3124200" y="457200"/>
                </a:cubicBezTo>
                <a:cubicBezTo>
                  <a:pt x="3164228" y="434962"/>
                  <a:pt x="3200400" y="406400"/>
                  <a:pt x="3238500" y="381000"/>
                </a:cubicBezTo>
                <a:cubicBezTo>
                  <a:pt x="3257550" y="368300"/>
                  <a:pt x="3279461" y="359089"/>
                  <a:pt x="3295650" y="342900"/>
                </a:cubicBezTo>
                <a:cubicBezTo>
                  <a:pt x="3321050" y="317500"/>
                  <a:pt x="3343800" y="289140"/>
                  <a:pt x="3371850" y="266700"/>
                </a:cubicBezTo>
                <a:cubicBezTo>
                  <a:pt x="3407606" y="238095"/>
                  <a:pt x="3453771" y="222879"/>
                  <a:pt x="3486150" y="190500"/>
                </a:cubicBezTo>
                <a:cubicBezTo>
                  <a:pt x="3505200" y="171450"/>
                  <a:pt x="3520884" y="148294"/>
                  <a:pt x="3543300" y="133350"/>
                </a:cubicBezTo>
                <a:cubicBezTo>
                  <a:pt x="3560008" y="122211"/>
                  <a:pt x="3582489" y="123280"/>
                  <a:pt x="3600450" y="114300"/>
                </a:cubicBezTo>
                <a:cubicBezTo>
                  <a:pt x="3620928" y="104061"/>
                  <a:pt x="3637721" y="87559"/>
                  <a:pt x="3657600" y="76200"/>
                </a:cubicBezTo>
                <a:cubicBezTo>
                  <a:pt x="3826787" y="-20478"/>
                  <a:pt x="3651713" y="92825"/>
                  <a:pt x="3790950" y="0"/>
                </a:cubicBezTo>
                <a:cubicBezTo>
                  <a:pt x="4002470" y="14101"/>
                  <a:pt x="4011612" y="-2268"/>
                  <a:pt x="4152900" y="38100"/>
                </a:cubicBezTo>
                <a:cubicBezTo>
                  <a:pt x="4326757" y="87773"/>
                  <a:pt x="4085041" y="19350"/>
                  <a:pt x="4267200" y="95250"/>
                </a:cubicBezTo>
                <a:cubicBezTo>
                  <a:pt x="4322807" y="118420"/>
                  <a:pt x="4381500" y="133350"/>
                  <a:pt x="4438650" y="152400"/>
                </a:cubicBezTo>
                <a:lnTo>
                  <a:pt x="4552950" y="190500"/>
                </a:lnTo>
                <a:cubicBezTo>
                  <a:pt x="4572000" y="196850"/>
                  <a:pt x="4590619" y="204680"/>
                  <a:pt x="4610100" y="209550"/>
                </a:cubicBezTo>
                <a:cubicBezTo>
                  <a:pt x="4660900" y="222250"/>
                  <a:pt x="4712824" y="231091"/>
                  <a:pt x="4762500" y="247650"/>
                </a:cubicBezTo>
                <a:cubicBezTo>
                  <a:pt x="4781550" y="254000"/>
                  <a:pt x="4799645" y="264960"/>
                  <a:pt x="4819650" y="266700"/>
                </a:cubicBezTo>
                <a:cubicBezTo>
                  <a:pt x="4946331" y="277716"/>
                  <a:pt x="5073650" y="279400"/>
                  <a:pt x="5200650" y="285750"/>
                </a:cubicBezTo>
                <a:cubicBezTo>
                  <a:pt x="5219700" y="292100"/>
                  <a:pt x="5242120" y="292256"/>
                  <a:pt x="5257800" y="304800"/>
                </a:cubicBezTo>
                <a:cubicBezTo>
                  <a:pt x="5275678" y="319103"/>
                  <a:pt x="5282592" y="343319"/>
                  <a:pt x="5295900" y="361950"/>
                </a:cubicBezTo>
                <a:cubicBezTo>
                  <a:pt x="5359345" y="450773"/>
                  <a:pt x="5388551" y="468452"/>
                  <a:pt x="5429250" y="590550"/>
                </a:cubicBezTo>
                <a:lnTo>
                  <a:pt x="5486400" y="762000"/>
                </a:lnTo>
                <a:cubicBezTo>
                  <a:pt x="5492750" y="806450"/>
                  <a:pt x="5494560" y="851789"/>
                  <a:pt x="5505450" y="895350"/>
                </a:cubicBezTo>
                <a:cubicBezTo>
                  <a:pt x="5513744" y="928525"/>
                  <a:pt x="5537248" y="956990"/>
                  <a:pt x="5543550" y="990600"/>
                </a:cubicBezTo>
                <a:cubicBezTo>
                  <a:pt x="5556476" y="1059537"/>
                  <a:pt x="5553330" y="1130627"/>
                  <a:pt x="5562600" y="1200150"/>
                </a:cubicBezTo>
                <a:cubicBezTo>
                  <a:pt x="5566060" y="1226102"/>
                  <a:pt x="5576515" y="1250677"/>
                  <a:pt x="5581650" y="1276350"/>
                </a:cubicBezTo>
                <a:cubicBezTo>
                  <a:pt x="5589225" y="1314225"/>
                  <a:pt x="5596098" y="1352300"/>
                  <a:pt x="5600700" y="1390650"/>
                </a:cubicBezTo>
                <a:cubicBezTo>
                  <a:pt x="5615154" y="1511102"/>
                  <a:pt x="5626729" y="1631885"/>
                  <a:pt x="5638800" y="1752600"/>
                </a:cubicBezTo>
                <a:cubicBezTo>
                  <a:pt x="5645150" y="1816100"/>
                  <a:pt x="5649416" y="1879843"/>
                  <a:pt x="5657850" y="1943100"/>
                </a:cubicBezTo>
                <a:cubicBezTo>
                  <a:pt x="5672374" y="2052030"/>
                  <a:pt x="5671910" y="2011361"/>
                  <a:pt x="5695950" y="2095500"/>
                </a:cubicBezTo>
                <a:cubicBezTo>
                  <a:pt x="5743790" y="2262942"/>
                  <a:pt x="5688375" y="2091824"/>
                  <a:pt x="5734050" y="2228850"/>
                </a:cubicBezTo>
                <a:cubicBezTo>
                  <a:pt x="5740400" y="2279650"/>
                  <a:pt x="5743060" y="2331049"/>
                  <a:pt x="5753100" y="2381250"/>
                </a:cubicBezTo>
                <a:cubicBezTo>
                  <a:pt x="5762166" y="2426581"/>
                  <a:pt x="5779988" y="2469752"/>
                  <a:pt x="5791200" y="2514600"/>
                </a:cubicBezTo>
                <a:cubicBezTo>
                  <a:pt x="5805399" y="2571396"/>
                  <a:pt x="5816600" y="2628900"/>
                  <a:pt x="5829300" y="2686050"/>
                </a:cubicBezTo>
                <a:cubicBezTo>
                  <a:pt x="5822950" y="2870200"/>
                  <a:pt x="5821744" y="3054599"/>
                  <a:pt x="5810250" y="3238500"/>
                </a:cubicBezTo>
                <a:cubicBezTo>
                  <a:pt x="5808997" y="3258541"/>
                  <a:pt x="5800180" y="3277689"/>
                  <a:pt x="5791200" y="3295650"/>
                </a:cubicBezTo>
                <a:cubicBezTo>
                  <a:pt x="5759047" y="3359956"/>
                  <a:pt x="5738746" y="3365774"/>
                  <a:pt x="5676900" y="3409950"/>
                </a:cubicBezTo>
                <a:cubicBezTo>
                  <a:pt x="5595694" y="3467954"/>
                  <a:pt x="5582672" y="3466589"/>
                  <a:pt x="5467350" y="3524250"/>
                </a:cubicBezTo>
                <a:cubicBezTo>
                  <a:pt x="5420769" y="3547541"/>
                  <a:pt x="5374389" y="3566792"/>
                  <a:pt x="5334000" y="3600450"/>
                </a:cubicBezTo>
                <a:cubicBezTo>
                  <a:pt x="5313304" y="3617697"/>
                  <a:pt x="5300400" y="3644516"/>
                  <a:pt x="5276850" y="3657600"/>
                </a:cubicBezTo>
                <a:cubicBezTo>
                  <a:pt x="5241743" y="3677104"/>
                  <a:pt x="5198471" y="3677739"/>
                  <a:pt x="5162550" y="3695700"/>
                </a:cubicBezTo>
                <a:cubicBezTo>
                  <a:pt x="5137150" y="3708400"/>
                  <a:pt x="5114072" y="3727640"/>
                  <a:pt x="5086350" y="3733800"/>
                </a:cubicBezTo>
                <a:cubicBezTo>
                  <a:pt x="4953374" y="3763350"/>
                  <a:pt x="4750413" y="3778194"/>
                  <a:pt x="4610100" y="3790950"/>
                </a:cubicBezTo>
                <a:lnTo>
                  <a:pt x="3638550" y="3771900"/>
                </a:lnTo>
                <a:cubicBezTo>
                  <a:pt x="2937166" y="3748124"/>
                  <a:pt x="3917768" y="3752850"/>
                  <a:pt x="3371850" y="3752850"/>
                </a:cubicBezTo>
              </a:path>
            </a:pathLst>
          </a:custGeom>
          <a:solidFill>
            <a:schemeClr val="accent1">
              <a:alpha val="52043"/>
            </a:schemeClr>
          </a:solidFill>
          <a:ln w="50800">
            <a:solidFill>
              <a:schemeClr val="accent1">
                <a:shade val="50000"/>
                <a:alpha val="4478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313072" y="92730"/>
            <a:ext cx="11311855" cy="1132736"/>
          </a:xfrm>
        </p:spPr>
        <p:txBody>
          <a:bodyPr>
            <a:noAutofit/>
          </a:bodyPr>
          <a:lstStyle/>
          <a:p>
            <a:r>
              <a:rPr lang="en-US" sz="6600" b="1" dirty="0">
                <a:latin typeface="+mn-lt"/>
              </a:rPr>
              <a:t>Locally Weighted Learning</a:t>
            </a:r>
          </a:p>
        </p:txBody>
      </p:sp>
      <p:sp>
        <p:nvSpPr>
          <p:cNvPr id="6" name="TextBox 5">
            <a:extLst>
              <a:ext uri="{FF2B5EF4-FFF2-40B4-BE49-F238E27FC236}">
                <a16:creationId xmlns:a16="http://schemas.microsoft.com/office/drawing/2014/main" id="{8090ED96-D8FC-7B45-920C-61404F821DE7}"/>
              </a:ext>
            </a:extLst>
          </p:cNvPr>
          <p:cNvSpPr txBox="1"/>
          <p:nvPr/>
        </p:nvSpPr>
        <p:spPr>
          <a:xfrm>
            <a:off x="211472" y="1314961"/>
            <a:ext cx="10397455" cy="1569660"/>
          </a:xfrm>
          <a:prstGeom prst="rect">
            <a:avLst/>
          </a:prstGeom>
          <a:noFill/>
        </p:spPr>
        <p:txBody>
          <a:bodyPr wrap="square" rtlCol="0">
            <a:spAutoFit/>
          </a:bodyPr>
          <a:lstStyle/>
          <a:p>
            <a:r>
              <a:rPr lang="en-US" sz="4800" dirty="0">
                <a:solidFill>
                  <a:srgbClr val="FF0000"/>
                </a:solidFill>
              </a:rPr>
              <a:t>pool local datasets </a:t>
            </a:r>
            <a:r>
              <a:rPr lang="en-US" sz="4800" dirty="0"/>
              <a:t>of nodes </a:t>
            </a:r>
          </a:p>
          <a:p>
            <a:r>
              <a:rPr lang="en-US" sz="4800" dirty="0"/>
              <a:t>in the same cluster</a:t>
            </a:r>
          </a:p>
        </p:txBody>
      </p:sp>
      <p:sp>
        <p:nvSpPr>
          <p:cNvPr id="3" name="Slide Number Placeholder 2">
            <a:extLst>
              <a:ext uri="{FF2B5EF4-FFF2-40B4-BE49-F238E27FC236}">
                <a16:creationId xmlns:a16="http://schemas.microsoft.com/office/drawing/2014/main" id="{0B16B88B-C4E4-0444-BE10-4D9357493D02}"/>
              </a:ext>
            </a:extLst>
          </p:cNvPr>
          <p:cNvSpPr>
            <a:spLocks noGrp="1"/>
          </p:cNvSpPr>
          <p:nvPr>
            <p:ph type="sldNum" sz="quarter" idx="12"/>
          </p:nvPr>
        </p:nvSpPr>
        <p:spPr/>
        <p:txBody>
          <a:bodyPr/>
          <a:lstStyle/>
          <a:p>
            <a:fld id="{D75B69EA-F5F3-9148-B3D2-85669F9D4A27}" type="slidenum">
              <a:rPr lang="en-US" smtClean="0"/>
              <a:pPr/>
              <a:t>27</a:t>
            </a:fld>
            <a:endParaRPr lang="en-US" dirty="0"/>
          </a:p>
        </p:txBody>
      </p:sp>
      <p:sp>
        <p:nvSpPr>
          <p:cNvPr id="9" name="TextBox 8">
            <a:extLst>
              <a:ext uri="{FF2B5EF4-FFF2-40B4-BE49-F238E27FC236}">
                <a16:creationId xmlns:a16="http://schemas.microsoft.com/office/drawing/2014/main" id="{248E0175-7371-664A-A7DB-BBE6CF1940FD}"/>
              </a:ext>
            </a:extLst>
          </p:cNvPr>
          <p:cNvSpPr txBox="1"/>
          <p:nvPr/>
        </p:nvSpPr>
        <p:spPr>
          <a:xfrm>
            <a:off x="5903675" y="2700144"/>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D23251E0-6716-9F4D-BF84-5DBA3709927E}"/>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470354-6534-F848-992B-70940983EC9A}"/>
              </a:ext>
            </a:extLst>
          </p:cNvPr>
          <p:cNvSpPr/>
          <p:nvPr/>
        </p:nvSpPr>
        <p:spPr>
          <a:xfrm>
            <a:off x="6813377" y="315129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9F4A4EC-3B50-D943-AECA-EBF93FAC85C4}"/>
              </a:ext>
            </a:extLst>
          </p:cNvPr>
          <p:cNvSpPr/>
          <p:nvPr/>
        </p:nvSpPr>
        <p:spPr>
          <a:xfrm>
            <a:off x="2885937" y="326018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A24BF9E-67A7-2C48-96A7-F44336B8696E}"/>
              </a:ext>
            </a:extLst>
          </p:cNvPr>
          <p:cNvSpPr/>
          <p:nvPr/>
        </p:nvSpPr>
        <p:spPr>
          <a:xfrm>
            <a:off x="4049796" y="459280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93B54F-4D37-B746-B677-B2A6A9AABCB4}"/>
              </a:ext>
            </a:extLst>
          </p:cNvPr>
          <p:cNvSpPr/>
          <p:nvPr/>
        </p:nvSpPr>
        <p:spPr>
          <a:xfrm>
            <a:off x="6060252" y="431840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67D8EA8-88D7-F946-9AA1-C6751F9411BE}"/>
              </a:ext>
            </a:extLst>
          </p:cNvPr>
          <p:cNvCxnSpPr>
            <a:cxnSpLocks/>
          </p:cNvCxnSpPr>
          <p:nvPr/>
        </p:nvCxnSpPr>
        <p:spPr>
          <a:xfrm flipH="1">
            <a:off x="7226550" y="2038251"/>
            <a:ext cx="1700061" cy="1262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979C2B-9D97-5B41-A9A2-5E0229A35B5C}"/>
              </a:ext>
            </a:extLst>
          </p:cNvPr>
          <p:cNvCxnSpPr>
            <a:cxnSpLocks/>
          </p:cNvCxnSpPr>
          <p:nvPr/>
        </p:nvCxnSpPr>
        <p:spPr>
          <a:xfrm flipV="1">
            <a:off x="6433201" y="3585998"/>
            <a:ext cx="669393" cy="115427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394529-9707-554E-8148-DF10FAC5E792}"/>
              </a:ext>
            </a:extLst>
          </p:cNvPr>
          <p:cNvCxnSpPr>
            <a:cxnSpLocks/>
          </p:cNvCxnSpPr>
          <p:nvPr/>
        </p:nvCxnSpPr>
        <p:spPr>
          <a:xfrm flipV="1">
            <a:off x="4559696" y="4808558"/>
            <a:ext cx="1862631" cy="16852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A6C9CD-C5AE-3642-8115-2EBDC35B4012}"/>
              </a:ext>
            </a:extLst>
          </p:cNvPr>
          <p:cNvCxnSpPr>
            <a:cxnSpLocks/>
          </p:cNvCxnSpPr>
          <p:nvPr/>
        </p:nvCxnSpPr>
        <p:spPr>
          <a:xfrm>
            <a:off x="3381659" y="3585998"/>
            <a:ext cx="3059593" cy="11142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D81B03-F6F7-0149-9730-4E751791A8CA}"/>
              </a:ext>
            </a:extLst>
          </p:cNvPr>
          <p:cNvCxnSpPr>
            <a:cxnSpLocks/>
          </p:cNvCxnSpPr>
          <p:nvPr/>
        </p:nvCxnSpPr>
        <p:spPr>
          <a:xfrm flipH="1" flipV="1">
            <a:off x="3310279" y="3723480"/>
            <a:ext cx="1076819" cy="1273855"/>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311E6FC-BDDA-4142-8BB8-CC16ED759A5A}"/>
              </a:ext>
            </a:extLst>
          </p:cNvPr>
          <p:cNvPicPr>
            <a:picLocks noChangeAspect="1"/>
          </p:cNvPicPr>
          <p:nvPr/>
        </p:nvPicPr>
        <p:blipFill>
          <a:blip r:embed="rId2"/>
          <a:stretch>
            <a:fillRect/>
          </a:stretch>
        </p:blipFill>
        <p:spPr>
          <a:xfrm>
            <a:off x="7611219" y="3313652"/>
            <a:ext cx="1234286" cy="720000"/>
          </a:xfrm>
          <a:prstGeom prst="rect">
            <a:avLst/>
          </a:prstGeom>
        </p:spPr>
      </p:pic>
      <p:sp>
        <p:nvSpPr>
          <p:cNvPr id="22" name="Oval 21">
            <a:extLst>
              <a:ext uri="{FF2B5EF4-FFF2-40B4-BE49-F238E27FC236}">
                <a16:creationId xmlns:a16="http://schemas.microsoft.com/office/drawing/2014/main" id="{BA822DC8-EC53-0B40-AE90-E2FFD98CB116}"/>
              </a:ext>
            </a:extLst>
          </p:cNvPr>
          <p:cNvSpPr/>
          <p:nvPr/>
        </p:nvSpPr>
        <p:spPr>
          <a:xfrm>
            <a:off x="10325350" y="30376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E892BE9-EA87-9142-97EF-869C2A35019F}"/>
              </a:ext>
            </a:extLst>
          </p:cNvPr>
          <p:cNvCxnSpPr>
            <a:cxnSpLocks/>
          </p:cNvCxnSpPr>
          <p:nvPr/>
        </p:nvCxnSpPr>
        <p:spPr>
          <a:xfrm flipH="1">
            <a:off x="7433645" y="3372352"/>
            <a:ext cx="3139105" cy="3480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CFB1A7-EF45-9C4E-8C04-44654D4535AE}"/>
              </a:ext>
            </a:extLst>
          </p:cNvPr>
          <p:cNvCxnSpPr>
            <a:cxnSpLocks/>
          </p:cNvCxnSpPr>
          <p:nvPr/>
        </p:nvCxnSpPr>
        <p:spPr>
          <a:xfrm>
            <a:off x="8966450" y="2038251"/>
            <a:ext cx="1634380" cy="1275401"/>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BBDAA2-8139-6641-B0E6-445B9CF86CDB}"/>
                  </a:ext>
                </a:extLst>
              </p:cNvPr>
              <p:cNvSpPr txBox="1"/>
              <p:nvPr/>
            </p:nvSpPr>
            <p:spPr>
              <a:xfrm>
                <a:off x="6128245" y="2575974"/>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𝑖</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6" name="TextBox 35">
                <a:extLst>
                  <a:ext uri="{FF2B5EF4-FFF2-40B4-BE49-F238E27FC236}">
                    <a16:creationId xmlns:a16="http://schemas.microsoft.com/office/drawing/2014/main" id="{C5BBDAA2-8139-6641-B0E6-445B9CF86CDB}"/>
                  </a:ext>
                </a:extLst>
              </p:cNvPr>
              <p:cNvSpPr txBox="1">
                <a:spLocks noRot="1" noChangeAspect="1" noMove="1" noResize="1" noEditPoints="1" noAdjustHandles="1" noChangeArrowheads="1" noChangeShapeType="1" noTextEdit="1"/>
              </p:cNvSpPr>
              <p:nvPr/>
            </p:nvSpPr>
            <p:spPr>
              <a:xfrm>
                <a:off x="6128245" y="2575974"/>
                <a:ext cx="1192978" cy="705321"/>
              </a:xfrm>
              <a:prstGeom prst="rect">
                <a:avLst/>
              </a:prstGeom>
              <a:blipFill>
                <a:blip r:embed="rId3"/>
                <a:stretch>
                  <a:fillRect l="-8421" t="-5357" r="-6316" b="-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1E6F111-64AD-1646-93E4-FF619977BE26}"/>
                  </a:ext>
                </a:extLst>
              </p:cNvPr>
              <p:cNvSpPr txBox="1"/>
              <p:nvPr/>
            </p:nvSpPr>
            <p:spPr>
              <a:xfrm>
                <a:off x="9347450" y="1113367"/>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𝑗</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7" name="TextBox 36">
                <a:extLst>
                  <a:ext uri="{FF2B5EF4-FFF2-40B4-BE49-F238E27FC236}">
                    <a16:creationId xmlns:a16="http://schemas.microsoft.com/office/drawing/2014/main" id="{D1E6F111-64AD-1646-93E4-FF619977BE26}"/>
                  </a:ext>
                </a:extLst>
              </p:cNvPr>
              <p:cNvSpPr txBox="1">
                <a:spLocks noRot="1" noChangeAspect="1" noMove="1" noResize="1" noEditPoints="1" noAdjustHandles="1" noChangeArrowheads="1" noChangeShapeType="1" noTextEdit="1"/>
              </p:cNvSpPr>
              <p:nvPr/>
            </p:nvSpPr>
            <p:spPr>
              <a:xfrm>
                <a:off x="9347450" y="1113367"/>
                <a:ext cx="1192978" cy="705321"/>
              </a:xfrm>
              <a:prstGeom prst="rect">
                <a:avLst/>
              </a:prstGeom>
              <a:blipFill>
                <a:blip r:embed="rId4"/>
                <a:stretch>
                  <a:fillRect l="-10526" t="-5263" r="-9474"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4E9136E-589A-BB4E-A8FE-49BF8B261E4A}"/>
                  </a:ext>
                </a:extLst>
              </p:cNvPr>
              <p:cNvSpPr txBox="1"/>
              <p:nvPr/>
            </p:nvSpPr>
            <p:spPr>
              <a:xfrm>
                <a:off x="10160822" y="3758173"/>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𝑘</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8" name="TextBox 37">
                <a:extLst>
                  <a:ext uri="{FF2B5EF4-FFF2-40B4-BE49-F238E27FC236}">
                    <a16:creationId xmlns:a16="http://schemas.microsoft.com/office/drawing/2014/main" id="{A4E9136E-589A-BB4E-A8FE-49BF8B261E4A}"/>
                  </a:ext>
                </a:extLst>
              </p:cNvPr>
              <p:cNvSpPr txBox="1">
                <a:spLocks noRot="1" noChangeAspect="1" noMove="1" noResize="1" noEditPoints="1" noAdjustHandles="1" noChangeArrowheads="1" noChangeShapeType="1" noTextEdit="1"/>
              </p:cNvSpPr>
              <p:nvPr/>
            </p:nvSpPr>
            <p:spPr>
              <a:xfrm>
                <a:off x="10160822" y="3758173"/>
                <a:ext cx="1192978" cy="705321"/>
              </a:xfrm>
              <a:prstGeom prst="rect">
                <a:avLst/>
              </a:prstGeom>
              <a:blipFill>
                <a:blip r:embed="rId5"/>
                <a:stretch>
                  <a:fillRect l="-13684" t="-3509" r="-10526" b="-7018"/>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D5263230-FC31-F042-AB70-5177D517B4C7}"/>
              </a:ext>
            </a:extLst>
          </p:cNvPr>
          <p:cNvSpPr txBox="1"/>
          <p:nvPr/>
        </p:nvSpPr>
        <p:spPr>
          <a:xfrm>
            <a:off x="245982" y="5194653"/>
            <a:ext cx="10363030" cy="1200329"/>
          </a:xfrm>
          <a:prstGeom prst="rect">
            <a:avLst/>
          </a:prstGeom>
          <a:noFill/>
        </p:spPr>
        <p:txBody>
          <a:bodyPr wrap="none" rtlCol="0">
            <a:spAutoFit/>
          </a:bodyPr>
          <a:lstStyle/>
          <a:p>
            <a:r>
              <a:rPr lang="en-GB" sz="2400" dirty="0"/>
              <a:t>William S. Cleveland, Susan J. Devlin, Eric Grosse, </a:t>
            </a:r>
          </a:p>
          <a:p>
            <a:r>
              <a:rPr lang="en-GB" sz="2400" dirty="0"/>
              <a:t>“Regression by local fitting: Methods, properties, and computational algorithms,” </a:t>
            </a:r>
          </a:p>
          <a:p>
            <a:r>
              <a:rPr lang="en-GB" sz="2400" dirty="0"/>
              <a:t>Journal of Econometrics, Volume 37, Issue 1, 1988. </a:t>
            </a:r>
          </a:p>
        </p:txBody>
      </p:sp>
      <p:sp>
        <p:nvSpPr>
          <p:cNvPr id="4" name="Freeform 3">
            <a:extLst>
              <a:ext uri="{FF2B5EF4-FFF2-40B4-BE49-F238E27FC236}">
                <a16:creationId xmlns:a16="http://schemas.microsoft.com/office/drawing/2014/main" id="{124330F2-93AC-2C47-BD66-6897827672ED}"/>
              </a:ext>
            </a:extLst>
          </p:cNvPr>
          <p:cNvSpPr/>
          <p:nvPr/>
        </p:nvSpPr>
        <p:spPr>
          <a:xfrm>
            <a:off x="2491011" y="3006583"/>
            <a:ext cx="4572000" cy="2271713"/>
          </a:xfrm>
          <a:custGeom>
            <a:avLst/>
            <a:gdLst>
              <a:gd name="connsiteX0" fmla="*/ 1757363 w 4572000"/>
              <a:gd name="connsiteY0" fmla="*/ 185738 h 2271713"/>
              <a:gd name="connsiteX1" fmla="*/ 1600200 w 4572000"/>
              <a:gd name="connsiteY1" fmla="*/ 171450 h 2271713"/>
              <a:gd name="connsiteX2" fmla="*/ 1500188 w 4572000"/>
              <a:gd name="connsiteY2" fmla="*/ 142875 h 2271713"/>
              <a:gd name="connsiteX3" fmla="*/ 1443038 w 4572000"/>
              <a:gd name="connsiteY3" fmla="*/ 114300 h 2271713"/>
              <a:gd name="connsiteX4" fmla="*/ 1343025 w 4572000"/>
              <a:gd name="connsiteY4" fmla="*/ 85725 h 2271713"/>
              <a:gd name="connsiteX5" fmla="*/ 1228725 w 4572000"/>
              <a:gd name="connsiteY5" fmla="*/ 42863 h 2271713"/>
              <a:gd name="connsiteX6" fmla="*/ 1157288 w 4572000"/>
              <a:gd name="connsiteY6" fmla="*/ 28575 h 2271713"/>
              <a:gd name="connsiteX7" fmla="*/ 1114425 w 4572000"/>
              <a:gd name="connsiteY7" fmla="*/ 14288 h 2271713"/>
              <a:gd name="connsiteX8" fmla="*/ 1000125 w 4572000"/>
              <a:gd name="connsiteY8" fmla="*/ 0 h 2271713"/>
              <a:gd name="connsiteX9" fmla="*/ 571500 w 4572000"/>
              <a:gd name="connsiteY9" fmla="*/ 14288 h 2271713"/>
              <a:gd name="connsiteX10" fmla="*/ 528638 w 4572000"/>
              <a:gd name="connsiteY10" fmla="*/ 28575 h 2271713"/>
              <a:gd name="connsiteX11" fmla="*/ 442913 w 4572000"/>
              <a:gd name="connsiteY11" fmla="*/ 85725 h 2271713"/>
              <a:gd name="connsiteX12" fmla="*/ 328613 w 4572000"/>
              <a:gd name="connsiteY12" fmla="*/ 200025 h 2271713"/>
              <a:gd name="connsiteX13" fmla="*/ 257175 w 4572000"/>
              <a:gd name="connsiteY13" fmla="*/ 314325 h 2271713"/>
              <a:gd name="connsiteX14" fmla="*/ 228600 w 4572000"/>
              <a:gd name="connsiteY14" fmla="*/ 371475 h 2271713"/>
              <a:gd name="connsiteX15" fmla="*/ 128588 w 4572000"/>
              <a:gd name="connsiteY15" fmla="*/ 485775 h 2271713"/>
              <a:gd name="connsiteX16" fmla="*/ 100013 w 4572000"/>
              <a:gd name="connsiteY16" fmla="*/ 542925 h 2271713"/>
              <a:gd name="connsiteX17" fmla="*/ 28575 w 4572000"/>
              <a:gd name="connsiteY17" fmla="*/ 671513 h 2271713"/>
              <a:gd name="connsiteX18" fmla="*/ 0 w 4572000"/>
              <a:gd name="connsiteY18" fmla="*/ 785813 h 2271713"/>
              <a:gd name="connsiteX19" fmla="*/ 28575 w 4572000"/>
              <a:gd name="connsiteY19" fmla="*/ 1000125 h 2271713"/>
              <a:gd name="connsiteX20" fmla="*/ 42863 w 4572000"/>
              <a:gd name="connsiteY20" fmla="*/ 1057275 h 2271713"/>
              <a:gd name="connsiteX21" fmla="*/ 85725 w 4572000"/>
              <a:gd name="connsiteY21" fmla="*/ 1114425 h 2271713"/>
              <a:gd name="connsiteX22" fmla="*/ 142875 w 4572000"/>
              <a:gd name="connsiteY22" fmla="*/ 1200150 h 2271713"/>
              <a:gd name="connsiteX23" fmla="*/ 171450 w 4572000"/>
              <a:gd name="connsiteY23" fmla="*/ 1243013 h 2271713"/>
              <a:gd name="connsiteX24" fmla="*/ 285750 w 4572000"/>
              <a:gd name="connsiteY24" fmla="*/ 1343025 h 2271713"/>
              <a:gd name="connsiteX25" fmla="*/ 357188 w 4572000"/>
              <a:gd name="connsiteY25" fmla="*/ 1400175 h 2271713"/>
              <a:gd name="connsiteX26" fmla="*/ 385763 w 4572000"/>
              <a:gd name="connsiteY26" fmla="*/ 1443038 h 2271713"/>
              <a:gd name="connsiteX27" fmla="*/ 428625 w 4572000"/>
              <a:gd name="connsiteY27" fmla="*/ 1471613 h 2271713"/>
              <a:gd name="connsiteX28" fmla="*/ 500063 w 4572000"/>
              <a:gd name="connsiteY28" fmla="*/ 1543050 h 2271713"/>
              <a:gd name="connsiteX29" fmla="*/ 557213 w 4572000"/>
              <a:gd name="connsiteY29" fmla="*/ 1585913 h 2271713"/>
              <a:gd name="connsiteX30" fmla="*/ 614363 w 4572000"/>
              <a:gd name="connsiteY30" fmla="*/ 1643063 h 2271713"/>
              <a:gd name="connsiteX31" fmla="*/ 671513 w 4572000"/>
              <a:gd name="connsiteY31" fmla="*/ 1685925 h 2271713"/>
              <a:gd name="connsiteX32" fmla="*/ 714375 w 4572000"/>
              <a:gd name="connsiteY32" fmla="*/ 1728788 h 2271713"/>
              <a:gd name="connsiteX33" fmla="*/ 757238 w 4572000"/>
              <a:gd name="connsiteY33" fmla="*/ 1757363 h 2271713"/>
              <a:gd name="connsiteX34" fmla="*/ 842963 w 4572000"/>
              <a:gd name="connsiteY34" fmla="*/ 1828800 h 2271713"/>
              <a:gd name="connsiteX35" fmla="*/ 900113 w 4572000"/>
              <a:gd name="connsiteY35" fmla="*/ 1857375 h 2271713"/>
              <a:gd name="connsiteX36" fmla="*/ 942975 w 4572000"/>
              <a:gd name="connsiteY36" fmla="*/ 1885950 h 2271713"/>
              <a:gd name="connsiteX37" fmla="*/ 1000125 w 4572000"/>
              <a:gd name="connsiteY37" fmla="*/ 1928813 h 2271713"/>
              <a:gd name="connsiteX38" fmla="*/ 1114425 w 4572000"/>
              <a:gd name="connsiteY38" fmla="*/ 1985963 h 2271713"/>
              <a:gd name="connsiteX39" fmla="*/ 1228725 w 4572000"/>
              <a:gd name="connsiteY39" fmla="*/ 2057400 h 2271713"/>
              <a:gd name="connsiteX40" fmla="*/ 1300163 w 4572000"/>
              <a:gd name="connsiteY40" fmla="*/ 2100263 h 2271713"/>
              <a:gd name="connsiteX41" fmla="*/ 1343025 w 4572000"/>
              <a:gd name="connsiteY41" fmla="*/ 2128838 h 2271713"/>
              <a:gd name="connsiteX42" fmla="*/ 1385888 w 4572000"/>
              <a:gd name="connsiteY42" fmla="*/ 2143125 h 2271713"/>
              <a:gd name="connsiteX43" fmla="*/ 1443038 w 4572000"/>
              <a:gd name="connsiteY43" fmla="*/ 2171700 h 2271713"/>
              <a:gd name="connsiteX44" fmla="*/ 1528763 w 4572000"/>
              <a:gd name="connsiteY44" fmla="*/ 2214563 h 2271713"/>
              <a:gd name="connsiteX45" fmla="*/ 1757363 w 4572000"/>
              <a:gd name="connsiteY45" fmla="*/ 2228850 h 2271713"/>
              <a:gd name="connsiteX46" fmla="*/ 1843088 w 4572000"/>
              <a:gd name="connsiteY46" fmla="*/ 2243138 h 2271713"/>
              <a:gd name="connsiteX47" fmla="*/ 2000250 w 4572000"/>
              <a:gd name="connsiteY47" fmla="*/ 2271713 h 2271713"/>
              <a:gd name="connsiteX48" fmla="*/ 2586038 w 4572000"/>
              <a:gd name="connsiteY48" fmla="*/ 2243138 h 2271713"/>
              <a:gd name="connsiteX49" fmla="*/ 2757488 w 4572000"/>
              <a:gd name="connsiteY49" fmla="*/ 2228850 h 2271713"/>
              <a:gd name="connsiteX50" fmla="*/ 3043238 w 4572000"/>
              <a:gd name="connsiteY50" fmla="*/ 2185988 h 2271713"/>
              <a:gd name="connsiteX51" fmla="*/ 3614738 w 4572000"/>
              <a:gd name="connsiteY51" fmla="*/ 2157413 h 2271713"/>
              <a:gd name="connsiteX52" fmla="*/ 3729038 w 4572000"/>
              <a:gd name="connsiteY52" fmla="*/ 2143125 h 2271713"/>
              <a:gd name="connsiteX53" fmla="*/ 4371975 w 4572000"/>
              <a:gd name="connsiteY53" fmla="*/ 2100263 h 2271713"/>
              <a:gd name="connsiteX54" fmla="*/ 4386263 w 4572000"/>
              <a:gd name="connsiteY54" fmla="*/ 2057400 h 2271713"/>
              <a:gd name="connsiteX55" fmla="*/ 4443413 w 4572000"/>
              <a:gd name="connsiteY55" fmla="*/ 1943100 h 2271713"/>
              <a:gd name="connsiteX56" fmla="*/ 4471988 w 4572000"/>
              <a:gd name="connsiteY56" fmla="*/ 1885950 h 2271713"/>
              <a:gd name="connsiteX57" fmla="*/ 4529138 w 4572000"/>
              <a:gd name="connsiteY57" fmla="*/ 1757363 h 2271713"/>
              <a:gd name="connsiteX58" fmla="*/ 4543425 w 4572000"/>
              <a:gd name="connsiteY58" fmla="*/ 1700213 h 2271713"/>
              <a:gd name="connsiteX59" fmla="*/ 4572000 w 4572000"/>
              <a:gd name="connsiteY59" fmla="*/ 1614488 h 2271713"/>
              <a:gd name="connsiteX60" fmla="*/ 4529138 w 4572000"/>
              <a:gd name="connsiteY60" fmla="*/ 1343025 h 2271713"/>
              <a:gd name="connsiteX61" fmla="*/ 4486275 w 4572000"/>
              <a:gd name="connsiteY61" fmla="*/ 1243013 h 2271713"/>
              <a:gd name="connsiteX62" fmla="*/ 4443413 w 4572000"/>
              <a:gd name="connsiteY62" fmla="*/ 1228725 h 2271713"/>
              <a:gd name="connsiteX63" fmla="*/ 4357688 w 4572000"/>
              <a:gd name="connsiteY63" fmla="*/ 1185863 h 2271713"/>
              <a:gd name="connsiteX64" fmla="*/ 4129088 w 4572000"/>
              <a:gd name="connsiteY64" fmla="*/ 1171575 h 2271713"/>
              <a:gd name="connsiteX65" fmla="*/ 4043363 w 4572000"/>
              <a:gd name="connsiteY65" fmla="*/ 1143000 h 2271713"/>
              <a:gd name="connsiteX66" fmla="*/ 4000500 w 4572000"/>
              <a:gd name="connsiteY66" fmla="*/ 1128713 h 2271713"/>
              <a:gd name="connsiteX67" fmla="*/ 3914775 w 4572000"/>
              <a:gd name="connsiteY67" fmla="*/ 1085850 h 2271713"/>
              <a:gd name="connsiteX68" fmla="*/ 3871913 w 4572000"/>
              <a:gd name="connsiteY68" fmla="*/ 1057275 h 2271713"/>
              <a:gd name="connsiteX69" fmla="*/ 3814763 w 4572000"/>
              <a:gd name="connsiteY69" fmla="*/ 1042988 h 2271713"/>
              <a:gd name="connsiteX70" fmla="*/ 3771900 w 4572000"/>
              <a:gd name="connsiteY70" fmla="*/ 1028700 h 2271713"/>
              <a:gd name="connsiteX71" fmla="*/ 3671888 w 4572000"/>
              <a:gd name="connsiteY71" fmla="*/ 985838 h 2271713"/>
              <a:gd name="connsiteX72" fmla="*/ 3614738 w 4572000"/>
              <a:gd name="connsiteY72" fmla="*/ 971550 h 2271713"/>
              <a:gd name="connsiteX73" fmla="*/ 3529013 w 4572000"/>
              <a:gd name="connsiteY73" fmla="*/ 928688 h 2271713"/>
              <a:gd name="connsiteX74" fmla="*/ 3328988 w 4572000"/>
              <a:gd name="connsiteY74" fmla="*/ 842963 h 2271713"/>
              <a:gd name="connsiteX75" fmla="*/ 3228975 w 4572000"/>
              <a:gd name="connsiteY75" fmla="*/ 800100 h 2271713"/>
              <a:gd name="connsiteX76" fmla="*/ 3143250 w 4572000"/>
              <a:gd name="connsiteY76" fmla="*/ 771525 h 2271713"/>
              <a:gd name="connsiteX77" fmla="*/ 3000375 w 4572000"/>
              <a:gd name="connsiteY77" fmla="*/ 700088 h 2271713"/>
              <a:gd name="connsiteX78" fmla="*/ 2900363 w 4572000"/>
              <a:gd name="connsiteY78" fmla="*/ 671513 h 2271713"/>
              <a:gd name="connsiteX79" fmla="*/ 2857500 w 4572000"/>
              <a:gd name="connsiteY79" fmla="*/ 642938 h 2271713"/>
              <a:gd name="connsiteX80" fmla="*/ 2728913 w 4572000"/>
              <a:gd name="connsiteY80" fmla="*/ 614363 h 2271713"/>
              <a:gd name="connsiteX81" fmla="*/ 2671763 w 4572000"/>
              <a:gd name="connsiteY81" fmla="*/ 585788 h 2271713"/>
              <a:gd name="connsiteX82" fmla="*/ 2600325 w 4572000"/>
              <a:gd name="connsiteY82" fmla="*/ 571500 h 2271713"/>
              <a:gd name="connsiteX83" fmla="*/ 2457450 w 4572000"/>
              <a:gd name="connsiteY83" fmla="*/ 528638 h 2271713"/>
              <a:gd name="connsiteX84" fmla="*/ 2314575 w 4572000"/>
              <a:gd name="connsiteY84" fmla="*/ 442913 h 2271713"/>
              <a:gd name="connsiteX85" fmla="*/ 2257425 w 4572000"/>
              <a:gd name="connsiteY85" fmla="*/ 414338 h 2271713"/>
              <a:gd name="connsiteX86" fmla="*/ 2085975 w 4572000"/>
              <a:gd name="connsiteY86" fmla="*/ 328613 h 2271713"/>
              <a:gd name="connsiteX87" fmla="*/ 2043113 w 4572000"/>
              <a:gd name="connsiteY87" fmla="*/ 314325 h 2271713"/>
              <a:gd name="connsiteX88" fmla="*/ 2000250 w 4572000"/>
              <a:gd name="connsiteY88" fmla="*/ 300038 h 2271713"/>
              <a:gd name="connsiteX89" fmla="*/ 1914525 w 4572000"/>
              <a:gd name="connsiteY89" fmla="*/ 242888 h 2271713"/>
              <a:gd name="connsiteX90" fmla="*/ 1871663 w 4572000"/>
              <a:gd name="connsiteY90" fmla="*/ 214313 h 2271713"/>
              <a:gd name="connsiteX91" fmla="*/ 1757363 w 4572000"/>
              <a:gd name="connsiteY91" fmla="*/ 185738 h 22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572000" h="2271713">
                <a:moveTo>
                  <a:pt x="1757363" y="185738"/>
                </a:moveTo>
                <a:cubicBezTo>
                  <a:pt x="1704975" y="180975"/>
                  <a:pt x="1652342" y="178402"/>
                  <a:pt x="1600200" y="171450"/>
                </a:cubicBezTo>
                <a:cubicBezTo>
                  <a:pt x="1582653" y="169110"/>
                  <a:pt x="1520098" y="151408"/>
                  <a:pt x="1500188" y="142875"/>
                </a:cubicBezTo>
                <a:cubicBezTo>
                  <a:pt x="1480612" y="134485"/>
                  <a:pt x="1463054" y="121579"/>
                  <a:pt x="1443038" y="114300"/>
                </a:cubicBezTo>
                <a:cubicBezTo>
                  <a:pt x="1410454" y="102451"/>
                  <a:pt x="1375917" y="96689"/>
                  <a:pt x="1343025" y="85725"/>
                </a:cubicBezTo>
                <a:cubicBezTo>
                  <a:pt x="1303670" y="72607"/>
                  <a:pt x="1268868" y="52899"/>
                  <a:pt x="1228725" y="42863"/>
                </a:cubicBezTo>
                <a:cubicBezTo>
                  <a:pt x="1205166" y="36973"/>
                  <a:pt x="1180847" y="34465"/>
                  <a:pt x="1157288" y="28575"/>
                </a:cubicBezTo>
                <a:cubicBezTo>
                  <a:pt x="1142677" y="24922"/>
                  <a:pt x="1129243" y="16982"/>
                  <a:pt x="1114425" y="14288"/>
                </a:cubicBezTo>
                <a:cubicBezTo>
                  <a:pt x="1076648" y="7419"/>
                  <a:pt x="1038225" y="4763"/>
                  <a:pt x="1000125" y="0"/>
                </a:cubicBezTo>
                <a:cubicBezTo>
                  <a:pt x="857250" y="4763"/>
                  <a:pt x="714193" y="5640"/>
                  <a:pt x="571500" y="14288"/>
                </a:cubicBezTo>
                <a:cubicBezTo>
                  <a:pt x="556467" y="15199"/>
                  <a:pt x="541803" y="21261"/>
                  <a:pt x="528638" y="28575"/>
                </a:cubicBezTo>
                <a:cubicBezTo>
                  <a:pt x="498617" y="45253"/>
                  <a:pt x="467197" y="61441"/>
                  <a:pt x="442913" y="85725"/>
                </a:cubicBezTo>
                <a:lnTo>
                  <a:pt x="328613" y="200025"/>
                </a:lnTo>
                <a:cubicBezTo>
                  <a:pt x="299203" y="288254"/>
                  <a:pt x="334827" y="197848"/>
                  <a:pt x="257175" y="314325"/>
                </a:cubicBezTo>
                <a:cubicBezTo>
                  <a:pt x="245361" y="332046"/>
                  <a:pt x="239888" y="353414"/>
                  <a:pt x="228600" y="371475"/>
                </a:cubicBezTo>
                <a:cubicBezTo>
                  <a:pt x="146854" y="502269"/>
                  <a:pt x="228280" y="352853"/>
                  <a:pt x="128588" y="485775"/>
                </a:cubicBezTo>
                <a:cubicBezTo>
                  <a:pt x="115809" y="502814"/>
                  <a:pt x="110971" y="524662"/>
                  <a:pt x="100013" y="542925"/>
                </a:cubicBezTo>
                <a:cubicBezTo>
                  <a:pt x="48167" y="629335"/>
                  <a:pt x="47734" y="601265"/>
                  <a:pt x="28575" y="671513"/>
                </a:cubicBezTo>
                <a:cubicBezTo>
                  <a:pt x="18242" y="709402"/>
                  <a:pt x="0" y="785813"/>
                  <a:pt x="0" y="785813"/>
                </a:cubicBezTo>
                <a:cubicBezTo>
                  <a:pt x="22800" y="1059405"/>
                  <a:pt x="-5754" y="879976"/>
                  <a:pt x="28575" y="1000125"/>
                </a:cubicBezTo>
                <a:cubicBezTo>
                  <a:pt x="33970" y="1019006"/>
                  <a:pt x="34081" y="1039712"/>
                  <a:pt x="42863" y="1057275"/>
                </a:cubicBezTo>
                <a:cubicBezTo>
                  <a:pt x="53512" y="1078573"/>
                  <a:pt x="72070" y="1094917"/>
                  <a:pt x="85725" y="1114425"/>
                </a:cubicBezTo>
                <a:cubicBezTo>
                  <a:pt x="105419" y="1142560"/>
                  <a:pt x="123825" y="1171575"/>
                  <a:pt x="142875" y="1200150"/>
                </a:cubicBezTo>
                <a:cubicBezTo>
                  <a:pt x="152400" y="1214438"/>
                  <a:pt x="157713" y="1232710"/>
                  <a:pt x="171450" y="1243013"/>
                </a:cubicBezTo>
                <a:cubicBezTo>
                  <a:pt x="302469" y="1341276"/>
                  <a:pt x="152572" y="1224645"/>
                  <a:pt x="285750" y="1343025"/>
                </a:cubicBezTo>
                <a:cubicBezTo>
                  <a:pt x="308542" y="1363285"/>
                  <a:pt x="335625" y="1378612"/>
                  <a:pt x="357188" y="1400175"/>
                </a:cubicBezTo>
                <a:cubicBezTo>
                  <a:pt x="369330" y="1412317"/>
                  <a:pt x="373621" y="1430896"/>
                  <a:pt x="385763" y="1443038"/>
                </a:cubicBezTo>
                <a:cubicBezTo>
                  <a:pt x="397905" y="1455180"/>
                  <a:pt x="415702" y="1460306"/>
                  <a:pt x="428625" y="1471613"/>
                </a:cubicBezTo>
                <a:cubicBezTo>
                  <a:pt x="453969" y="1493789"/>
                  <a:pt x="474893" y="1520677"/>
                  <a:pt x="500063" y="1543050"/>
                </a:cubicBezTo>
                <a:cubicBezTo>
                  <a:pt x="517861" y="1558870"/>
                  <a:pt x="539292" y="1570232"/>
                  <a:pt x="557213" y="1585913"/>
                </a:cubicBezTo>
                <a:cubicBezTo>
                  <a:pt x="577488" y="1603654"/>
                  <a:pt x="594088" y="1625322"/>
                  <a:pt x="614363" y="1643063"/>
                </a:cubicBezTo>
                <a:cubicBezTo>
                  <a:pt x="632284" y="1658744"/>
                  <a:pt x="653433" y="1670428"/>
                  <a:pt x="671513" y="1685925"/>
                </a:cubicBezTo>
                <a:cubicBezTo>
                  <a:pt x="686854" y="1699075"/>
                  <a:pt x="698853" y="1715853"/>
                  <a:pt x="714375" y="1728788"/>
                </a:cubicBezTo>
                <a:cubicBezTo>
                  <a:pt x="727567" y="1739781"/>
                  <a:pt x="743684" y="1746821"/>
                  <a:pt x="757238" y="1757363"/>
                </a:cubicBezTo>
                <a:cubicBezTo>
                  <a:pt x="786599" y="1780199"/>
                  <a:pt x="812491" y="1807469"/>
                  <a:pt x="842963" y="1828800"/>
                </a:cubicBezTo>
                <a:cubicBezTo>
                  <a:pt x="860411" y="1841014"/>
                  <a:pt x="881621" y="1846808"/>
                  <a:pt x="900113" y="1857375"/>
                </a:cubicBezTo>
                <a:cubicBezTo>
                  <a:pt x="915022" y="1865894"/>
                  <a:pt x="929002" y="1875969"/>
                  <a:pt x="942975" y="1885950"/>
                </a:cubicBezTo>
                <a:cubicBezTo>
                  <a:pt x="962352" y="1899791"/>
                  <a:pt x="979556" y="1916814"/>
                  <a:pt x="1000125" y="1928813"/>
                </a:cubicBezTo>
                <a:cubicBezTo>
                  <a:pt x="1036919" y="1950277"/>
                  <a:pt x="1080347" y="1960405"/>
                  <a:pt x="1114425" y="1985963"/>
                </a:cubicBezTo>
                <a:cubicBezTo>
                  <a:pt x="1213675" y="2060400"/>
                  <a:pt x="1127861" y="2001364"/>
                  <a:pt x="1228725" y="2057400"/>
                </a:cubicBezTo>
                <a:cubicBezTo>
                  <a:pt x="1253000" y="2070886"/>
                  <a:pt x="1276614" y="2085545"/>
                  <a:pt x="1300163" y="2100263"/>
                </a:cubicBezTo>
                <a:cubicBezTo>
                  <a:pt x="1314724" y="2109364"/>
                  <a:pt x="1327666" y="2121159"/>
                  <a:pt x="1343025" y="2128838"/>
                </a:cubicBezTo>
                <a:cubicBezTo>
                  <a:pt x="1356496" y="2135573"/>
                  <a:pt x="1372045" y="2137192"/>
                  <a:pt x="1385888" y="2143125"/>
                </a:cubicBezTo>
                <a:cubicBezTo>
                  <a:pt x="1405465" y="2151515"/>
                  <a:pt x="1424546" y="2161133"/>
                  <a:pt x="1443038" y="2171700"/>
                </a:cubicBezTo>
                <a:cubicBezTo>
                  <a:pt x="1476751" y="2190965"/>
                  <a:pt x="1488625" y="2210338"/>
                  <a:pt x="1528763" y="2214563"/>
                </a:cubicBezTo>
                <a:cubicBezTo>
                  <a:pt x="1604692" y="2222556"/>
                  <a:pt x="1681163" y="2224088"/>
                  <a:pt x="1757363" y="2228850"/>
                </a:cubicBezTo>
                <a:lnTo>
                  <a:pt x="1843088" y="2243138"/>
                </a:lnTo>
                <a:cubicBezTo>
                  <a:pt x="2062745" y="2283076"/>
                  <a:pt x="1747642" y="2229610"/>
                  <a:pt x="2000250" y="2271713"/>
                </a:cubicBezTo>
                <a:cubicBezTo>
                  <a:pt x="2237003" y="2261848"/>
                  <a:pt x="2361648" y="2258613"/>
                  <a:pt x="2586038" y="2243138"/>
                </a:cubicBezTo>
                <a:cubicBezTo>
                  <a:pt x="2643250" y="2239192"/>
                  <a:pt x="2700455" y="2234853"/>
                  <a:pt x="2757488" y="2228850"/>
                </a:cubicBezTo>
                <a:cubicBezTo>
                  <a:pt x="2853342" y="2218760"/>
                  <a:pt x="2947444" y="2196632"/>
                  <a:pt x="3043238" y="2185988"/>
                </a:cubicBezTo>
                <a:cubicBezTo>
                  <a:pt x="3260325" y="2161867"/>
                  <a:pt x="3351961" y="2166474"/>
                  <a:pt x="3614738" y="2157413"/>
                </a:cubicBezTo>
                <a:cubicBezTo>
                  <a:pt x="3652838" y="2152650"/>
                  <a:pt x="3690672" y="2144660"/>
                  <a:pt x="3729038" y="2143125"/>
                </a:cubicBezTo>
                <a:cubicBezTo>
                  <a:pt x="4362227" y="2117797"/>
                  <a:pt x="4161267" y="2240737"/>
                  <a:pt x="4371975" y="2100263"/>
                </a:cubicBezTo>
                <a:cubicBezTo>
                  <a:pt x="4376738" y="2085975"/>
                  <a:pt x="4380031" y="2071111"/>
                  <a:pt x="4386263" y="2057400"/>
                </a:cubicBezTo>
                <a:cubicBezTo>
                  <a:pt x="4403890" y="2018621"/>
                  <a:pt x="4424363" y="1981200"/>
                  <a:pt x="4443413" y="1943100"/>
                </a:cubicBezTo>
                <a:lnTo>
                  <a:pt x="4471988" y="1885950"/>
                </a:lnTo>
                <a:cubicBezTo>
                  <a:pt x="4496882" y="1836162"/>
                  <a:pt x="4510896" y="1812088"/>
                  <a:pt x="4529138" y="1757363"/>
                </a:cubicBezTo>
                <a:cubicBezTo>
                  <a:pt x="4535347" y="1738734"/>
                  <a:pt x="4537783" y="1719021"/>
                  <a:pt x="4543425" y="1700213"/>
                </a:cubicBezTo>
                <a:cubicBezTo>
                  <a:pt x="4552080" y="1671363"/>
                  <a:pt x="4572000" y="1614488"/>
                  <a:pt x="4572000" y="1614488"/>
                </a:cubicBezTo>
                <a:cubicBezTo>
                  <a:pt x="4544362" y="1255179"/>
                  <a:pt x="4582705" y="1557286"/>
                  <a:pt x="4529138" y="1343025"/>
                </a:cubicBezTo>
                <a:cubicBezTo>
                  <a:pt x="4520558" y="1308707"/>
                  <a:pt x="4517109" y="1267680"/>
                  <a:pt x="4486275" y="1243013"/>
                </a:cubicBezTo>
                <a:cubicBezTo>
                  <a:pt x="4474515" y="1233605"/>
                  <a:pt x="4456883" y="1235460"/>
                  <a:pt x="4443413" y="1228725"/>
                </a:cubicBezTo>
                <a:cubicBezTo>
                  <a:pt x="4403600" y="1208818"/>
                  <a:pt x="4403176" y="1190651"/>
                  <a:pt x="4357688" y="1185863"/>
                </a:cubicBezTo>
                <a:cubicBezTo>
                  <a:pt x="4281759" y="1177870"/>
                  <a:pt x="4205288" y="1176338"/>
                  <a:pt x="4129088" y="1171575"/>
                </a:cubicBezTo>
                <a:lnTo>
                  <a:pt x="4043363" y="1143000"/>
                </a:lnTo>
                <a:lnTo>
                  <a:pt x="4000500" y="1128713"/>
                </a:lnTo>
                <a:cubicBezTo>
                  <a:pt x="3877665" y="1046822"/>
                  <a:pt x="4033080" y="1145003"/>
                  <a:pt x="3914775" y="1085850"/>
                </a:cubicBezTo>
                <a:cubicBezTo>
                  <a:pt x="3899417" y="1078171"/>
                  <a:pt x="3887696" y="1064039"/>
                  <a:pt x="3871913" y="1057275"/>
                </a:cubicBezTo>
                <a:cubicBezTo>
                  <a:pt x="3853864" y="1049540"/>
                  <a:pt x="3833644" y="1048382"/>
                  <a:pt x="3814763" y="1042988"/>
                </a:cubicBezTo>
                <a:cubicBezTo>
                  <a:pt x="3800282" y="1038851"/>
                  <a:pt x="3785883" y="1034293"/>
                  <a:pt x="3771900" y="1028700"/>
                </a:cubicBezTo>
                <a:cubicBezTo>
                  <a:pt x="3738224" y="1015230"/>
                  <a:pt x="3705974" y="998233"/>
                  <a:pt x="3671888" y="985838"/>
                </a:cubicBezTo>
                <a:cubicBezTo>
                  <a:pt x="3653434" y="979127"/>
                  <a:pt x="3632970" y="978843"/>
                  <a:pt x="3614738" y="971550"/>
                </a:cubicBezTo>
                <a:cubicBezTo>
                  <a:pt x="3585075" y="959685"/>
                  <a:pt x="3558147" y="941798"/>
                  <a:pt x="3529013" y="928688"/>
                </a:cubicBezTo>
                <a:cubicBezTo>
                  <a:pt x="3462862" y="898920"/>
                  <a:pt x="3395663" y="871538"/>
                  <a:pt x="3328988" y="842963"/>
                </a:cubicBezTo>
                <a:cubicBezTo>
                  <a:pt x="3295650" y="828675"/>
                  <a:pt x="3263384" y="811570"/>
                  <a:pt x="3228975" y="800100"/>
                </a:cubicBezTo>
                <a:cubicBezTo>
                  <a:pt x="3200400" y="790575"/>
                  <a:pt x="3170845" y="783598"/>
                  <a:pt x="3143250" y="771525"/>
                </a:cubicBezTo>
                <a:cubicBezTo>
                  <a:pt x="3094468" y="750183"/>
                  <a:pt x="3052031" y="713003"/>
                  <a:pt x="3000375" y="700088"/>
                </a:cubicBezTo>
                <a:cubicBezTo>
                  <a:pt x="2928615" y="682147"/>
                  <a:pt x="2961854" y="692009"/>
                  <a:pt x="2900363" y="671513"/>
                </a:cubicBezTo>
                <a:cubicBezTo>
                  <a:pt x="2886075" y="661988"/>
                  <a:pt x="2873283" y="649702"/>
                  <a:pt x="2857500" y="642938"/>
                </a:cubicBezTo>
                <a:cubicBezTo>
                  <a:pt x="2839841" y="635370"/>
                  <a:pt x="2741633" y="616907"/>
                  <a:pt x="2728913" y="614363"/>
                </a:cubicBezTo>
                <a:cubicBezTo>
                  <a:pt x="2709863" y="604838"/>
                  <a:pt x="2691969" y="592523"/>
                  <a:pt x="2671763" y="585788"/>
                </a:cubicBezTo>
                <a:cubicBezTo>
                  <a:pt x="2648725" y="578109"/>
                  <a:pt x="2624031" y="576768"/>
                  <a:pt x="2600325" y="571500"/>
                </a:cubicBezTo>
                <a:cubicBezTo>
                  <a:pt x="2563406" y="563296"/>
                  <a:pt x="2485947" y="542886"/>
                  <a:pt x="2457450" y="528638"/>
                </a:cubicBezTo>
                <a:cubicBezTo>
                  <a:pt x="2326813" y="463319"/>
                  <a:pt x="2486986" y="546359"/>
                  <a:pt x="2314575" y="442913"/>
                </a:cubicBezTo>
                <a:cubicBezTo>
                  <a:pt x="2296312" y="431955"/>
                  <a:pt x="2275688" y="425296"/>
                  <a:pt x="2257425" y="414338"/>
                </a:cubicBezTo>
                <a:cubicBezTo>
                  <a:pt x="2118938" y="331246"/>
                  <a:pt x="2228575" y="376147"/>
                  <a:pt x="2085975" y="328613"/>
                </a:cubicBezTo>
                <a:lnTo>
                  <a:pt x="2043113" y="314325"/>
                </a:lnTo>
                <a:lnTo>
                  <a:pt x="2000250" y="300038"/>
                </a:lnTo>
                <a:lnTo>
                  <a:pt x="1914525" y="242888"/>
                </a:lnTo>
                <a:cubicBezTo>
                  <a:pt x="1900238" y="233363"/>
                  <a:pt x="1888834" y="214313"/>
                  <a:pt x="1871663" y="214313"/>
                </a:cubicBezTo>
                <a:lnTo>
                  <a:pt x="1757363" y="185738"/>
                </a:lnTo>
                <a:close/>
              </a:path>
            </a:pathLst>
          </a:cu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6">
            <a:extLst>
              <a:ext uri="{FF2B5EF4-FFF2-40B4-BE49-F238E27FC236}">
                <a16:creationId xmlns:a16="http://schemas.microsoft.com/office/drawing/2014/main" id="{93A1A7E6-3055-4C58-9B15-27632E6F612D}"/>
              </a:ext>
            </a:extLst>
          </p:cNvPr>
          <p:cNvSpPr>
            <a:spLocks noGrp="1"/>
          </p:cNvSpPr>
          <p:nvPr>
            <p:ph type="dt" sz="half" idx="10"/>
          </p:nvPr>
        </p:nvSpPr>
        <p:spPr/>
        <p:txBody>
          <a:bodyPr/>
          <a:lstStyle/>
          <a:p>
            <a:fld id="{0FB2294E-4CB9-9F4B-B6EC-6C818D83DFB2}" type="datetime1">
              <a:rPr lang="en-US" smtClean="0"/>
              <a:t>3/25/23</a:t>
            </a:fld>
            <a:endParaRPr lang="en-US" dirty="0"/>
          </a:p>
        </p:txBody>
      </p:sp>
    </p:spTree>
    <p:extLst>
      <p:ext uri="{BB962C8B-B14F-4D97-AF65-F5344CB8AC3E}">
        <p14:creationId xmlns:p14="http://schemas.microsoft.com/office/powerpoint/2010/main" val="4253288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325661" y="324465"/>
            <a:ext cx="10781541" cy="1107996"/>
          </a:xfrm>
          <a:prstGeom prst="rect">
            <a:avLst/>
          </a:prstGeom>
          <a:noFill/>
        </p:spPr>
        <p:txBody>
          <a:bodyPr wrap="none" rtlCol="0">
            <a:spAutoFit/>
          </a:bodyPr>
          <a:lstStyle/>
          <a:p>
            <a:r>
              <a:rPr lang="en-US" sz="6600" b="1" dirty="0"/>
              <a:t>Generalized Convex Clustering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28</a:t>
            </a:fld>
            <a:endParaRPr lang="en-US"/>
          </a:p>
        </p:txBody>
      </p:sp>
      <p:sp>
        <p:nvSpPr>
          <p:cNvPr id="5" name="TextBox 4">
            <a:extLst>
              <a:ext uri="{FF2B5EF4-FFF2-40B4-BE49-F238E27FC236}">
                <a16:creationId xmlns:a16="http://schemas.microsoft.com/office/drawing/2014/main" id="{5028E9CA-AD8A-104A-AF2C-D5FF0E6B4AA5}"/>
              </a:ext>
            </a:extLst>
          </p:cNvPr>
          <p:cNvSpPr txBox="1"/>
          <p:nvPr/>
        </p:nvSpPr>
        <p:spPr>
          <a:xfrm>
            <a:off x="5903675" y="270014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D64760-512B-B8E5-A15C-31CD692AAFB1}"/>
                  </a:ext>
                </a:extLst>
              </p:cNvPr>
              <p:cNvSpPr txBox="1"/>
              <p:nvPr/>
            </p:nvSpPr>
            <p:spPr>
              <a:xfrm>
                <a:off x="195269" y="2224354"/>
                <a:ext cx="11601541" cy="209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400" i="1" smtClean="0">
                              <a:latin typeface="Cambria Math" panose="02040503050406030204" pitchFamily="18" charset="0"/>
                              <a:ea typeface="Cambria Math" panose="02040503050406030204" pitchFamily="18" charset="0"/>
                            </a:rPr>
                          </m:ctrlPr>
                        </m:funcPr>
                        <m:fName>
                          <m:limLow>
                            <m:limLowPr>
                              <m:ctrlPr>
                                <a:rPr lang="en-GB" sz="4400" i="1" smtClean="0">
                                  <a:latin typeface="Cambria Math" panose="02040503050406030204" pitchFamily="18" charset="0"/>
                                  <a:ea typeface="Cambria Math" panose="02040503050406030204" pitchFamily="18" charset="0"/>
                                </a:rPr>
                              </m:ctrlPr>
                            </m:limLowPr>
                            <m:e>
                              <m:r>
                                <m:rPr>
                                  <m:sty m:val="p"/>
                                </m:rPr>
                                <a:rPr lang="en-GB" sz="4400" i="0" smtClean="0">
                                  <a:latin typeface="Cambria Math" panose="02040503050406030204" pitchFamily="18" charset="0"/>
                                  <a:ea typeface="Cambria Math" panose="02040503050406030204" pitchFamily="18" charset="0"/>
                                </a:rPr>
                                <m:t>min</m:t>
                              </m:r>
                            </m:e>
                            <m:lim>
                              <m:r>
                                <a:rPr lang="de-DE" sz="4400" b="1" i="0" smtClean="0">
                                  <a:latin typeface="Cambria Math" panose="02040503050406030204" pitchFamily="18" charset="0"/>
                                  <a:ea typeface="Cambria Math" panose="02040503050406030204" pitchFamily="18" charset="0"/>
                                </a:rPr>
                                <m:t>𝐰</m:t>
                              </m:r>
                            </m:lim>
                          </m:limLow>
                        </m:fName>
                        <m:e>
                          <m:nary>
                            <m:naryPr>
                              <m:chr m:val="∑"/>
                              <m:supHide m:val="on"/>
                              <m:ctrlPr>
                                <a:rPr lang="en-GB" sz="4400" i="1">
                                  <a:latin typeface="Cambria Math" panose="02040503050406030204" pitchFamily="18" charset="0"/>
                                  <a:ea typeface="Cambria Math" panose="02040503050406030204" pitchFamily="18" charset="0"/>
                                </a:rPr>
                              </m:ctrlPr>
                            </m:naryPr>
                            <m:sub>
                              <m:r>
                                <m:rPr>
                                  <m:brk m:alnAt="7"/>
                                </m:rPr>
                                <a:rPr lang="de-DE" sz="4400" i="1">
                                  <a:latin typeface="Cambria Math" panose="02040503050406030204" pitchFamily="18" charset="0"/>
                                  <a:ea typeface="Cambria Math" panose="02040503050406030204" pitchFamily="18" charset="0"/>
                                </a:rPr>
                                <m:t>𝑖</m:t>
                              </m:r>
                            </m:sub>
                            <m:sup/>
                            <m:e>
                              <m:sSup>
                                <m:sSupPr>
                                  <m:ctrlPr>
                                    <a:rPr lang="el-GR" sz="4400" i="1" smtClean="0">
                                      <a:latin typeface="Cambria Math" panose="02040503050406030204" pitchFamily="18" charset="0"/>
                                      <a:ea typeface="Cambria Math" panose="02040503050406030204" pitchFamily="18" charset="0"/>
                                    </a:rPr>
                                  </m:ctrlPr>
                                </m:sSupPr>
                                <m:e>
                                  <m:d>
                                    <m:dPr>
                                      <m:begChr m:val="‖"/>
                                      <m:endChr m:val="‖"/>
                                      <m:ctrlPr>
                                        <a:rPr lang="el-GR" sz="4400" i="1" smtClean="0">
                                          <a:latin typeface="Cambria Math" panose="02040503050406030204" pitchFamily="18" charset="0"/>
                                          <a:ea typeface="Cambria Math" panose="02040503050406030204" pitchFamily="18" charset="0"/>
                                        </a:rPr>
                                      </m:ctrlPr>
                                    </m:dPr>
                                    <m:e>
                                      <m:sSup>
                                        <m:sSupPr>
                                          <m:ctrlPr>
                                            <a:rPr lang="el-GR"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𝑤</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r>
                                        <a:rPr lang="de-DE" sz="4400" i="1">
                                          <a:latin typeface="Cambria Math" panose="02040503050406030204" pitchFamily="18" charset="0"/>
                                          <a:ea typeface="Cambria Math" panose="02040503050406030204" pitchFamily="18" charset="0"/>
                                        </a:rPr>
                                        <m:t>−</m:t>
                                      </m:r>
                                      <m:sSup>
                                        <m:sSupPr>
                                          <m:ctrlPr>
                                            <a:rPr lang="de-DE"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𝑎</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e>
                                  </m:d>
                                </m:e>
                                <m:sup>
                                  <m:r>
                                    <a:rPr lang="de-DE" sz="4400" b="0" i="1" smtClean="0">
                                      <a:latin typeface="Cambria Math" panose="02040503050406030204" pitchFamily="18" charset="0"/>
                                      <a:ea typeface="Cambria Math" panose="02040503050406030204" pitchFamily="18" charset="0"/>
                                    </a:rPr>
                                    <m:t>2</m:t>
                                  </m:r>
                                </m:sup>
                              </m:sSup>
                            </m:e>
                          </m:nary>
                          <m:r>
                            <a:rPr lang="de-DE" sz="4400" i="1">
                              <a:latin typeface="Cambria Math" panose="02040503050406030204" pitchFamily="18" charset="0"/>
                              <a:ea typeface="Cambria Math" panose="02040503050406030204" pitchFamily="18" charset="0"/>
                            </a:rPr>
                            <m:t>+</m:t>
                          </m:r>
                          <m:r>
                            <a:rPr lang="en-GB" sz="4400" i="1">
                              <a:latin typeface="Cambria Math" panose="02040503050406030204" pitchFamily="18" charset="0"/>
                              <a:ea typeface="Cambria Math" panose="02040503050406030204" pitchFamily="18" charset="0"/>
                            </a:rPr>
                            <m:t>𝜆</m:t>
                          </m:r>
                          <m:nary>
                            <m:naryPr>
                              <m:chr m:val="∑"/>
                              <m:supHide m:val="on"/>
                              <m:ctrlPr>
                                <a:rPr lang="en-GB" sz="4400" i="1">
                                  <a:latin typeface="Cambria Math" panose="02040503050406030204" pitchFamily="18" charset="0"/>
                                  <a:ea typeface="Cambria Math" panose="02040503050406030204" pitchFamily="18" charset="0"/>
                                </a:rPr>
                              </m:ctrlPr>
                            </m:naryPr>
                            <m:sub>
                              <m:d>
                                <m:dPr>
                                  <m:begChr m:val="{"/>
                                  <m:endChr m:val="}"/>
                                  <m:ctrlPr>
                                    <a:rPr lang="en-GB" sz="4400" i="1">
                                      <a:latin typeface="Cambria Math" panose="02040503050406030204" pitchFamily="18" charset="0"/>
                                      <a:ea typeface="Cambria Math" panose="02040503050406030204" pitchFamily="18" charset="0"/>
                                    </a:rPr>
                                  </m:ctrlPr>
                                </m:dPr>
                                <m:e>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𝑗</m:t>
                                  </m:r>
                                </m:e>
                              </m:d>
                            </m:sub>
                            <m:sup/>
                            <m:e>
                              <m:sSub>
                                <m:sSubPr>
                                  <m:ctrlPr>
                                    <a:rPr lang="en-GB" sz="4400" i="1">
                                      <a:latin typeface="Cambria Math" panose="02040503050406030204" pitchFamily="18" charset="0"/>
                                    </a:rPr>
                                  </m:ctrlPr>
                                </m:sSubPr>
                                <m:e>
                                  <m:r>
                                    <a:rPr lang="de-DE" sz="4400" i="1">
                                      <a:latin typeface="Cambria Math" panose="02040503050406030204" pitchFamily="18" charset="0"/>
                                    </a:rPr>
                                    <m:t>𝐴</m:t>
                                  </m:r>
                                </m:e>
                                <m:sub>
                                  <m:r>
                                    <a:rPr lang="de-DE" sz="4400" i="1">
                                      <a:latin typeface="Cambria Math" panose="02040503050406030204" pitchFamily="18" charset="0"/>
                                    </a:rPr>
                                    <m:t>𝑖</m:t>
                                  </m:r>
                                  <m:r>
                                    <a:rPr lang="de-DE" sz="4400" i="1">
                                      <a:latin typeface="Cambria Math" panose="02040503050406030204" pitchFamily="18" charset="0"/>
                                    </a:rPr>
                                    <m:t>,</m:t>
                                  </m:r>
                                  <m:r>
                                    <a:rPr lang="de-DE" sz="4400" i="1">
                                      <a:latin typeface="Cambria Math" panose="02040503050406030204" pitchFamily="18" charset="0"/>
                                    </a:rPr>
                                    <m:t>𝑗</m:t>
                                  </m:r>
                                </m:sub>
                              </m:sSub>
                              <m:sSub>
                                <m:sSubPr>
                                  <m:ctrlPr>
                                    <a:rPr lang="de-DE" sz="4400" i="1" smtClean="0">
                                      <a:latin typeface="Cambria Math" panose="02040503050406030204" pitchFamily="18" charset="0"/>
                                    </a:rPr>
                                  </m:ctrlPr>
                                </m:sSubPr>
                                <m:e>
                                  <m:d>
                                    <m:dPr>
                                      <m:begChr m:val="‖"/>
                                      <m:endChr m:val="‖"/>
                                      <m:ctrlPr>
                                        <a:rPr lang="de-DE" sz="4400" i="1" smtClean="0">
                                          <a:latin typeface="Cambria Math" panose="02040503050406030204" pitchFamily="18" charset="0"/>
                                        </a:rPr>
                                      </m:ctrlPr>
                                    </m:dPr>
                                    <m:e>
                                      <m:sSup>
                                        <m:sSupPr>
                                          <m:ctrlPr>
                                            <a:rPr lang="en-GB"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𝑖</m:t>
                                          </m:r>
                                          <m:r>
                                            <a:rPr lang="de-DE" sz="4400" i="1">
                                              <a:latin typeface="Cambria Math" panose="02040503050406030204" pitchFamily="18" charset="0"/>
                                            </a:rPr>
                                            <m:t>)</m:t>
                                          </m:r>
                                        </m:sup>
                                      </m:sSup>
                                      <m:r>
                                        <a:rPr lang="de-DE" sz="4400" i="1">
                                          <a:latin typeface="Cambria Math" panose="02040503050406030204" pitchFamily="18" charset="0"/>
                                        </a:rPr>
                                        <m:t>−</m:t>
                                      </m:r>
                                      <m:sSup>
                                        <m:sSupPr>
                                          <m:ctrlPr>
                                            <a:rPr lang="de-DE"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𝑗</m:t>
                                          </m:r>
                                          <m:r>
                                            <a:rPr lang="de-DE" sz="4400" i="1">
                                              <a:latin typeface="Cambria Math" panose="02040503050406030204" pitchFamily="18" charset="0"/>
                                            </a:rPr>
                                            <m:t>)</m:t>
                                          </m:r>
                                        </m:sup>
                                      </m:sSup>
                                    </m:e>
                                  </m:d>
                                </m:e>
                                <m:sub>
                                  <m:r>
                                    <a:rPr lang="de-DE" sz="4400" b="0" i="1" smtClean="0">
                                      <a:latin typeface="Cambria Math" panose="02040503050406030204" pitchFamily="18" charset="0"/>
                                    </a:rPr>
                                    <m:t>𝑝</m:t>
                                  </m:r>
                                </m:sub>
                              </m:sSub>
                            </m:e>
                          </m:nary>
                        </m:e>
                      </m:func>
                    </m:oMath>
                  </m:oMathPara>
                </a14:m>
                <a:endParaRPr lang="en-GB" sz="4400" dirty="0"/>
              </a:p>
              <a:p>
                <a:endParaRPr lang="en-GB" dirty="0"/>
              </a:p>
            </p:txBody>
          </p:sp>
        </mc:Choice>
        <mc:Fallback xmlns="">
          <p:sp>
            <p:nvSpPr>
              <p:cNvPr id="20" name="TextBox 19">
                <a:extLst>
                  <a:ext uri="{FF2B5EF4-FFF2-40B4-BE49-F238E27FC236}">
                    <a16:creationId xmlns:a16="http://schemas.microsoft.com/office/drawing/2014/main" id="{5CD64760-512B-B8E5-A15C-31CD692AAFB1}"/>
                  </a:ext>
                </a:extLst>
              </p:cNvPr>
              <p:cNvSpPr txBox="1">
                <a:spLocks noRot="1" noChangeAspect="1" noMove="1" noResize="1" noEditPoints="1" noAdjustHandles="1" noChangeArrowheads="1" noChangeShapeType="1" noTextEdit="1"/>
              </p:cNvSpPr>
              <p:nvPr/>
            </p:nvSpPr>
            <p:spPr>
              <a:xfrm>
                <a:off x="195269" y="2224354"/>
                <a:ext cx="11601541" cy="2093330"/>
              </a:xfrm>
              <a:prstGeom prst="rect">
                <a:avLst/>
              </a:prstGeom>
              <a:blipFill>
                <a:blip r:embed="rId3"/>
                <a:stretch>
                  <a:fillRect l="-8534" t="-115152" b="-142424"/>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BFCFB5F8-B343-E8B7-0607-AC25319063EF}"/>
              </a:ext>
            </a:extLst>
          </p:cNvPr>
          <p:cNvSpPr txBox="1"/>
          <p:nvPr/>
        </p:nvSpPr>
        <p:spPr>
          <a:xfrm>
            <a:off x="437737" y="4474019"/>
            <a:ext cx="11601541" cy="1569660"/>
          </a:xfrm>
          <a:prstGeom prst="rect">
            <a:avLst/>
          </a:prstGeom>
          <a:noFill/>
        </p:spPr>
        <p:txBody>
          <a:bodyPr wrap="square" rtlCol="0">
            <a:spAutoFit/>
          </a:bodyPr>
          <a:lstStyle/>
          <a:p>
            <a:r>
              <a:rPr lang="en-GB" sz="3200" dirty="0"/>
              <a:t>D. Sun, K.-C. </a:t>
            </a:r>
            <a:r>
              <a:rPr lang="en-GB" sz="3200" dirty="0" err="1"/>
              <a:t>Toh</a:t>
            </a:r>
            <a:r>
              <a:rPr lang="en-GB" sz="3200" dirty="0"/>
              <a:t>, Y. Yuan; </a:t>
            </a:r>
          </a:p>
          <a:p>
            <a:r>
              <a:rPr lang="en-GB" sz="3200" b="1" dirty="0"/>
              <a:t>Convex Clustering: Model, Theoretical Guarantee and Efficient Algorithm</a:t>
            </a:r>
            <a:r>
              <a:rPr lang="en-GB" sz="3200" dirty="0"/>
              <a:t>, JMLR, 22(9):1−32, 2021</a:t>
            </a:r>
          </a:p>
        </p:txBody>
      </p:sp>
      <p:sp>
        <p:nvSpPr>
          <p:cNvPr id="7" name="Date Placeholder 6">
            <a:extLst>
              <a:ext uri="{FF2B5EF4-FFF2-40B4-BE49-F238E27FC236}">
                <a16:creationId xmlns:a16="http://schemas.microsoft.com/office/drawing/2014/main" id="{B2B45511-961F-6311-901F-15EB7E3877BA}"/>
              </a:ext>
            </a:extLst>
          </p:cNvPr>
          <p:cNvSpPr>
            <a:spLocks noGrp="1"/>
          </p:cNvSpPr>
          <p:nvPr>
            <p:ph type="dt" sz="half" idx="10"/>
          </p:nvPr>
        </p:nvSpPr>
        <p:spPr/>
        <p:txBody>
          <a:bodyPr/>
          <a:lstStyle/>
          <a:p>
            <a:fld id="{D1DE55F3-96DE-6A4A-8296-79A62F8B4441}" type="datetime1">
              <a:rPr lang="en-US" smtClean="0"/>
              <a:t>3/25/23</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41F92D5-5EF7-058C-9635-C367CA350FEB}"/>
                  </a:ext>
                </a:extLst>
              </p14:cNvPr>
              <p14:cNvContentPartPr/>
              <p14:nvPr/>
            </p14:nvContentPartPr>
            <p14:xfrm>
              <a:off x="3823200" y="2444400"/>
              <a:ext cx="1086480" cy="916200"/>
            </p14:xfrm>
          </p:contentPart>
        </mc:Choice>
        <mc:Fallback xmlns="">
          <p:pic>
            <p:nvPicPr>
              <p:cNvPr id="3" name="Ink 2">
                <a:extLst>
                  <a:ext uri="{FF2B5EF4-FFF2-40B4-BE49-F238E27FC236}">
                    <a16:creationId xmlns:a16="http://schemas.microsoft.com/office/drawing/2014/main" id="{141F92D5-5EF7-058C-9635-C367CA350FEB}"/>
                  </a:ext>
                </a:extLst>
              </p:cNvPr>
              <p:cNvPicPr/>
              <p:nvPr/>
            </p:nvPicPr>
            <p:blipFill>
              <a:blip r:embed="rId5"/>
              <a:stretch>
                <a:fillRect/>
              </a:stretch>
            </p:blipFill>
            <p:spPr>
              <a:xfrm>
                <a:off x="3813840" y="2435040"/>
                <a:ext cx="1105200" cy="934920"/>
              </a:xfrm>
              <a:prstGeom prst="rect">
                <a:avLst/>
              </a:prstGeom>
            </p:spPr>
          </p:pic>
        </mc:Fallback>
      </mc:AlternateContent>
    </p:spTree>
    <p:extLst>
      <p:ext uri="{BB962C8B-B14F-4D97-AF65-F5344CB8AC3E}">
        <p14:creationId xmlns:p14="http://schemas.microsoft.com/office/powerpoint/2010/main" val="404780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104161" y="182013"/>
            <a:ext cx="11038535" cy="1107996"/>
          </a:xfrm>
          <a:prstGeom prst="rect">
            <a:avLst/>
          </a:prstGeom>
          <a:noFill/>
        </p:spPr>
        <p:txBody>
          <a:bodyPr wrap="none" rtlCol="0">
            <a:spAutoFit/>
          </a:bodyPr>
          <a:lstStyle/>
          <a:p>
            <a:r>
              <a:rPr lang="en-US" sz="6600" b="1" dirty="0"/>
              <a:t>(Probabilistic) Graphical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29</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6865551" y="41321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p:cNvCxnSpPr>
          <p:nvPr/>
        </p:nvCxnSpPr>
        <p:spPr>
          <a:xfrm flipV="1">
            <a:off x="7149798" y="2942063"/>
            <a:ext cx="533704" cy="158632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4BD3E9-57FB-1B19-804A-13D54F12D5ED}"/>
              </a:ext>
            </a:extLst>
          </p:cNvPr>
          <p:cNvSpPr txBox="1"/>
          <p:nvPr/>
        </p:nvSpPr>
        <p:spPr>
          <a:xfrm>
            <a:off x="233942" y="1461819"/>
            <a:ext cx="7694115" cy="2739211"/>
          </a:xfrm>
          <a:prstGeom prst="rect">
            <a:avLst/>
          </a:prstGeom>
          <a:noFill/>
        </p:spPr>
        <p:txBody>
          <a:bodyPr wrap="square" rtlCol="0">
            <a:spAutoFit/>
          </a:bodyPr>
          <a:lstStyle/>
          <a:p>
            <a:r>
              <a:rPr lang="en-GB" sz="3600" dirty="0"/>
              <a:t>separate prob. space for each local dataset </a:t>
            </a:r>
          </a:p>
          <a:p>
            <a:endParaRPr lang="en-GB" sz="2800" dirty="0"/>
          </a:p>
          <a:p>
            <a:r>
              <a:rPr lang="en-GB" sz="3600" dirty="0"/>
              <a:t>traditionally, PGMs use a common </a:t>
            </a:r>
          </a:p>
          <a:p>
            <a:r>
              <a:rPr lang="en-GB" sz="3600" dirty="0"/>
              <a:t>prob. space for all local datasets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5D2BF-A4F9-C5B6-A627-E8E09712E54F}"/>
                  </a:ext>
                </a:extLst>
              </p:cNvPr>
              <p:cNvSpPr txBox="1"/>
              <p:nvPr/>
            </p:nvSpPr>
            <p:spPr>
              <a:xfrm>
                <a:off x="7967896" y="3195259"/>
                <a:ext cx="222009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i="1">
                                  <a:latin typeface="Cambria Math" panose="02040503050406030204" pitchFamily="18" charset="0"/>
                                </a:rPr>
                                <m:t>𝑖</m:t>
                              </m:r>
                              <m:r>
                                <a:rPr lang="de-DE" sz="2800" i="1">
                                  <a:latin typeface="Cambria Math" panose="02040503050406030204" pitchFamily="18" charset="0"/>
                                </a:rPr>
                                <m:t>)</m:t>
                              </m:r>
                            </m:sup>
                          </m:sSup>
                        </m:e>
                      </m:d>
                    </m:oMath>
                  </m:oMathPara>
                </a14:m>
                <a:endParaRPr lang="en-GB" sz="2800" dirty="0"/>
              </a:p>
            </p:txBody>
          </p:sp>
        </mc:Choice>
        <mc:Fallback xmlns="">
          <p:sp>
            <p:nvSpPr>
              <p:cNvPr id="5" name="TextBox 4">
                <a:extLst>
                  <a:ext uri="{FF2B5EF4-FFF2-40B4-BE49-F238E27FC236}">
                    <a16:creationId xmlns:a16="http://schemas.microsoft.com/office/drawing/2014/main" id="{1465D2BF-A4F9-C5B6-A627-E8E09712E54F}"/>
                  </a:ext>
                </a:extLst>
              </p:cNvPr>
              <p:cNvSpPr txBox="1">
                <a:spLocks noRot="1" noChangeAspect="1" noMove="1" noResize="1" noEditPoints="1" noAdjustHandles="1" noChangeArrowheads="1" noChangeShapeType="1" noTextEdit="1"/>
              </p:cNvSpPr>
              <p:nvPr/>
            </p:nvSpPr>
            <p:spPr>
              <a:xfrm>
                <a:off x="7967896" y="3195259"/>
                <a:ext cx="2220095" cy="586827"/>
              </a:xfrm>
              <a:prstGeom prst="rect">
                <a:avLst/>
              </a:prstGeom>
              <a:blipFill>
                <a:blip r:embed="rId3"/>
                <a:stretch>
                  <a:fillRect b="-6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B7F67-0D97-B97C-832A-DF5DA5857C96}"/>
                  </a:ext>
                </a:extLst>
              </p:cNvPr>
              <p:cNvSpPr txBox="1"/>
              <p:nvPr/>
            </p:nvSpPr>
            <p:spPr>
              <a:xfrm>
                <a:off x="7602955" y="4287405"/>
                <a:ext cx="228421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𝑗</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b="0" i="1" smtClean="0">
                                  <a:latin typeface="Cambria Math" panose="02040503050406030204" pitchFamily="18" charset="0"/>
                                </a:rPr>
                                <m:t>𝑗</m:t>
                              </m:r>
                              <m:r>
                                <a:rPr lang="de-DE" sz="2800" i="1">
                                  <a:latin typeface="Cambria Math" panose="02040503050406030204" pitchFamily="18" charset="0"/>
                                </a:rPr>
                                <m:t>)</m:t>
                              </m:r>
                            </m:sup>
                          </m:sSup>
                        </m:e>
                      </m:d>
                    </m:oMath>
                  </m:oMathPara>
                </a14:m>
                <a:endParaRPr lang="en-GB" sz="2800" dirty="0"/>
              </a:p>
            </p:txBody>
          </p:sp>
        </mc:Choice>
        <mc:Fallback xmlns="">
          <p:sp>
            <p:nvSpPr>
              <p:cNvPr id="6" name="TextBox 5">
                <a:extLst>
                  <a:ext uri="{FF2B5EF4-FFF2-40B4-BE49-F238E27FC236}">
                    <a16:creationId xmlns:a16="http://schemas.microsoft.com/office/drawing/2014/main" id="{E9AB7F67-0D97-B97C-832A-DF5DA5857C96}"/>
                  </a:ext>
                </a:extLst>
              </p:cNvPr>
              <p:cNvSpPr txBox="1">
                <a:spLocks noRot="1" noChangeAspect="1" noMove="1" noResize="1" noEditPoints="1" noAdjustHandles="1" noChangeArrowheads="1" noChangeShapeType="1" noTextEdit="1"/>
              </p:cNvSpPr>
              <p:nvPr/>
            </p:nvSpPr>
            <p:spPr>
              <a:xfrm>
                <a:off x="7602955" y="4287405"/>
                <a:ext cx="2284215" cy="586827"/>
              </a:xfrm>
              <a:prstGeom prst="rect">
                <a:avLst/>
              </a:prstGeom>
              <a:blipFill>
                <a:blip r:embed="rId4"/>
                <a:stretch>
                  <a:fillRect b="-6383"/>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0C58BF7-FEAB-4D13-6806-B7A76539C4E8}"/>
              </a:ext>
            </a:extLst>
          </p:cNvPr>
          <p:cNvSpPr txBox="1"/>
          <p:nvPr/>
        </p:nvSpPr>
        <p:spPr>
          <a:xfrm>
            <a:off x="550174" y="4922272"/>
            <a:ext cx="10146510" cy="1384995"/>
          </a:xfrm>
          <a:prstGeom prst="rect">
            <a:avLst/>
          </a:prstGeom>
          <a:noFill/>
        </p:spPr>
        <p:txBody>
          <a:bodyPr wrap="square" rtlCol="0">
            <a:spAutoFit/>
          </a:bodyPr>
          <a:lstStyle/>
          <a:p>
            <a:r>
              <a:rPr lang="en-GB" sz="2800" dirty="0"/>
              <a:t>AJ, "</a:t>
            </a:r>
            <a:r>
              <a:rPr lang="en-GB" sz="2800" b="1" dirty="0"/>
              <a:t>Networked Exponential Families for Big Data Over Networks</a:t>
            </a:r>
            <a:r>
              <a:rPr lang="en-GB" sz="2800" dirty="0"/>
              <a:t>," in </a:t>
            </a:r>
            <a:r>
              <a:rPr lang="en-GB" sz="2800" i="1" dirty="0"/>
              <a:t>IEEE Access</a:t>
            </a:r>
            <a:r>
              <a:rPr lang="en-GB" sz="2800" dirty="0"/>
              <a:t>, vol. 8, pp. 202897-202909, 2020, </a:t>
            </a:r>
            <a:r>
              <a:rPr lang="en-GB" sz="2800" dirty="0" err="1"/>
              <a:t>doi</a:t>
            </a:r>
            <a:r>
              <a:rPr lang="en-GB" sz="2800" dirty="0"/>
              <a:t>: 10.1109/ACCESS.2020.3033817.</a:t>
            </a:r>
          </a:p>
        </p:txBody>
      </p:sp>
      <p:sp>
        <p:nvSpPr>
          <p:cNvPr id="8" name="Date Placeholder 7">
            <a:extLst>
              <a:ext uri="{FF2B5EF4-FFF2-40B4-BE49-F238E27FC236}">
                <a16:creationId xmlns:a16="http://schemas.microsoft.com/office/drawing/2014/main" id="{D5D231BA-A298-1CFB-CA77-31FE0698DB76}"/>
              </a:ext>
            </a:extLst>
          </p:cNvPr>
          <p:cNvSpPr>
            <a:spLocks noGrp="1"/>
          </p:cNvSpPr>
          <p:nvPr>
            <p:ph type="dt" sz="half" idx="10"/>
          </p:nvPr>
        </p:nvSpPr>
        <p:spPr/>
        <p:txBody>
          <a:bodyPr/>
          <a:lstStyle/>
          <a:p>
            <a:fld id="{2609AF60-2142-794A-9ED6-AD96146A77ED}" type="datetime1">
              <a:rPr lang="en-US" smtClean="0"/>
              <a:t>3/25/23</a:t>
            </a:fld>
            <a:endParaRPr lang="en-US"/>
          </a:p>
        </p:txBody>
      </p:sp>
    </p:spTree>
    <p:extLst>
      <p:ext uri="{BB962C8B-B14F-4D97-AF65-F5344CB8AC3E}">
        <p14:creationId xmlns:p14="http://schemas.microsoft.com/office/powerpoint/2010/main" val="251283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8D944-658C-8B4C-CAB5-6C2ECDE6F6FD}"/>
              </a:ext>
            </a:extLst>
          </p:cNvPr>
          <p:cNvSpPr>
            <a:spLocks noGrp="1"/>
          </p:cNvSpPr>
          <p:nvPr>
            <p:ph type="dt" sz="half" idx="10"/>
          </p:nvPr>
        </p:nvSpPr>
        <p:spPr/>
        <p:txBody>
          <a:bodyPr/>
          <a:lstStyle/>
          <a:p>
            <a:fld id="{296FA5BE-6560-2B4F-B398-067F34961958}" type="datetime1">
              <a:rPr lang="en-US" smtClean="0"/>
              <a:t>3/25/23</a:t>
            </a:fld>
            <a:endParaRPr lang="en-US" dirty="0"/>
          </a:p>
        </p:txBody>
      </p:sp>
      <p:sp>
        <p:nvSpPr>
          <p:cNvPr id="5" name="Slide Number Placeholder 4">
            <a:extLst>
              <a:ext uri="{FF2B5EF4-FFF2-40B4-BE49-F238E27FC236}">
                <a16:creationId xmlns:a16="http://schemas.microsoft.com/office/drawing/2014/main" id="{E2BD9DE6-3885-F7CD-D181-591E65158D85}"/>
              </a:ext>
            </a:extLst>
          </p:cNvPr>
          <p:cNvSpPr>
            <a:spLocks noGrp="1"/>
          </p:cNvSpPr>
          <p:nvPr>
            <p:ph type="sldNum" sz="quarter" idx="12"/>
          </p:nvPr>
        </p:nvSpPr>
        <p:spPr/>
        <p:txBody>
          <a:bodyPr/>
          <a:lstStyle/>
          <a:p>
            <a:fld id="{D75B69EA-F5F3-9148-B3D2-85669F9D4A27}" type="slidenum">
              <a:rPr lang="en-US" smtClean="0"/>
              <a:pPr/>
              <a:t>3</a:t>
            </a:fld>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7E7FF76C-EC5F-A841-1CB2-DB7489711B54}"/>
              </a:ext>
            </a:extLst>
          </p:cNvPr>
          <p:cNvPicPr>
            <a:picLocks noChangeAspect="1"/>
          </p:cNvPicPr>
          <p:nvPr/>
        </p:nvPicPr>
        <p:blipFill>
          <a:blip r:embed="rId2"/>
          <a:stretch>
            <a:fillRect/>
          </a:stretch>
        </p:blipFill>
        <p:spPr>
          <a:xfrm>
            <a:off x="384183" y="1705459"/>
            <a:ext cx="10969617" cy="3447081"/>
          </a:xfrm>
          <a:prstGeom prst="rect">
            <a:avLst/>
          </a:prstGeom>
        </p:spPr>
      </p:pic>
      <p:sp>
        <p:nvSpPr>
          <p:cNvPr id="7" name="TextBox 6">
            <a:extLst>
              <a:ext uri="{FF2B5EF4-FFF2-40B4-BE49-F238E27FC236}">
                <a16:creationId xmlns:a16="http://schemas.microsoft.com/office/drawing/2014/main" id="{870CEC95-D937-0056-ADAB-41C364786339}"/>
              </a:ext>
            </a:extLst>
          </p:cNvPr>
          <p:cNvSpPr txBox="1"/>
          <p:nvPr/>
        </p:nvSpPr>
        <p:spPr>
          <a:xfrm>
            <a:off x="914400" y="774915"/>
            <a:ext cx="5993051" cy="769441"/>
          </a:xfrm>
          <a:prstGeom prst="rect">
            <a:avLst/>
          </a:prstGeom>
          <a:noFill/>
        </p:spPr>
        <p:txBody>
          <a:bodyPr wrap="none" rtlCol="0">
            <a:spAutoFit/>
          </a:bodyPr>
          <a:lstStyle/>
          <a:p>
            <a:r>
              <a:rPr lang="en-GB" sz="4400" dirty="0"/>
              <a:t>Quiz “Gradient Methods”</a:t>
            </a:r>
          </a:p>
        </p:txBody>
      </p:sp>
    </p:spTree>
    <p:extLst>
      <p:ext uri="{BB962C8B-B14F-4D97-AF65-F5344CB8AC3E}">
        <p14:creationId xmlns:p14="http://schemas.microsoft.com/office/powerpoint/2010/main" val="9861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550514" y="200729"/>
            <a:ext cx="11249362" cy="1107996"/>
          </a:xfrm>
          <a:prstGeom prst="rect">
            <a:avLst/>
          </a:prstGeom>
          <a:noFill/>
        </p:spPr>
        <p:txBody>
          <a:bodyPr wrap="none" rtlCol="0">
            <a:spAutoFit/>
          </a:bodyPr>
          <a:lstStyle/>
          <a:p>
            <a:r>
              <a:rPr lang="en-US" sz="6600" b="1" dirty="0"/>
              <a:t>Approx. Hierarch. Bayes’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30</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5CE24E-EDA9-0B78-1D61-6BBEDA19B9A0}"/>
              </a:ext>
            </a:extLst>
          </p:cNvPr>
          <p:cNvSpPr/>
          <p:nvPr/>
        </p:nvSpPr>
        <p:spPr>
          <a:xfrm>
            <a:off x="2943143" y="349955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9AFA4E9-E162-7F92-9865-58CB505F52B4}"/>
              </a:ext>
            </a:extLst>
          </p:cNvPr>
          <p:cNvSpPr/>
          <p:nvPr/>
        </p:nvSpPr>
        <p:spPr>
          <a:xfrm>
            <a:off x="4626936" y="450843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5978445" y="372839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a:stCxn id="24" idx="7"/>
          </p:cNvCxnSpPr>
          <p:nvPr/>
        </p:nvCxnSpPr>
        <p:spPr>
          <a:xfrm flipV="1">
            <a:off x="6628853" y="2942063"/>
            <a:ext cx="1054649" cy="88676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FA5B28-85A3-F81F-48CD-385923D379CB}"/>
              </a:ext>
            </a:extLst>
          </p:cNvPr>
          <p:cNvCxnSpPr>
            <a:cxnSpLocks/>
          </p:cNvCxnSpPr>
          <p:nvPr/>
        </p:nvCxnSpPr>
        <p:spPr>
          <a:xfrm flipV="1">
            <a:off x="5154150" y="4233005"/>
            <a:ext cx="1154494" cy="5528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AD7F1D-A6A8-FA8C-5CE5-98CC237B4B72}"/>
              </a:ext>
            </a:extLst>
          </p:cNvPr>
          <p:cNvCxnSpPr>
            <a:cxnSpLocks/>
          </p:cNvCxnSpPr>
          <p:nvPr/>
        </p:nvCxnSpPr>
        <p:spPr>
          <a:xfrm>
            <a:off x="3324143" y="3763389"/>
            <a:ext cx="2919855" cy="65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CD6034-74E4-3061-826B-8B354F314B4E}"/>
              </a:ext>
            </a:extLst>
          </p:cNvPr>
          <p:cNvCxnSpPr>
            <a:cxnSpLocks/>
          </p:cNvCxnSpPr>
          <p:nvPr/>
        </p:nvCxnSpPr>
        <p:spPr>
          <a:xfrm flipH="1" flipV="1">
            <a:off x="3324143" y="3828831"/>
            <a:ext cx="1646296" cy="957021"/>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A48DA8F5-3971-DB11-2282-1114453ADF42}"/>
              </a:ext>
            </a:extLst>
          </p:cNvPr>
          <p:cNvPicPr>
            <a:picLocks noChangeAspect="1"/>
          </p:cNvPicPr>
          <p:nvPr/>
        </p:nvPicPr>
        <p:blipFill>
          <a:blip r:embed="rId3"/>
          <a:stretch>
            <a:fillRect/>
          </a:stretch>
        </p:blipFill>
        <p:spPr>
          <a:xfrm>
            <a:off x="7201243" y="1365593"/>
            <a:ext cx="1207804" cy="729160"/>
          </a:xfrm>
          <a:prstGeom prst="rect">
            <a:avLst/>
          </a:prstGeom>
        </p:spPr>
      </p:pic>
      <p:pic>
        <p:nvPicPr>
          <p:cNvPr id="34" name="Picture 33">
            <a:extLst>
              <a:ext uri="{FF2B5EF4-FFF2-40B4-BE49-F238E27FC236}">
                <a16:creationId xmlns:a16="http://schemas.microsoft.com/office/drawing/2014/main" id="{7F2BA281-0625-1B85-A514-C87057EDA129}"/>
              </a:ext>
            </a:extLst>
          </p:cNvPr>
          <p:cNvPicPr>
            <a:picLocks noChangeAspect="1"/>
          </p:cNvPicPr>
          <p:nvPr/>
        </p:nvPicPr>
        <p:blipFill>
          <a:blip r:embed="rId4"/>
          <a:stretch>
            <a:fillRect/>
          </a:stretch>
        </p:blipFill>
        <p:spPr>
          <a:xfrm>
            <a:off x="4338939" y="3728398"/>
            <a:ext cx="1308099" cy="726722"/>
          </a:xfrm>
          <a:prstGeom prst="rect">
            <a:avLst/>
          </a:prstGeom>
        </p:spPr>
      </p:pic>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5FD342-4B45-936B-C637-BE6C1980750F}"/>
                  </a:ext>
                </a:extLst>
              </p:cNvPr>
              <p:cNvSpPr txBox="1"/>
              <p:nvPr/>
            </p:nvSpPr>
            <p:spPr>
              <a:xfrm>
                <a:off x="2218353" y="1708919"/>
                <a:ext cx="1496692"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4800" b="0" i="1" smtClean="0">
                          <a:latin typeface="Cambria Math" panose="02040503050406030204" pitchFamily="18" charset="0"/>
                        </a:rPr>
                        <m:t>𝑝</m:t>
                      </m:r>
                      <m:r>
                        <a:rPr lang="de-DE" sz="4800" b="0" i="1" smtClean="0">
                          <a:latin typeface="Cambria Math" panose="02040503050406030204" pitchFamily="18" charset="0"/>
                        </a:rPr>
                        <m:t>(</m:t>
                      </m:r>
                      <m:r>
                        <a:rPr lang="de-DE" sz="4800" b="1" i="0" smtClean="0">
                          <a:latin typeface="Cambria Math" panose="02040503050406030204" pitchFamily="18" charset="0"/>
                        </a:rPr>
                        <m:t>𝐰</m:t>
                      </m:r>
                      <m:r>
                        <a:rPr lang="de-DE" sz="4800" b="0" i="1" smtClean="0">
                          <a:latin typeface="Cambria Math" panose="02040503050406030204" pitchFamily="18" charset="0"/>
                        </a:rPr>
                        <m:t>)</m:t>
                      </m:r>
                    </m:oMath>
                  </m:oMathPara>
                </a14:m>
                <a:endParaRPr lang="en-GB" sz="4800" dirty="0"/>
              </a:p>
            </p:txBody>
          </p:sp>
        </mc:Choice>
        <mc:Fallback xmlns="">
          <p:sp>
            <p:nvSpPr>
              <p:cNvPr id="44" name="TextBox 43">
                <a:extLst>
                  <a:ext uri="{FF2B5EF4-FFF2-40B4-BE49-F238E27FC236}">
                    <a16:creationId xmlns:a16="http://schemas.microsoft.com/office/drawing/2014/main" id="{B15FD342-4B45-936B-C637-BE6C1980750F}"/>
                  </a:ext>
                </a:extLst>
              </p:cNvPr>
              <p:cNvSpPr txBox="1">
                <a:spLocks noRot="1" noChangeAspect="1" noMove="1" noResize="1" noEditPoints="1" noAdjustHandles="1" noChangeArrowheads="1" noChangeShapeType="1" noTextEdit="1"/>
              </p:cNvSpPr>
              <p:nvPr/>
            </p:nvSpPr>
            <p:spPr>
              <a:xfrm>
                <a:off x="2218353" y="1708919"/>
                <a:ext cx="1496692" cy="738664"/>
              </a:xfrm>
              <a:prstGeom prst="rect">
                <a:avLst/>
              </a:prstGeom>
              <a:blipFill>
                <a:blip r:embed="rId5"/>
                <a:stretch>
                  <a:fillRect l="-9244" t="-1695" r="-14286" b="-35593"/>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88D8EA74-0E0A-6FF3-45CB-594D1720FB55}"/>
              </a:ext>
            </a:extLst>
          </p:cNvPr>
          <p:cNvCxnSpPr/>
          <p:nvPr/>
        </p:nvCxnSpPr>
        <p:spPr>
          <a:xfrm flipV="1">
            <a:off x="3911600" y="1932761"/>
            <a:ext cx="2984501" cy="1619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C8B60B-B0E9-7778-BC58-95D70AD44198}"/>
              </a:ext>
            </a:extLst>
          </p:cNvPr>
          <p:cNvCxnSpPr>
            <a:cxnSpLocks/>
          </p:cNvCxnSpPr>
          <p:nvPr/>
        </p:nvCxnSpPr>
        <p:spPr>
          <a:xfrm>
            <a:off x="3530600" y="2683528"/>
            <a:ext cx="808339" cy="101370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F2121B7-1A4D-C00D-DB11-9CF6C4F5901D}"/>
              </a:ext>
            </a:extLst>
          </p:cNvPr>
          <p:cNvSpPr>
            <a:spLocks noGrp="1"/>
          </p:cNvSpPr>
          <p:nvPr>
            <p:ph type="dt" sz="half" idx="10"/>
          </p:nvPr>
        </p:nvSpPr>
        <p:spPr/>
        <p:txBody>
          <a:bodyPr/>
          <a:lstStyle/>
          <a:p>
            <a:fld id="{BBEB56E1-F0E4-3A49-9233-D376B563CEBA}" type="datetime1">
              <a:rPr lang="en-US" smtClean="0"/>
              <a:t>3/25/23</a:t>
            </a:fld>
            <a:endParaRPr lang="en-US"/>
          </a:p>
        </p:txBody>
      </p:sp>
      <p:sp>
        <p:nvSpPr>
          <p:cNvPr id="7" name="TextBox 6">
            <a:extLst>
              <a:ext uri="{FF2B5EF4-FFF2-40B4-BE49-F238E27FC236}">
                <a16:creationId xmlns:a16="http://schemas.microsoft.com/office/drawing/2014/main" id="{923A6095-D04F-D204-C2C8-3597B35D64B9}"/>
              </a:ext>
            </a:extLst>
          </p:cNvPr>
          <p:cNvSpPr txBox="1"/>
          <p:nvPr/>
        </p:nvSpPr>
        <p:spPr>
          <a:xfrm>
            <a:off x="4464465" y="1465310"/>
            <a:ext cx="1834156" cy="584775"/>
          </a:xfrm>
          <a:prstGeom prst="rect">
            <a:avLst/>
          </a:prstGeom>
          <a:noFill/>
        </p:spPr>
        <p:txBody>
          <a:bodyPr wrap="none" rtlCol="0">
            <a:spAutoFit/>
          </a:bodyPr>
          <a:lstStyle/>
          <a:p>
            <a:r>
              <a:rPr lang="en-GB" sz="3200" dirty="0" err="1"/>
              <a:t>i.i.d.</a:t>
            </a:r>
            <a:r>
              <a:rPr lang="en-GB" sz="3200" dirty="0"/>
              <a:t> draw</a:t>
            </a:r>
          </a:p>
        </p:txBody>
      </p:sp>
      <p:sp>
        <p:nvSpPr>
          <p:cNvPr id="8" name="TextBox 7">
            <a:extLst>
              <a:ext uri="{FF2B5EF4-FFF2-40B4-BE49-F238E27FC236}">
                <a16:creationId xmlns:a16="http://schemas.microsoft.com/office/drawing/2014/main" id="{08F52F88-2528-D3E7-3BAB-A2C7CFC84E28}"/>
              </a:ext>
            </a:extLst>
          </p:cNvPr>
          <p:cNvSpPr txBox="1"/>
          <p:nvPr/>
        </p:nvSpPr>
        <p:spPr>
          <a:xfrm>
            <a:off x="2567106" y="5126497"/>
            <a:ext cx="9178142" cy="1384995"/>
          </a:xfrm>
          <a:prstGeom prst="rect">
            <a:avLst/>
          </a:prstGeom>
          <a:noFill/>
        </p:spPr>
        <p:txBody>
          <a:bodyPr wrap="square" rtlCol="0">
            <a:spAutoFit/>
          </a:bodyPr>
          <a:lstStyle/>
          <a:p>
            <a:r>
              <a:rPr lang="en-GB" sz="2800" dirty="0" err="1"/>
              <a:t>Lyu</a:t>
            </a:r>
            <a:r>
              <a:rPr lang="en-GB" sz="2800" dirty="0"/>
              <a:t>, B., </a:t>
            </a:r>
            <a:r>
              <a:rPr lang="en-GB" sz="2800" dirty="0" err="1"/>
              <a:t>Hanzely</a:t>
            </a:r>
            <a:r>
              <a:rPr lang="en-GB" sz="2800" dirty="0"/>
              <a:t>, F., and Kolar, M., “Personalized Federated Learning with Multiple Known Clusters”, </a:t>
            </a:r>
            <a:r>
              <a:rPr lang="en-GB" sz="2800" i="1" dirty="0" err="1"/>
              <a:t>arXiv</a:t>
            </a:r>
            <a:r>
              <a:rPr lang="en-GB" sz="2800" i="1" dirty="0"/>
              <a:t> e-prints</a:t>
            </a:r>
            <a:r>
              <a:rPr lang="en-GB" sz="2800" dirty="0"/>
              <a:t>, 2022. doi:10.48550/arXiv.2204.13619.</a:t>
            </a:r>
          </a:p>
        </p:txBody>
      </p:sp>
      <p:sp>
        <p:nvSpPr>
          <p:cNvPr id="13" name="TextBox 12">
            <a:extLst>
              <a:ext uri="{FF2B5EF4-FFF2-40B4-BE49-F238E27FC236}">
                <a16:creationId xmlns:a16="http://schemas.microsoft.com/office/drawing/2014/main" id="{2F356C7D-B6A8-C188-BACC-75610A70D61D}"/>
              </a:ext>
            </a:extLst>
          </p:cNvPr>
          <p:cNvSpPr txBox="1"/>
          <p:nvPr/>
        </p:nvSpPr>
        <p:spPr>
          <a:xfrm>
            <a:off x="3911600" y="2687304"/>
            <a:ext cx="1834156" cy="584775"/>
          </a:xfrm>
          <a:prstGeom prst="rect">
            <a:avLst/>
          </a:prstGeom>
          <a:noFill/>
        </p:spPr>
        <p:txBody>
          <a:bodyPr wrap="none" rtlCol="0">
            <a:spAutoFit/>
          </a:bodyPr>
          <a:lstStyle/>
          <a:p>
            <a:r>
              <a:rPr lang="en-GB" sz="3200" dirty="0" err="1"/>
              <a:t>i.i.d.</a:t>
            </a:r>
            <a:r>
              <a:rPr lang="en-GB" sz="3200" dirty="0"/>
              <a:t> draw</a:t>
            </a:r>
          </a:p>
        </p:txBody>
      </p:sp>
    </p:spTree>
    <p:extLst>
      <p:ext uri="{BB962C8B-B14F-4D97-AF65-F5344CB8AC3E}">
        <p14:creationId xmlns:p14="http://schemas.microsoft.com/office/powerpoint/2010/main" val="227140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31</a:t>
            </a:fld>
            <a:endParaRPr lang="en-US" dirty="0"/>
          </a:p>
        </p:txBody>
      </p:sp>
      <p:pic>
        <p:nvPicPr>
          <p:cNvPr id="6" name="Picture 5">
            <a:extLst>
              <a:ext uri="{FF2B5EF4-FFF2-40B4-BE49-F238E27FC236}">
                <a16:creationId xmlns:a16="http://schemas.microsoft.com/office/drawing/2014/main" id="{D18D1F0C-CA54-2DC4-B6BE-D771BD9698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5757" y="1688949"/>
            <a:ext cx="10740485" cy="1999095"/>
          </a:xfrm>
          <a:prstGeom prst="rect">
            <a:avLst/>
          </a:prstGeom>
        </p:spPr>
      </p:pic>
      <p:sp>
        <p:nvSpPr>
          <p:cNvPr id="36" name="Oval 35">
            <a:extLst>
              <a:ext uri="{FF2B5EF4-FFF2-40B4-BE49-F238E27FC236}">
                <a16:creationId xmlns:a16="http://schemas.microsoft.com/office/drawing/2014/main" id="{BC45D855-FE2E-B67F-FD57-EB5DC50A3503}"/>
              </a:ext>
            </a:extLst>
          </p:cNvPr>
          <p:cNvSpPr/>
          <p:nvPr/>
        </p:nvSpPr>
        <p:spPr>
          <a:xfrm>
            <a:off x="5970731" y="3966314"/>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43">
            <a:extLst>
              <a:ext uri="{FF2B5EF4-FFF2-40B4-BE49-F238E27FC236}">
                <a16:creationId xmlns:a16="http://schemas.microsoft.com/office/drawing/2014/main" id="{D4177C93-5016-9531-E088-E07B49BE81D3}"/>
              </a:ext>
            </a:extLst>
          </p:cNvPr>
          <p:cNvPicPr>
            <a:picLocks noChangeAspect="1"/>
          </p:cNvPicPr>
          <p:nvPr/>
        </p:nvPicPr>
        <p:blipFill>
          <a:blip r:embed="rId3"/>
          <a:stretch>
            <a:fillRect/>
          </a:stretch>
        </p:blipFill>
        <p:spPr>
          <a:xfrm>
            <a:off x="4934150" y="4612578"/>
            <a:ext cx="894768" cy="829297"/>
          </a:xfrm>
          <a:prstGeom prst="rect">
            <a:avLst/>
          </a:prstGeom>
        </p:spPr>
      </p:pic>
      <p:cxnSp>
        <p:nvCxnSpPr>
          <p:cNvPr id="46" name="Straight Arrow Connector 45">
            <a:extLst>
              <a:ext uri="{FF2B5EF4-FFF2-40B4-BE49-F238E27FC236}">
                <a16:creationId xmlns:a16="http://schemas.microsoft.com/office/drawing/2014/main" id="{FCDE8FD1-8DEE-E680-0738-7F1D449CE4EC}"/>
              </a:ext>
            </a:extLst>
          </p:cNvPr>
          <p:cNvCxnSpPr>
            <a:cxnSpLocks/>
            <a:endCxn id="36" idx="2"/>
          </p:cNvCxnSpPr>
          <p:nvPr/>
        </p:nvCxnSpPr>
        <p:spPr>
          <a:xfrm flipV="1">
            <a:off x="3486150" y="4144748"/>
            <a:ext cx="2484581" cy="1784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D909079-6835-7571-71E0-63F018218C79}"/>
              </a:ext>
            </a:extLst>
          </p:cNvPr>
          <p:cNvCxnSpPr>
            <a:cxnSpLocks/>
            <a:stCxn id="56" idx="2"/>
            <a:endCxn id="36" idx="6"/>
          </p:cNvCxnSpPr>
          <p:nvPr/>
        </p:nvCxnSpPr>
        <p:spPr>
          <a:xfrm flipH="1" flipV="1">
            <a:off x="6366125" y="4144748"/>
            <a:ext cx="2406381" cy="6014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F490AEE-112A-E7A6-F635-68BAB1F240C9}"/>
              </a:ext>
            </a:extLst>
          </p:cNvPr>
          <p:cNvSpPr/>
          <p:nvPr/>
        </p:nvSpPr>
        <p:spPr>
          <a:xfrm>
            <a:off x="8772506" y="4567796"/>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9" name="Picture 58">
            <a:extLst>
              <a:ext uri="{FF2B5EF4-FFF2-40B4-BE49-F238E27FC236}">
                <a16:creationId xmlns:a16="http://schemas.microsoft.com/office/drawing/2014/main" id="{9C093E03-0DC1-7741-4D70-0DFB443EAC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824289" y="3622342"/>
            <a:ext cx="931706" cy="775187"/>
          </a:xfrm>
          <a:prstGeom prst="rect">
            <a:avLst/>
          </a:prstGeom>
        </p:spPr>
      </p:pic>
      <p:cxnSp>
        <p:nvCxnSpPr>
          <p:cNvPr id="4" name="Straight Arrow Connector 3">
            <a:extLst>
              <a:ext uri="{FF2B5EF4-FFF2-40B4-BE49-F238E27FC236}">
                <a16:creationId xmlns:a16="http://schemas.microsoft.com/office/drawing/2014/main" id="{E1DC4462-4DBF-BE50-BD1A-BB2B28E88148}"/>
              </a:ext>
            </a:extLst>
          </p:cNvPr>
          <p:cNvCxnSpPr>
            <a:cxnSpLocks/>
            <a:stCxn id="36" idx="4"/>
            <a:endCxn id="13" idx="0"/>
          </p:cNvCxnSpPr>
          <p:nvPr/>
        </p:nvCxnSpPr>
        <p:spPr>
          <a:xfrm flipH="1">
            <a:off x="6077405" y="4323182"/>
            <a:ext cx="91023" cy="12577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Peace Sign with solid fill">
            <a:extLst>
              <a:ext uri="{FF2B5EF4-FFF2-40B4-BE49-F238E27FC236}">
                <a16:creationId xmlns:a16="http://schemas.microsoft.com/office/drawing/2014/main" id="{427330E1-B619-7AA4-2895-7DE725DA2D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0205" y="5580975"/>
            <a:ext cx="914400" cy="914400"/>
          </a:xfrm>
          <a:prstGeom prst="rect">
            <a:avLst/>
          </a:prstGeom>
        </p:spPr>
      </p:pic>
      <p:cxnSp>
        <p:nvCxnSpPr>
          <p:cNvPr id="17" name="Straight Arrow Connector 16">
            <a:extLst>
              <a:ext uri="{FF2B5EF4-FFF2-40B4-BE49-F238E27FC236}">
                <a16:creationId xmlns:a16="http://schemas.microsoft.com/office/drawing/2014/main" id="{13DEF165-A0FE-F8C4-6475-0E7BBC855199}"/>
              </a:ext>
            </a:extLst>
          </p:cNvPr>
          <p:cNvCxnSpPr>
            <a:cxnSpLocks/>
          </p:cNvCxnSpPr>
          <p:nvPr/>
        </p:nvCxnSpPr>
        <p:spPr>
          <a:xfrm flipH="1">
            <a:off x="6411420" y="4885330"/>
            <a:ext cx="2483583" cy="1072732"/>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8D2665E-607E-45CA-6B01-0F44D3303244}"/>
              </a:ext>
            </a:extLst>
          </p:cNvPr>
          <p:cNvSpPr txBox="1"/>
          <p:nvPr/>
        </p:nvSpPr>
        <p:spPr>
          <a:xfrm>
            <a:off x="6582416" y="5864920"/>
            <a:ext cx="4898072" cy="584775"/>
          </a:xfrm>
          <a:prstGeom prst="rect">
            <a:avLst/>
          </a:prstGeom>
          <a:noFill/>
        </p:spPr>
        <p:txBody>
          <a:bodyPr wrap="none" rtlCol="0">
            <a:spAutoFit/>
          </a:bodyPr>
          <a:lstStyle/>
          <a:p>
            <a:r>
              <a:rPr lang="en-GB" sz="3200" dirty="0"/>
              <a:t>augmented “collector node”</a:t>
            </a:r>
          </a:p>
        </p:txBody>
      </p:sp>
      <p:pic>
        <p:nvPicPr>
          <p:cNvPr id="23" name="Picture 22">
            <a:extLst>
              <a:ext uri="{FF2B5EF4-FFF2-40B4-BE49-F238E27FC236}">
                <a16:creationId xmlns:a16="http://schemas.microsoft.com/office/drawing/2014/main" id="{055CE300-E7A3-0ACB-6DC0-F2B6FBA90D70}"/>
              </a:ext>
            </a:extLst>
          </p:cNvPr>
          <p:cNvPicPr>
            <a:picLocks noChangeAspect="1"/>
          </p:cNvPicPr>
          <p:nvPr/>
        </p:nvPicPr>
        <p:blipFill>
          <a:blip r:embed="rId7"/>
          <a:stretch>
            <a:fillRect/>
          </a:stretch>
        </p:blipFill>
        <p:spPr>
          <a:xfrm>
            <a:off x="8333503" y="5172204"/>
            <a:ext cx="878005" cy="487780"/>
          </a:xfrm>
          <a:prstGeom prst="rect">
            <a:avLst/>
          </a:prstGeom>
        </p:spPr>
      </p:pic>
      <p:cxnSp>
        <p:nvCxnSpPr>
          <p:cNvPr id="25" name="Straight Arrow Connector 24">
            <a:extLst>
              <a:ext uri="{FF2B5EF4-FFF2-40B4-BE49-F238E27FC236}">
                <a16:creationId xmlns:a16="http://schemas.microsoft.com/office/drawing/2014/main" id="{7796E8EF-1762-301A-261A-CB3798896854}"/>
              </a:ext>
            </a:extLst>
          </p:cNvPr>
          <p:cNvCxnSpPr>
            <a:cxnSpLocks/>
          </p:cNvCxnSpPr>
          <p:nvPr/>
        </p:nvCxnSpPr>
        <p:spPr>
          <a:xfrm>
            <a:off x="3333750" y="2381250"/>
            <a:ext cx="2620470" cy="25434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A5BDC58-D6FC-884E-4916-05977DDCAD8F}"/>
              </a:ext>
            </a:extLst>
          </p:cNvPr>
          <p:cNvCxnSpPr>
            <a:cxnSpLocks/>
          </p:cNvCxnSpPr>
          <p:nvPr/>
        </p:nvCxnSpPr>
        <p:spPr>
          <a:xfrm>
            <a:off x="6563822" y="2309529"/>
            <a:ext cx="668747" cy="193117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erson with a white beard&#10;&#10;Description automatically generated with low confidence">
            <a:extLst>
              <a:ext uri="{FF2B5EF4-FFF2-40B4-BE49-F238E27FC236}">
                <a16:creationId xmlns:a16="http://schemas.microsoft.com/office/drawing/2014/main" id="{843A30E8-7898-9704-2E5C-95C538D0CA6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2463" y="3885151"/>
            <a:ext cx="1866900" cy="2247900"/>
          </a:xfrm>
          <a:prstGeom prst="rect">
            <a:avLst/>
          </a:prstGeom>
        </p:spPr>
      </p:pic>
      <p:sp>
        <p:nvSpPr>
          <p:cNvPr id="5" name="Date Placeholder 4">
            <a:extLst>
              <a:ext uri="{FF2B5EF4-FFF2-40B4-BE49-F238E27FC236}">
                <a16:creationId xmlns:a16="http://schemas.microsoft.com/office/drawing/2014/main" id="{00298D17-9408-0471-E677-BD89641CF4AC}"/>
              </a:ext>
            </a:extLst>
          </p:cNvPr>
          <p:cNvSpPr>
            <a:spLocks noGrp="1"/>
          </p:cNvSpPr>
          <p:nvPr>
            <p:ph type="dt" sz="half" idx="10"/>
          </p:nvPr>
        </p:nvSpPr>
        <p:spPr/>
        <p:txBody>
          <a:bodyPr/>
          <a:lstStyle/>
          <a:p>
            <a:fld id="{CFAF57FB-3988-B34D-AF52-0451805C6494}" type="datetime1">
              <a:rPr lang="en-US" smtClean="0"/>
              <a:t>3/25/23</a:t>
            </a:fld>
            <a:endParaRPr lang="en-US" dirty="0"/>
          </a:p>
        </p:txBody>
      </p:sp>
    </p:spTree>
    <p:extLst>
      <p:ext uri="{BB962C8B-B14F-4D97-AF65-F5344CB8AC3E}">
        <p14:creationId xmlns:p14="http://schemas.microsoft.com/office/powerpoint/2010/main" val="2913997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32</a:t>
            </a:fld>
            <a:endParaRPr lang="en-US" dirty="0"/>
          </a:p>
        </p:txBody>
      </p:sp>
      <p:pic>
        <p:nvPicPr>
          <p:cNvPr id="1026" name="Picture 2" descr="Textbook: Parallel and Distributed Computation">
            <a:extLst>
              <a:ext uri="{FF2B5EF4-FFF2-40B4-BE49-F238E27FC236}">
                <a16:creationId xmlns:a16="http://schemas.microsoft.com/office/drawing/2014/main" id="{889412C8-960F-19D0-5F87-76C6E252365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11865" y="1412627"/>
            <a:ext cx="3219892" cy="4740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work Optimization: Continuous and Discrete Models (Optimization,  Computation, and Control): Dimitri P. Bertsekas, Bertsekas, Dimitri P.:  9781886529021: Amazon.com: Books">
            <a:extLst>
              <a:ext uri="{FF2B5EF4-FFF2-40B4-BE49-F238E27FC236}">
                <a16:creationId xmlns:a16="http://schemas.microsoft.com/office/drawing/2014/main" id="{BED5B935-EDA3-8EAF-00B7-7B4CA0C9A62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1437" y="1452035"/>
            <a:ext cx="3219892" cy="46816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A1C3B9C-BBE7-371B-EF61-63A348CC9A2B}"/>
              </a:ext>
            </a:extLst>
          </p:cNvPr>
          <p:cNvSpPr>
            <a:spLocks noGrp="1"/>
          </p:cNvSpPr>
          <p:nvPr>
            <p:ph type="dt" sz="half" idx="10"/>
          </p:nvPr>
        </p:nvSpPr>
        <p:spPr/>
        <p:txBody>
          <a:bodyPr/>
          <a:lstStyle/>
          <a:p>
            <a:fld id="{96F33286-D21E-BE46-B8B2-DB8CA3E496B9}" type="datetime1">
              <a:rPr lang="en-US" smtClean="0"/>
              <a:t>3/25/23</a:t>
            </a:fld>
            <a:endParaRPr lang="en-US" dirty="0"/>
          </a:p>
        </p:txBody>
      </p:sp>
    </p:spTree>
    <p:extLst>
      <p:ext uri="{BB962C8B-B14F-4D97-AF65-F5344CB8AC3E}">
        <p14:creationId xmlns:p14="http://schemas.microsoft.com/office/powerpoint/2010/main" val="3846860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651FC-2A6A-8C17-A662-2AC33A99BD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9092" y="2749160"/>
            <a:ext cx="11433815" cy="2059671"/>
          </a:xfrm>
          <a:prstGeom prst="rect">
            <a:avLst/>
          </a:prstGeom>
        </p:spPr>
      </p:pic>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0" y="116776"/>
            <a:ext cx="12192000" cy="1877842"/>
          </a:xfrm>
        </p:spPr>
        <p:txBody>
          <a:bodyPr>
            <a:noAutofit/>
          </a:bodyPr>
          <a:lstStyle/>
          <a:p>
            <a:r>
              <a:rPr lang="en-US" sz="6000" b="1" dirty="0">
                <a:latin typeface="+mn-lt"/>
              </a:rPr>
              <a:t>Electrical Network.</a:t>
            </a:r>
            <a:br>
              <a:rPr lang="en-US" sz="6000" b="1" dirty="0">
                <a:latin typeface="+mn-lt"/>
              </a:rPr>
            </a:br>
            <a:r>
              <a:rPr lang="en-US" sz="6000" b="1" dirty="0">
                <a:latin typeface="+mn-lt"/>
              </a:rPr>
              <a:t> (“AI is new Electricity!”) </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33</a:t>
            </a:fld>
            <a:endParaRPr lang="en-US" dirty="0"/>
          </a:p>
        </p:txBody>
      </p:sp>
      <p:cxnSp>
        <p:nvCxnSpPr>
          <p:cNvPr id="23" name="Straight Connector 22">
            <a:extLst>
              <a:ext uri="{FF2B5EF4-FFF2-40B4-BE49-F238E27FC236}">
                <a16:creationId xmlns:a16="http://schemas.microsoft.com/office/drawing/2014/main" id="{6C2FA345-52A7-3DA5-2E84-6C9E32DBB1F4}"/>
              </a:ext>
            </a:extLst>
          </p:cNvPr>
          <p:cNvCxnSpPr>
            <a:cxnSpLocks/>
          </p:cNvCxnSpPr>
          <p:nvPr/>
        </p:nvCxnSpPr>
        <p:spPr>
          <a:xfrm flipV="1">
            <a:off x="6399699" y="2877456"/>
            <a:ext cx="0" cy="753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43E55F2-C117-BF06-104A-C363F8BA2BDF}"/>
              </a:ext>
            </a:extLst>
          </p:cNvPr>
          <p:cNvCxnSpPr>
            <a:cxnSpLocks/>
          </p:cNvCxnSpPr>
          <p:nvPr/>
        </p:nvCxnSpPr>
        <p:spPr>
          <a:xfrm flipH="1">
            <a:off x="4785959" y="2307032"/>
            <a:ext cx="1130531" cy="54157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410879-F9CD-1025-169B-D812028CA7B4}"/>
              </a:ext>
            </a:extLst>
          </p:cNvPr>
          <p:cNvSpPr txBox="1"/>
          <p:nvPr/>
        </p:nvSpPr>
        <p:spPr>
          <a:xfrm>
            <a:off x="6032394" y="1895172"/>
            <a:ext cx="5156412" cy="707886"/>
          </a:xfrm>
          <a:prstGeom prst="rect">
            <a:avLst/>
          </a:prstGeom>
          <a:noFill/>
        </p:spPr>
        <p:txBody>
          <a:bodyPr wrap="none" rtlCol="0">
            <a:spAutoFit/>
          </a:bodyPr>
          <a:lstStyle/>
          <a:p>
            <a:r>
              <a:rPr lang="en-GB" sz="4000" b="1" dirty="0"/>
              <a:t>Kirchhoff’s Current Law</a:t>
            </a:r>
          </a:p>
        </p:txBody>
      </p:sp>
      <p:sp>
        <p:nvSpPr>
          <p:cNvPr id="27" name="TextBox 26">
            <a:extLst>
              <a:ext uri="{FF2B5EF4-FFF2-40B4-BE49-F238E27FC236}">
                <a16:creationId xmlns:a16="http://schemas.microsoft.com/office/drawing/2014/main" id="{551D9356-C52C-7D9C-5BDE-C5A9997B6899}"/>
              </a:ext>
            </a:extLst>
          </p:cNvPr>
          <p:cNvSpPr txBox="1"/>
          <p:nvPr/>
        </p:nvSpPr>
        <p:spPr>
          <a:xfrm>
            <a:off x="1774112" y="5563373"/>
            <a:ext cx="4826193" cy="707886"/>
          </a:xfrm>
          <a:prstGeom prst="rect">
            <a:avLst/>
          </a:prstGeom>
          <a:noFill/>
        </p:spPr>
        <p:txBody>
          <a:bodyPr wrap="none" rtlCol="0">
            <a:spAutoFit/>
          </a:bodyPr>
          <a:lstStyle/>
          <a:p>
            <a:r>
              <a:rPr lang="en-GB" sz="4000" b="1" dirty="0"/>
              <a:t>Generalized Ohm Law</a:t>
            </a:r>
          </a:p>
        </p:txBody>
      </p:sp>
      <p:cxnSp>
        <p:nvCxnSpPr>
          <p:cNvPr id="28" name="Straight Arrow Connector 27">
            <a:extLst>
              <a:ext uri="{FF2B5EF4-FFF2-40B4-BE49-F238E27FC236}">
                <a16:creationId xmlns:a16="http://schemas.microsoft.com/office/drawing/2014/main" id="{DD88193E-8336-8C84-7AD7-28D2E6884E71}"/>
              </a:ext>
            </a:extLst>
          </p:cNvPr>
          <p:cNvCxnSpPr>
            <a:cxnSpLocks/>
          </p:cNvCxnSpPr>
          <p:nvPr/>
        </p:nvCxnSpPr>
        <p:spPr>
          <a:xfrm flipV="1">
            <a:off x="4549832" y="4540459"/>
            <a:ext cx="0" cy="9927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6ADFC0FB-9F91-58B5-1952-83608C7CBADB}"/>
              </a:ext>
            </a:extLst>
          </p:cNvPr>
          <p:cNvSpPr>
            <a:spLocks noGrp="1"/>
          </p:cNvSpPr>
          <p:nvPr>
            <p:ph type="dt" sz="half" idx="10"/>
          </p:nvPr>
        </p:nvSpPr>
        <p:spPr/>
        <p:txBody>
          <a:bodyPr/>
          <a:lstStyle/>
          <a:p>
            <a:fld id="{427A9229-110B-5B4A-899B-18061438A49D}" type="datetime1">
              <a:rPr lang="en-US" smtClean="0"/>
              <a:t>3/25/23</a:t>
            </a:fld>
            <a:endParaRPr lang="en-US" dirty="0"/>
          </a:p>
        </p:txBody>
      </p:sp>
    </p:spTree>
    <p:extLst>
      <p:ext uri="{BB962C8B-B14F-4D97-AF65-F5344CB8AC3E}">
        <p14:creationId xmlns:p14="http://schemas.microsoft.com/office/powerpoint/2010/main" val="3679002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216827" y="1536174"/>
            <a:ext cx="8674811" cy="3785652"/>
          </a:xfrm>
          <a:prstGeom prst="rect">
            <a:avLst/>
          </a:prstGeom>
          <a:noFill/>
        </p:spPr>
        <p:txBody>
          <a:bodyPr wrap="none" rtlCol="0">
            <a:spAutoFit/>
          </a:bodyPr>
          <a:lstStyle/>
          <a:p>
            <a:r>
              <a:rPr lang="en-US" sz="8000" b="1" dirty="0" err="1"/>
              <a:t>GTVMin</a:t>
            </a:r>
            <a:r>
              <a:rPr lang="en-US" sz="8000" b="1" dirty="0"/>
              <a:t> </a:t>
            </a:r>
          </a:p>
          <a:p>
            <a:r>
              <a:rPr lang="en-US" sz="8000" b="1" dirty="0"/>
              <a:t>for </a:t>
            </a:r>
          </a:p>
          <a:p>
            <a:r>
              <a:rPr lang="en-US" sz="8000" b="1" dirty="0"/>
              <a:t>Non-Param. Models</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34</a:t>
            </a:fld>
            <a:endParaRPr lang="en-US"/>
          </a:p>
        </p:txBody>
      </p:sp>
      <p:sp>
        <p:nvSpPr>
          <p:cNvPr id="9" name="Date Placeholder 8">
            <a:extLst>
              <a:ext uri="{FF2B5EF4-FFF2-40B4-BE49-F238E27FC236}">
                <a16:creationId xmlns:a16="http://schemas.microsoft.com/office/drawing/2014/main" id="{A2C6EE39-2191-E248-FBF2-C89960D08F9F}"/>
              </a:ext>
            </a:extLst>
          </p:cNvPr>
          <p:cNvSpPr>
            <a:spLocks noGrp="1"/>
          </p:cNvSpPr>
          <p:nvPr>
            <p:ph type="dt" sz="half" idx="10"/>
          </p:nvPr>
        </p:nvSpPr>
        <p:spPr/>
        <p:txBody>
          <a:bodyPr/>
          <a:lstStyle/>
          <a:p>
            <a:fld id="{9BD8BACF-B135-5C40-98DF-D9054633B25C}" type="datetime1">
              <a:rPr lang="en-US" smtClean="0"/>
              <a:t>3/25/23</a:t>
            </a:fld>
            <a:endParaRPr lang="en-US"/>
          </a:p>
        </p:txBody>
      </p:sp>
    </p:spTree>
    <p:extLst>
      <p:ext uri="{BB962C8B-B14F-4D97-AF65-F5344CB8AC3E}">
        <p14:creationId xmlns:p14="http://schemas.microsoft.com/office/powerpoint/2010/main" val="1416362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2" y="306435"/>
            <a:ext cx="11293561" cy="1469104"/>
          </a:xfrm>
        </p:spPr>
        <p:txBody>
          <a:bodyPr>
            <a:normAutofit/>
          </a:bodyPr>
          <a:lstStyle/>
          <a:p>
            <a:r>
              <a:rPr lang="en-US" sz="6400" dirty="0"/>
              <a:t>Variation of Non-Param. Models</a:t>
            </a:r>
          </a:p>
        </p:txBody>
      </p:sp>
      <p:sp>
        <p:nvSpPr>
          <p:cNvPr id="7" name="Oval 6">
            <a:extLst>
              <a:ext uri="{FF2B5EF4-FFF2-40B4-BE49-F238E27FC236}">
                <a16:creationId xmlns:a16="http://schemas.microsoft.com/office/drawing/2014/main" id="{96EB08D6-6DC0-6C78-70EE-8E7032E66C05}"/>
              </a:ext>
            </a:extLst>
          </p:cNvPr>
          <p:cNvSpPr/>
          <p:nvPr/>
        </p:nvSpPr>
        <p:spPr>
          <a:xfrm>
            <a:off x="7316768" y="3167532"/>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8" name="Straight Connector 7">
            <a:extLst>
              <a:ext uri="{FF2B5EF4-FFF2-40B4-BE49-F238E27FC236}">
                <a16:creationId xmlns:a16="http://schemas.microsoft.com/office/drawing/2014/main" id="{754723DC-5BF8-CA5E-BEE9-4BA6DE360530}"/>
              </a:ext>
            </a:extLst>
          </p:cNvPr>
          <p:cNvCxnSpPr>
            <a:cxnSpLocks/>
          </p:cNvCxnSpPr>
          <p:nvPr/>
        </p:nvCxnSpPr>
        <p:spPr>
          <a:xfrm flipV="1">
            <a:off x="3764908" y="3302913"/>
            <a:ext cx="3710610" cy="1260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285BA7-9F29-DBAF-672E-BB99874FEBC0}"/>
                  </a:ext>
                </a:extLst>
              </p:cNvPr>
              <p:cNvSpPr txBox="1"/>
              <p:nvPr/>
            </p:nvSpPr>
            <p:spPr>
              <a:xfrm>
                <a:off x="7078777" y="1919767"/>
                <a:ext cx="1658083"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𝑖</m:t>
                    </m:r>
                  </m:oMath>
                </a14:m>
                <a:r>
                  <a:rPr lang="en-US" sz="4000" dirty="0"/>
                  <a:t> </a:t>
                </a:r>
              </a:p>
            </p:txBody>
          </p:sp>
        </mc:Choice>
        <mc:Fallback xmlns="">
          <p:sp>
            <p:nvSpPr>
              <p:cNvPr id="9" name="TextBox 8">
                <a:extLst>
                  <a:ext uri="{FF2B5EF4-FFF2-40B4-BE49-F238E27FC236}">
                    <a16:creationId xmlns:a16="http://schemas.microsoft.com/office/drawing/2014/main" id="{13285BA7-9F29-DBAF-672E-BB99874FEBC0}"/>
                  </a:ext>
                </a:extLst>
              </p:cNvPr>
              <p:cNvSpPr txBox="1">
                <a:spLocks noRot="1" noChangeAspect="1" noMove="1" noResize="1" noEditPoints="1" noAdjustHandles="1" noChangeArrowheads="1" noChangeShapeType="1" noTextEdit="1"/>
              </p:cNvSpPr>
              <p:nvPr/>
            </p:nvSpPr>
            <p:spPr>
              <a:xfrm>
                <a:off x="7078777" y="1919767"/>
                <a:ext cx="1658083" cy="707886"/>
              </a:xfrm>
              <a:prstGeom prst="rect">
                <a:avLst/>
              </a:prstGeom>
              <a:blipFill>
                <a:blip r:embed="rId3"/>
                <a:stretch>
                  <a:fillRect l="-12977" t="-14286" b="-39286"/>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4E62CBC0-21A3-6819-960C-FAEF40292857}"/>
              </a:ext>
            </a:extLst>
          </p:cNvPr>
          <p:cNvPicPr>
            <a:picLocks noChangeAspect="1"/>
          </p:cNvPicPr>
          <p:nvPr/>
        </p:nvPicPr>
        <p:blipFill>
          <a:blip r:embed="rId4"/>
          <a:stretch>
            <a:fillRect/>
          </a:stretch>
        </p:blipFill>
        <p:spPr>
          <a:xfrm>
            <a:off x="4654499" y="2638658"/>
            <a:ext cx="976214" cy="633683"/>
          </a:xfrm>
          <a:prstGeom prst="rect">
            <a:avLst/>
          </a:prstGeom>
        </p:spPr>
      </p:pic>
      <p:sp>
        <p:nvSpPr>
          <p:cNvPr id="11" name="Oval 10">
            <a:extLst>
              <a:ext uri="{FF2B5EF4-FFF2-40B4-BE49-F238E27FC236}">
                <a16:creationId xmlns:a16="http://schemas.microsoft.com/office/drawing/2014/main" id="{39DAE96A-DFDE-276B-A24C-70EA63240F27}"/>
              </a:ext>
            </a:extLst>
          </p:cNvPr>
          <p:cNvSpPr/>
          <p:nvPr/>
        </p:nvSpPr>
        <p:spPr>
          <a:xfrm>
            <a:off x="8198597" y="3076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2" name="Oval 11">
            <a:extLst>
              <a:ext uri="{FF2B5EF4-FFF2-40B4-BE49-F238E27FC236}">
                <a16:creationId xmlns:a16="http://schemas.microsoft.com/office/drawing/2014/main" id="{AA9CD575-0E5A-3CBD-5437-FB44ACE7F0F3}"/>
              </a:ext>
            </a:extLst>
          </p:cNvPr>
          <p:cNvSpPr/>
          <p:nvPr/>
        </p:nvSpPr>
        <p:spPr>
          <a:xfrm>
            <a:off x="8579597" y="2695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3" name="Oval 12">
            <a:extLst>
              <a:ext uri="{FF2B5EF4-FFF2-40B4-BE49-F238E27FC236}">
                <a16:creationId xmlns:a16="http://schemas.microsoft.com/office/drawing/2014/main" id="{90F14CED-FBA9-5E54-27BB-44AD516FA0E8}"/>
              </a:ext>
            </a:extLst>
          </p:cNvPr>
          <p:cNvSpPr/>
          <p:nvPr/>
        </p:nvSpPr>
        <p:spPr>
          <a:xfrm>
            <a:off x="9467969" y="2552785"/>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4" name="Oval 13">
            <a:extLst>
              <a:ext uri="{FF2B5EF4-FFF2-40B4-BE49-F238E27FC236}">
                <a16:creationId xmlns:a16="http://schemas.microsoft.com/office/drawing/2014/main" id="{F1C9F20E-4E07-8FEB-055F-8DC9E2476562}"/>
              </a:ext>
            </a:extLst>
          </p:cNvPr>
          <p:cNvSpPr/>
          <p:nvPr/>
        </p:nvSpPr>
        <p:spPr>
          <a:xfrm>
            <a:off x="3540466" y="3293619"/>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15" name="Oval 14">
            <a:extLst>
              <a:ext uri="{FF2B5EF4-FFF2-40B4-BE49-F238E27FC236}">
                <a16:creationId xmlns:a16="http://schemas.microsoft.com/office/drawing/2014/main" id="{AE53D89D-A559-55EF-7213-D3E248FCF7BB}"/>
              </a:ext>
            </a:extLst>
          </p:cNvPr>
          <p:cNvSpPr/>
          <p:nvPr/>
        </p:nvSpPr>
        <p:spPr>
          <a:xfrm>
            <a:off x="675921" y="3502883"/>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6" name="Oval 15">
            <a:extLst>
              <a:ext uri="{FF2B5EF4-FFF2-40B4-BE49-F238E27FC236}">
                <a16:creationId xmlns:a16="http://schemas.microsoft.com/office/drawing/2014/main" id="{75816D3A-3E3E-1240-1013-28E035BB4DE1}"/>
              </a:ext>
            </a:extLst>
          </p:cNvPr>
          <p:cNvSpPr/>
          <p:nvPr/>
        </p:nvSpPr>
        <p:spPr>
          <a:xfrm>
            <a:off x="1338577" y="3164132"/>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1514F8-EA48-5A86-ED0D-4C7EF18E549E}"/>
                  </a:ext>
                </a:extLst>
              </p:cNvPr>
              <p:cNvSpPr txBox="1"/>
              <p:nvPr/>
            </p:nvSpPr>
            <p:spPr>
              <a:xfrm>
                <a:off x="1437116" y="2058409"/>
                <a:ext cx="1673022"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𝑗</m:t>
                    </m:r>
                  </m:oMath>
                </a14:m>
                <a:r>
                  <a:rPr lang="en-US" sz="4000" dirty="0"/>
                  <a:t> </a:t>
                </a:r>
              </a:p>
            </p:txBody>
          </p:sp>
        </mc:Choice>
        <mc:Fallback xmlns="">
          <p:sp>
            <p:nvSpPr>
              <p:cNvPr id="17" name="TextBox 16">
                <a:extLst>
                  <a:ext uri="{FF2B5EF4-FFF2-40B4-BE49-F238E27FC236}">
                    <a16:creationId xmlns:a16="http://schemas.microsoft.com/office/drawing/2014/main" id="{041514F8-EA48-5A86-ED0D-4C7EF18E549E}"/>
                  </a:ext>
                </a:extLst>
              </p:cNvPr>
              <p:cNvSpPr txBox="1">
                <a:spLocks noRot="1" noChangeAspect="1" noMove="1" noResize="1" noEditPoints="1" noAdjustHandles="1" noChangeArrowheads="1" noChangeShapeType="1" noTextEdit="1"/>
              </p:cNvSpPr>
              <p:nvPr/>
            </p:nvSpPr>
            <p:spPr>
              <a:xfrm>
                <a:off x="1437116" y="2058409"/>
                <a:ext cx="1673022" cy="707886"/>
              </a:xfrm>
              <a:prstGeom prst="rect">
                <a:avLst/>
              </a:prstGeom>
              <a:blipFill>
                <a:blip r:embed="rId5"/>
                <a:stretch>
                  <a:fillRect l="-12879" t="-14286" b="-39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E6EA8E-953D-A607-3FB6-31E59F7DDF32}"/>
                  </a:ext>
                </a:extLst>
              </p:cNvPr>
              <p:cNvSpPr txBox="1"/>
              <p:nvPr/>
            </p:nvSpPr>
            <p:spPr>
              <a:xfrm>
                <a:off x="10176155" y="2197773"/>
                <a:ext cx="1070742"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oMath>
                  </m:oMathPara>
                </a14:m>
                <a:endParaRPr lang="en-GB" sz="4000" dirty="0"/>
              </a:p>
            </p:txBody>
          </p:sp>
        </mc:Choice>
        <mc:Fallback xmlns="">
          <p:sp>
            <p:nvSpPr>
              <p:cNvPr id="20" name="TextBox 19">
                <a:extLst>
                  <a:ext uri="{FF2B5EF4-FFF2-40B4-BE49-F238E27FC236}">
                    <a16:creationId xmlns:a16="http://schemas.microsoft.com/office/drawing/2014/main" id="{2DE6EA8E-953D-A607-3FB6-31E59F7DDF32}"/>
                  </a:ext>
                </a:extLst>
              </p:cNvPr>
              <p:cNvSpPr txBox="1">
                <a:spLocks noRot="1" noChangeAspect="1" noMove="1" noResize="1" noEditPoints="1" noAdjustHandles="1" noChangeArrowheads="1" noChangeShapeType="1" noTextEdit="1"/>
              </p:cNvSpPr>
              <p:nvPr/>
            </p:nvSpPr>
            <p:spPr>
              <a:xfrm>
                <a:off x="10176155" y="2197773"/>
                <a:ext cx="1070742" cy="740780"/>
              </a:xfrm>
              <a:prstGeom prst="rect">
                <a:avLst/>
              </a:prstGeom>
              <a:blipFill>
                <a:blip r:embed="rId6"/>
                <a:stretch>
                  <a:fillRect l="-2353" t="-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A6BFC61-0A9A-5240-A2C8-51DF929C08BB}"/>
                  </a:ext>
                </a:extLst>
              </p:cNvPr>
              <p:cNvSpPr txBox="1"/>
              <p:nvPr/>
            </p:nvSpPr>
            <p:spPr>
              <a:xfrm>
                <a:off x="195445" y="2324953"/>
                <a:ext cx="1115626"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oMath>
                  </m:oMathPara>
                </a14:m>
                <a:endParaRPr lang="en-GB" sz="4000" dirty="0"/>
              </a:p>
            </p:txBody>
          </p:sp>
        </mc:Choice>
        <mc:Fallback xmlns="">
          <p:sp>
            <p:nvSpPr>
              <p:cNvPr id="21" name="TextBox 20">
                <a:extLst>
                  <a:ext uri="{FF2B5EF4-FFF2-40B4-BE49-F238E27FC236}">
                    <a16:creationId xmlns:a16="http://schemas.microsoft.com/office/drawing/2014/main" id="{CA6BFC61-0A9A-5240-A2C8-51DF929C08BB}"/>
                  </a:ext>
                </a:extLst>
              </p:cNvPr>
              <p:cNvSpPr txBox="1">
                <a:spLocks noRot="1" noChangeAspect="1" noMove="1" noResize="1" noEditPoints="1" noAdjustHandles="1" noChangeArrowheads="1" noChangeShapeType="1" noTextEdit="1"/>
              </p:cNvSpPr>
              <p:nvPr/>
            </p:nvSpPr>
            <p:spPr>
              <a:xfrm>
                <a:off x="195445" y="2324953"/>
                <a:ext cx="1115626" cy="740780"/>
              </a:xfrm>
              <a:prstGeom prst="rect">
                <a:avLst/>
              </a:prstGeom>
              <a:blipFill>
                <a:blip r:embed="rId7"/>
                <a:stretch>
                  <a:fillRect l="-2247" t="-11667"/>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31F90F54-C425-D66E-191D-4D15EA6F63D5}"/>
              </a:ext>
            </a:extLst>
          </p:cNvPr>
          <p:cNvSpPr/>
          <p:nvPr/>
        </p:nvSpPr>
        <p:spPr>
          <a:xfrm>
            <a:off x="4761606"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2" name="Oval 21">
            <a:extLst>
              <a:ext uri="{FF2B5EF4-FFF2-40B4-BE49-F238E27FC236}">
                <a16:creationId xmlns:a16="http://schemas.microsoft.com/office/drawing/2014/main" id="{899D8BBB-D87E-8166-7E93-F834ED7B3AD7}"/>
              </a:ext>
            </a:extLst>
          </p:cNvPr>
          <p:cNvSpPr/>
          <p:nvPr/>
        </p:nvSpPr>
        <p:spPr>
          <a:xfrm>
            <a:off x="5440213"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3" name="Freeform 22">
            <a:extLst>
              <a:ext uri="{FF2B5EF4-FFF2-40B4-BE49-F238E27FC236}">
                <a16:creationId xmlns:a16="http://schemas.microsoft.com/office/drawing/2014/main" id="{4F1840E0-1D8D-6DDB-1A6C-6A3F172C4B41}"/>
              </a:ext>
            </a:extLst>
          </p:cNvPr>
          <p:cNvSpPr/>
          <p:nvPr/>
        </p:nvSpPr>
        <p:spPr>
          <a:xfrm>
            <a:off x="290589" y="3076343"/>
            <a:ext cx="6790695" cy="2580178"/>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a:extLst>
              <a:ext uri="{FF2B5EF4-FFF2-40B4-BE49-F238E27FC236}">
                <a16:creationId xmlns:a16="http://schemas.microsoft.com/office/drawing/2014/main" id="{F9FE9A5B-AF76-0BCC-686D-ED27951D046D}"/>
              </a:ext>
            </a:extLst>
          </p:cNvPr>
          <p:cNvSpPr/>
          <p:nvPr/>
        </p:nvSpPr>
        <p:spPr>
          <a:xfrm flipH="1">
            <a:off x="4291361" y="2164461"/>
            <a:ext cx="5574832" cy="4387104"/>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8578C2AC-6859-28DF-A375-8F194A0520CE}"/>
              </a:ext>
            </a:extLst>
          </p:cNvPr>
          <p:cNvCxnSpPr>
            <a:cxnSpLocks/>
          </p:cNvCxnSpPr>
          <p:nvPr/>
        </p:nvCxnSpPr>
        <p:spPr>
          <a:xfrm>
            <a:off x="5620213" y="4313553"/>
            <a:ext cx="57173" cy="196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3B2041-E3FB-DF5E-8719-C6CE8CF00CFD}"/>
              </a:ext>
            </a:extLst>
          </p:cNvPr>
          <p:cNvCxnSpPr>
            <a:cxnSpLocks/>
            <a:stCxn id="23" idx="28"/>
            <a:endCxn id="24" idx="36"/>
          </p:cNvCxnSpPr>
          <p:nvPr/>
        </p:nvCxnSpPr>
        <p:spPr>
          <a:xfrm>
            <a:off x="4956304" y="4811683"/>
            <a:ext cx="17689" cy="123517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2FBE1B5-12BB-4DAC-6796-79462F3CD7F9}"/>
              </a:ext>
            </a:extLst>
          </p:cNvPr>
          <p:cNvSpPr/>
          <p:nvPr/>
        </p:nvSpPr>
        <p:spPr>
          <a:xfrm flipV="1">
            <a:off x="7475518" y="5964044"/>
            <a:ext cx="435520" cy="39998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43" name="TextBox 42">
            <a:extLst>
              <a:ext uri="{FF2B5EF4-FFF2-40B4-BE49-F238E27FC236}">
                <a16:creationId xmlns:a16="http://schemas.microsoft.com/office/drawing/2014/main" id="{0F589505-3834-1BD4-5E20-5A7414A45858}"/>
              </a:ext>
            </a:extLst>
          </p:cNvPr>
          <p:cNvSpPr txBox="1"/>
          <p:nvPr/>
        </p:nvSpPr>
        <p:spPr>
          <a:xfrm>
            <a:off x="7911038" y="5592338"/>
            <a:ext cx="4302460" cy="1200329"/>
          </a:xfrm>
          <a:prstGeom prst="rect">
            <a:avLst/>
          </a:prstGeom>
          <a:noFill/>
        </p:spPr>
        <p:txBody>
          <a:bodyPr wrap="none" rtlCol="0">
            <a:spAutoFit/>
          </a:bodyPr>
          <a:lstStyle/>
          <a:p>
            <a:r>
              <a:rPr lang="en-GB" sz="3600" dirty="0"/>
              <a:t>test set that is </a:t>
            </a:r>
          </a:p>
          <a:p>
            <a:r>
              <a:rPr lang="en-GB" sz="3600" dirty="0"/>
              <a:t>shared by node </a:t>
            </a:r>
            <a:r>
              <a:rPr lang="en-GB" sz="3600" dirty="0" err="1"/>
              <a:t>i</a:t>
            </a:r>
            <a:r>
              <a:rPr lang="en-GB" sz="3600" dirty="0"/>
              <a:t> and j</a:t>
            </a: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E8CDE3A6-EDC7-07A2-9627-B442E166B89F}"/>
                  </a:ext>
                </a:extLst>
              </p14:cNvPr>
              <p14:cNvContentPartPr/>
              <p14:nvPr/>
            </p14:nvContentPartPr>
            <p14:xfrm>
              <a:off x="268560" y="2652480"/>
              <a:ext cx="9025920" cy="4205520"/>
            </p14:xfrm>
          </p:contentPart>
        </mc:Choice>
        <mc:Fallback xmlns="">
          <p:pic>
            <p:nvPicPr>
              <p:cNvPr id="2" name="Ink 1">
                <a:extLst>
                  <a:ext uri="{FF2B5EF4-FFF2-40B4-BE49-F238E27FC236}">
                    <a16:creationId xmlns:a16="http://schemas.microsoft.com/office/drawing/2014/main" id="{E8CDE3A6-EDC7-07A2-9627-B442E166B89F}"/>
                  </a:ext>
                </a:extLst>
              </p:cNvPr>
              <p:cNvPicPr/>
              <p:nvPr/>
            </p:nvPicPr>
            <p:blipFill>
              <a:blip r:embed="rId9"/>
              <a:stretch>
                <a:fillRect/>
              </a:stretch>
            </p:blipFill>
            <p:spPr>
              <a:xfrm>
                <a:off x="259200" y="2643120"/>
                <a:ext cx="9044640" cy="4224240"/>
              </a:xfrm>
              <a:prstGeom prst="rect">
                <a:avLst/>
              </a:prstGeom>
            </p:spPr>
          </p:pic>
        </mc:Fallback>
      </mc:AlternateContent>
    </p:spTree>
    <p:extLst>
      <p:ext uri="{BB962C8B-B14F-4D97-AF65-F5344CB8AC3E}">
        <p14:creationId xmlns:p14="http://schemas.microsoft.com/office/powerpoint/2010/main" val="101603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79180" y="340925"/>
            <a:ext cx="10874620" cy="1157823"/>
          </a:xfrm>
        </p:spPr>
        <p:txBody>
          <a:bodyPr>
            <a:normAutofit/>
          </a:bodyPr>
          <a:lstStyle/>
          <a:p>
            <a:r>
              <a:rPr lang="en-US" sz="5400" b="1" dirty="0">
                <a:latin typeface="+mn-lt"/>
              </a:rPr>
              <a:t>Wrap Up.</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36</a:t>
            </a:fld>
            <a:endParaRPr lang="en-US" dirty="0"/>
          </a:p>
        </p:txBody>
      </p:sp>
      <p:sp>
        <p:nvSpPr>
          <p:cNvPr id="4" name="TextBox 3">
            <a:extLst>
              <a:ext uri="{FF2B5EF4-FFF2-40B4-BE49-F238E27FC236}">
                <a16:creationId xmlns:a16="http://schemas.microsoft.com/office/drawing/2014/main" id="{5A6B777F-8738-7542-B939-E79A1A7236E9}"/>
              </a:ext>
            </a:extLst>
          </p:cNvPr>
          <p:cNvSpPr txBox="1"/>
          <p:nvPr/>
        </p:nvSpPr>
        <p:spPr>
          <a:xfrm>
            <a:off x="479180" y="1657438"/>
            <a:ext cx="11712820" cy="41613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600" dirty="0"/>
              <a:t>couple local model training via regularization </a:t>
            </a:r>
          </a:p>
          <a:p>
            <a:pPr marL="457200" indent="-457200">
              <a:lnSpc>
                <a:spcPct val="150000"/>
              </a:lnSpc>
              <a:buFont typeface="Arial" panose="020B0604020202020204" pitchFamily="34" charset="0"/>
              <a:buChar char="•"/>
            </a:pPr>
            <a:r>
              <a:rPr lang="en-US" sz="3600" dirty="0" err="1"/>
              <a:t>regularizer</a:t>
            </a:r>
            <a:r>
              <a:rPr lang="en-US" sz="3600" dirty="0"/>
              <a:t> obtained via GTV (over empirical graph)</a:t>
            </a:r>
          </a:p>
          <a:p>
            <a:pPr marL="457200" indent="-457200">
              <a:lnSpc>
                <a:spcPct val="150000"/>
              </a:lnSpc>
              <a:buFont typeface="Arial" panose="020B0604020202020204" pitchFamily="34" charset="0"/>
              <a:buChar char="•"/>
            </a:pPr>
            <a:r>
              <a:rPr lang="en-US" sz="3600" dirty="0"/>
              <a:t>FL algorithms = optimization methods for GTV min</a:t>
            </a:r>
            <a:endParaRPr lang="en-US" sz="3600" dirty="0">
              <a:solidFill>
                <a:srgbClr val="FF0000"/>
              </a:solidFill>
            </a:endParaRPr>
          </a:p>
          <a:p>
            <a:pPr marL="457200" indent="-457200">
              <a:lnSpc>
                <a:spcPct val="150000"/>
              </a:lnSpc>
              <a:buFont typeface="Arial" panose="020B0604020202020204" pitchFamily="34" charset="0"/>
              <a:buChar char="•"/>
            </a:pPr>
            <a:r>
              <a:rPr lang="en-US" sz="3600" dirty="0" err="1"/>
              <a:t>GTVmin</a:t>
            </a:r>
            <a:r>
              <a:rPr lang="en-US" sz="3600" dirty="0"/>
              <a:t> pools local datasets into clusters</a:t>
            </a:r>
          </a:p>
          <a:p>
            <a:pPr marL="457200" indent="-457200">
              <a:lnSpc>
                <a:spcPct val="150000"/>
              </a:lnSpc>
              <a:buFont typeface="Arial" panose="020B0604020202020204" pitchFamily="34" charset="0"/>
              <a:buChar char="•"/>
            </a:pPr>
            <a:r>
              <a:rPr lang="en-US" sz="3600" dirty="0"/>
              <a:t>cluster structure depends on </a:t>
            </a:r>
            <a:r>
              <a:rPr lang="en-US" sz="3600" dirty="0" err="1"/>
              <a:t>emp.graph</a:t>
            </a:r>
            <a:r>
              <a:rPr lang="en-US" sz="3600" dirty="0"/>
              <a:t> </a:t>
            </a:r>
            <a:r>
              <a:rPr lang="en-US" sz="3600" dirty="0">
                <a:solidFill>
                  <a:srgbClr val="FF0000"/>
                </a:solidFill>
              </a:rPr>
              <a:t>and</a:t>
            </a:r>
            <a:r>
              <a:rPr lang="en-US" sz="3600" dirty="0"/>
              <a:t> local data! </a:t>
            </a:r>
          </a:p>
        </p:txBody>
      </p:sp>
      <p:sp>
        <p:nvSpPr>
          <p:cNvPr id="6" name="Date Placeholder 5">
            <a:extLst>
              <a:ext uri="{FF2B5EF4-FFF2-40B4-BE49-F238E27FC236}">
                <a16:creationId xmlns:a16="http://schemas.microsoft.com/office/drawing/2014/main" id="{B72ABD73-EE9B-8919-8BB0-F178AB8A93FB}"/>
              </a:ext>
            </a:extLst>
          </p:cNvPr>
          <p:cNvSpPr>
            <a:spLocks noGrp="1"/>
          </p:cNvSpPr>
          <p:nvPr>
            <p:ph type="dt" sz="half" idx="10"/>
          </p:nvPr>
        </p:nvSpPr>
        <p:spPr/>
        <p:txBody>
          <a:bodyPr/>
          <a:lstStyle/>
          <a:p>
            <a:fld id="{8F526571-8B0C-7043-8989-F29E5BFEF81F}" type="datetime1">
              <a:rPr lang="en-US" smtClean="0"/>
              <a:t>3/25/23</a:t>
            </a:fld>
            <a:endParaRPr lang="en-US" dirty="0"/>
          </a:p>
        </p:txBody>
      </p:sp>
    </p:spTree>
    <p:extLst>
      <p:ext uri="{BB962C8B-B14F-4D97-AF65-F5344CB8AC3E}">
        <p14:creationId xmlns:p14="http://schemas.microsoft.com/office/powerpoint/2010/main" val="123378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37</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6D66C15-90E3-3E4B-92C1-16981A9C2E22}" type="datetime1">
              <a:rPr lang="en-US" smtClean="0"/>
              <a:t>3/25/23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669208" y="2260834"/>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4</a:t>
            </a:fld>
            <a:endParaRPr lang="en-US" dirty="0"/>
          </a:p>
        </p:txBody>
      </p:sp>
      <p:sp>
        <p:nvSpPr>
          <p:cNvPr id="6" name="Oval 5">
            <a:extLst>
              <a:ext uri="{FF2B5EF4-FFF2-40B4-BE49-F238E27FC236}">
                <a16:creationId xmlns:a16="http://schemas.microsoft.com/office/drawing/2014/main" id="{813080D5-35EC-1347-8DCB-E4F38DE88848}"/>
              </a:ext>
            </a:extLst>
          </p:cNvPr>
          <p:cNvSpPr/>
          <p:nvPr/>
        </p:nvSpPr>
        <p:spPr>
          <a:xfrm>
            <a:off x="1972533" y="145404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131533" y="224421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96133" y="407984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972533" y="560955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331435" y="43086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96435" y="1980455"/>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847139" y="250275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353533" y="481329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677133" y="440912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677133" y="440912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5002725" y="2087255"/>
            <a:ext cx="2922210" cy="707886"/>
          </a:xfrm>
          <a:prstGeom prst="rect">
            <a:avLst/>
          </a:prstGeom>
          <a:noFill/>
        </p:spPr>
        <p:txBody>
          <a:bodyPr wrap="none" rtlCol="0">
            <a:spAutoFit/>
          </a:bodyPr>
          <a:lstStyle/>
          <a:p>
            <a:r>
              <a:rPr lang="en-US" sz="4000" dirty="0"/>
              <a:t>local dataset </a:t>
            </a:r>
          </a:p>
        </p:txBody>
      </p:sp>
      <p:pic>
        <p:nvPicPr>
          <p:cNvPr id="37" name="Picture 36">
            <a:extLst>
              <a:ext uri="{FF2B5EF4-FFF2-40B4-BE49-F238E27FC236}">
                <a16:creationId xmlns:a16="http://schemas.microsoft.com/office/drawing/2014/main" id="{8B745FCD-35F0-9F45-96E2-629CD655484E}"/>
              </a:ext>
            </a:extLst>
          </p:cNvPr>
          <p:cNvPicPr>
            <a:picLocks noChangeAspect="1"/>
          </p:cNvPicPr>
          <p:nvPr/>
        </p:nvPicPr>
        <p:blipFill>
          <a:blip r:embed="rId3"/>
          <a:stretch>
            <a:fillRect/>
          </a:stretch>
        </p:blipFill>
        <p:spPr>
          <a:xfrm>
            <a:off x="3079121" y="3030279"/>
            <a:ext cx="976214" cy="633683"/>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7BBADA-CE6C-0E4F-92B0-56FD342368B6}"/>
                  </a:ext>
                </a:extLst>
              </p:cNvPr>
              <p:cNvSpPr txBox="1"/>
              <p:nvPr/>
            </p:nvSpPr>
            <p:spPr>
              <a:xfrm>
                <a:off x="5536189" y="3163296"/>
                <a:ext cx="5762283" cy="1650003"/>
              </a:xfrm>
              <a:prstGeom prst="rect">
                <a:avLst/>
              </a:prstGeom>
              <a:noFill/>
            </p:spPr>
            <p:txBody>
              <a:bodyPr wrap="none" rtlCol="0">
                <a:spAutoFit/>
              </a:bodyPr>
              <a:lstStyle/>
              <a:p>
                <a:r>
                  <a:rPr lang="en-US" sz="4000" dirty="0"/>
                  <a:t>edge weights </a:t>
                </a:r>
                <a14:m>
                  <m:oMath xmlns:m="http://schemas.openxmlformats.org/officeDocument/2006/math">
                    <m:sSub>
                      <m:sSubPr>
                        <m:ctrlPr>
                          <a:rPr lang="en-US"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oMath>
                </a14:m>
                <a:r>
                  <a:rPr lang="en-US" sz="4000" dirty="0"/>
                  <a:t> quantify </a:t>
                </a:r>
              </a:p>
              <a:p>
                <a:r>
                  <a:rPr lang="en-US" sz="4000" dirty="0"/>
                  <a:t>“statistical similarities”</a:t>
                </a:r>
              </a:p>
              <a:p>
                <a:endParaRPr lang="en-US" dirty="0"/>
              </a:p>
            </p:txBody>
          </p:sp>
        </mc:Choice>
        <mc:Fallback xmlns="">
          <p:sp>
            <p:nvSpPr>
              <p:cNvPr id="38" name="TextBox 37">
                <a:extLst>
                  <a:ext uri="{FF2B5EF4-FFF2-40B4-BE49-F238E27FC236}">
                    <a16:creationId xmlns:a16="http://schemas.microsoft.com/office/drawing/2014/main" id="{F17BBADA-CE6C-0E4F-92B0-56FD342368B6}"/>
                  </a:ext>
                </a:extLst>
              </p:cNvPr>
              <p:cNvSpPr txBox="1">
                <a:spLocks noRot="1" noChangeAspect="1" noMove="1" noResize="1" noEditPoints="1" noAdjustHandles="1" noChangeArrowheads="1" noChangeShapeType="1" noTextEdit="1"/>
              </p:cNvSpPr>
              <p:nvPr/>
            </p:nvSpPr>
            <p:spPr>
              <a:xfrm>
                <a:off x="5536189" y="3163296"/>
                <a:ext cx="5762283" cy="1650003"/>
              </a:xfrm>
              <a:prstGeom prst="rect">
                <a:avLst/>
              </a:prstGeom>
              <a:blipFill>
                <a:blip r:embed="rId6"/>
                <a:stretch>
                  <a:fillRect l="-3516" t="-6107" r="-2857"/>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4D9D0E9-C796-C741-8186-B55AC83D35A5}"/>
              </a:ext>
            </a:extLst>
          </p:cNvPr>
          <p:cNvSpPr txBox="1"/>
          <p:nvPr/>
        </p:nvSpPr>
        <p:spPr>
          <a:xfrm>
            <a:off x="296133" y="-24907"/>
            <a:ext cx="8762592" cy="1323439"/>
          </a:xfrm>
          <a:prstGeom prst="rect">
            <a:avLst/>
          </a:prstGeom>
          <a:noFill/>
        </p:spPr>
        <p:txBody>
          <a:bodyPr wrap="none" rtlCol="0">
            <a:spAutoFit/>
          </a:bodyPr>
          <a:lstStyle/>
          <a:p>
            <a:r>
              <a:rPr lang="en-GB" sz="8000" b="1" dirty="0"/>
              <a:t>The Empirical Graph</a:t>
            </a:r>
          </a:p>
        </p:txBody>
      </p:sp>
      <p:sp>
        <p:nvSpPr>
          <p:cNvPr id="11" name="Date Placeholder 10">
            <a:extLst>
              <a:ext uri="{FF2B5EF4-FFF2-40B4-BE49-F238E27FC236}">
                <a16:creationId xmlns:a16="http://schemas.microsoft.com/office/drawing/2014/main" id="{ED05EC63-83C4-CDB4-512B-7E1FBAC5BE29}"/>
              </a:ext>
            </a:extLst>
          </p:cNvPr>
          <p:cNvSpPr>
            <a:spLocks noGrp="1"/>
          </p:cNvSpPr>
          <p:nvPr>
            <p:ph type="dt" sz="half" idx="10"/>
          </p:nvPr>
        </p:nvSpPr>
        <p:spPr/>
        <p:txBody>
          <a:bodyPr/>
          <a:lstStyle/>
          <a:p>
            <a:fld id="{09B700F3-64F3-CE4D-A115-9297053E858B}" type="datetime1">
              <a:rPr lang="en-US" smtClean="0"/>
              <a:t>3/25/23</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4D58BF-7F3C-5808-1A5B-813A06B8431F}"/>
                  </a:ext>
                </a:extLst>
              </p:cNvPr>
              <p:cNvSpPr txBox="1"/>
              <p:nvPr/>
            </p:nvSpPr>
            <p:spPr>
              <a:xfrm>
                <a:off x="7793902" y="1840049"/>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2" name="TextBox 1">
                <a:extLst>
                  <a:ext uri="{FF2B5EF4-FFF2-40B4-BE49-F238E27FC236}">
                    <a16:creationId xmlns:a16="http://schemas.microsoft.com/office/drawing/2014/main" id="{904D58BF-7F3C-5808-1A5B-813A06B8431F}"/>
                  </a:ext>
                </a:extLst>
              </p:cNvPr>
              <p:cNvSpPr txBox="1">
                <a:spLocks noRot="1" noChangeAspect="1" noMove="1" noResize="1" noEditPoints="1" noAdjustHandles="1" noChangeArrowheads="1" noChangeShapeType="1" noTextEdit="1"/>
              </p:cNvSpPr>
              <p:nvPr/>
            </p:nvSpPr>
            <p:spPr>
              <a:xfrm>
                <a:off x="7793902" y="1840049"/>
                <a:ext cx="1524905" cy="957891"/>
              </a:xfrm>
              <a:prstGeom prst="rect">
                <a:avLst/>
              </a:prstGeom>
              <a:blipFill>
                <a:blip r:embed="rId7"/>
                <a:stretch>
                  <a:fillRect l="-3306" r="-16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A0C66C-C045-C026-3ED4-F363CBA9920B}"/>
                  </a:ext>
                </a:extLst>
              </p:cNvPr>
              <p:cNvSpPr txBox="1"/>
              <p:nvPr/>
            </p:nvSpPr>
            <p:spPr>
              <a:xfrm>
                <a:off x="4054883" y="4477036"/>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B0A0C66C-C045-C026-3ED4-F363CBA9920B}"/>
                  </a:ext>
                </a:extLst>
              </p:cNvPr>
              <p:cNvSpPr txBox="1">
                <a:spLocks noRot="1" noChangeAspect="1" noMove="1" noResize="1" noEditPoints="1" noAdjustHandles="1" noChangeArrowheads="1" noChangeShapeType="1" noTextEdit="1"/>
              </p:cNvSpPr>
              <p:nvPr/>
            </p:nvSpPr>
            <p:spPr>
              <a:xfrm>
                <a:off x="4054883" y="4477036"/>
                <a:ext cx="1584216" cy="957891"/>
              </a:xfrm>
              <a:prstGeom prst="rect">
                <a:avLst/>
              </a:prstGeom>
              <a:blipFill>
                <a:blip r:embed="rId8"/>
                <a:stretch>
                  <a:fillRect l="-3968" r="-794"/>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1FCFBB7-3D26-E2CC-A3BB-9FAAA21993B4}"/>
                  </a:ext>
                </a:extLst>
              </p14:cNvPr>
              <p14:cNvContentPartPr/>
              <p14:nvPr/>
            </p14:nvContentPartPr>
            <p14:xfrm>
              <a:off x="2950200" y="2943000"/>
              <a:ext cx="1284480" cy="910800"/>
            </p14:xfrm>
          </p:contentPart>
        </mc:Choice>
        <mc:Fallback xmlns="">
          <p:pic>
            <p:nvPicPr>
              <p:cNvPr id="18" name="Ink 17">
                <a:extLst>
                  <a:ext uri="{FF2B5EF4-FFF2-40B4-BE49-F238E27FC236}">
                    <a16:creationId xmlns:a16="http://schemas.microsoft.com/office/drawing/2014/main" id="{01FCFBB7-3D26-E2CC-A3BB-9FAAA21993B4}"/>
                  </a:ext>
                </a:extLst>
              </p:cNvPr>
              <p:cNvPicPr/>
              <p:nvPr/>
            </p:nvPicPr>
            <p:blipFill>
              <a:blip r:embed="rId10"/>
              <a:stretch>
                <a:fillRect/>
              </a:stretch>
            </p:blipFill>
            <p:spPr>
              <a:xfrm>
                <a:off x="2940840" y="2933640"/>
                <a:ext cx="1303200" cy="929520"/>
              </a:xfrm>
              <a:prstGeom prst="rect">
                <a:avLst/>
              </a:prstGeom>
            </p:spPr>
          </p:pic>
        </mc:Fallback>
      </mc:AlternateContent>
    </p:spTree>
    <p:extLst>
      <p:ext uri="{BB962C8B-B14F-4D97-AF65-F5344CB8AC3E}">
        <p14:creationId xmlns:p14="http://schemas.microsoft.com/office/powerpoint/2010/main" val="278537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6028638" cy="923330"/>
          </a:xfrm>
          <a:prstGeom prst="rect">
            <a:avLst/>
          </a:prstGeom>
          <a:noFill/>
        </p:spPr>
        <p:txBody>
          <a:bodyPr wrap="none" rtlCol="0">
            <a:spAutoFit/>
          </a:bodyPr>
          <a:lstStyle/>
          <a:p>
            <a:r>
              <a:rPr lang="en-US" sz="5400" b="1" dirty="0"/>
              <a:t>Networked Models. </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5</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16202" y="2240400"/>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sp>
        <p:nvSpPr>
          <p:cNvPr id="20" name="TextBox 19">
            <a:extLst>
              <a:ext uri="{FF2B5EF4-FFF2-40B4-BE49-F238E27FC236}">
                <a16:creationId xmlns:a16="http://schemas.microsoft.com/office/drawing/2014/main" id="{E78896C6-5B1B-6949-8CE0-A5D37B9E6B0A}"/>
              </a:ext>
            </a:extLst>
          </p:cNvPr>
          <p:cNvSpPr txBox="1"/>
          <p:nvPr/>
        </p:nvSpPr>
        <p:spPr>
          <a:xfrm>
            <a:off x="6463574" y="2399792"/>
            <a:ext cx="5271226" cy="2862322"/>
          </a:xfrm>
          <a:prstGeom prst="rect">
            <a:avLst/>
          </a:prstGeom>
          <a:noFill/>
        </p:spPr>
        <p:txBody>
          <a:bodyPr wrap="square" rtlCol="0">
            <a:spAutoFit/>
          </a:bodyPr>
          <a:lstStyle/>
          <a:p>
            <a:r>
              <a:rPr lang="en-GB" sz="3600" dirty="0"/>
              <a:t>local model for each node </a:t>
            </a:r>
          </a:p>
          <a:p>
            <a:endParaRPr lang="en-GB" sz="3600" dirty="0"/>
          </a:p>
          <a:p>
            <a:endParaRPr lang="en-GB" sz="3600" dirty="0"/>
          </a:p>
          <a:p>
            <a:r>
              <a:rPr lang="en-GB" sz="3600" dirty="0"/>
              <a:t>couple models at connected nodes</a:t>
            </a:r>
          </a:p>
        </p:txBody>
      </p:sp>
      <p:sp>
        <p:nvSpPr>
          <p:cNvPr id="11" name="Date Placeholder 10">
            <a:extLst>
              <a:ext uri="{FF2B5EF4-FFF2-40B4-BE49-F238E27FC236}">
                <a16:creationId xmlns:a16="http://schemas.microsoft.com/office/drawing/2014/main" id="{892F4F23-F394-B720-B28B-D3315E7986EB}"/>
              </a:ext>
            </a:extLst>
          </p:cNvPr>
          <p:cNvSpPr>
            <a:spLocks noGrp="1"/>
          </p:cNvSpPr>
          <p:nvPr>
            <p:ph type="dt" sz="half" idx="10"/>
          </p:nvPr>
        </p:nvSpPr>
        <p:spPr/>
        <p:txBody>
          <a:bodyPr/>
          <a:lstStyle/>
          <a:p>
            <a:fld id="{B5E04F5F-DC5B-4F45-AAAA-16A1C874EAF2}" type="datetime1">
              <a:rPr lang="en-US" smtClean="0"/>
              <a:t>3/25/23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D68EBE-B0D6-F36A-8DBA-FBAC760B4B6E}"/>
                  </a:ext>
                </a:extLst>
              </p:cNvPr>
              <p:cNvSpPr txBox="1"/>
              <p:nvPr/>
            </p:nvSpPr>
            <p:spPr>
              <a:xfrm>
                <a:off x="4728849" y="1755226"/>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5" name="TextBox 4">
                <a:extLst>
                  <a:ext uri="{FF2B5EF4-FFF2-40B4-BE49-F238E27FC236}">
                    <a16:creationId xmlns:a16="http://schemas.microsoft.com/office/drawing/2014/main" id="{32D68EBE-B0D6-F36A-8DBA-FBAC760B4B6E}"/>
                  </a:ext>
                </a:extLst>
              </p:cNvPr>
              <p:cNvSpPr txBox="1">
                <a:spLocks noRot="1" noChangeAspect="1" noMove="1" noResize="1" noEditPoints="1" noAdjustHandles="1" noChangeArrowheads="1" noChangeShapeType="1" noTextEdit="1"/>
              </p:cNvSpPr>
              <p:nvPr/>
            </p:nvSpPr>
            <p:spPr>
              <a:xfrm>
                <a:off x="4728849" y="1755226"/>
                <a:ext cx="1524905" cy="957891"/>
              </a:xfrm>
              <a:prstGeom prst="rect">
                <a:avLst/>
              </a:prstGeom>
              <a:blipFill>
                <a:blip r:embed="rId3"/>
                <a:stretch>
                  <a:fillRect l="-3306" r="-1653"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EDCD59-B051-C22D-B93D-FD2090EDCF33}"/>
                  </a:ext>
                </a:extLst>
              </p:cNvPr>
              <p:cNvSpPr txBox="1"/>
              <p:nvPr/>
            </p:nvSpPr>
            <p:spPr>
              <a:xfrm>
                <a:off x="4071307" y="4755447"/>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A4EDCD59-B051-C22D-B93D-FD2090EDCF33}"/>
                  </a:ext>
                </a:extLst>
              </p:cNvPr>
              <p:cNvSpPr txBox="1">
                <a:spLocks noRot="1" noChangeAspect="1" noMove="1" noResize="1" noEditPoints="1" noAdjustHandles="1" noChangeArrowheads="1" noChangeShapeType="1" noTextEdit="1"/>
              </p:cNvSpPr>
              <p:nvPr/>
            </p:nvSpPr>
            <p:spPr>
              <a:xfrm>
                <a:off x="4071307" y="4755447"/>
                <a:ext cx="1584216" cy="957891"/>
              </a:xfrm>
              <a:prstGeom prst="rect">
                <a:avLst/>
              </a:prstGeom>
              <a:blipFill>
                <a:blip r:embed="rId4"/>
                <a:stretch>
                  <a:fillRect l="-3175" r="-1587" b="-1316"/>
                </a:stretch>
              </a:blipFill>
            </p:spPr>
            <p:txBody>
              <a:bodyPr/>
              <a:lstStyle/>
              <a:p>
                <a:r>
                  <a:rPr lang="en-GB">
                    <a:noFill/>
                  </a:rPr>
                  <a:t> </a:t>
                </a:r>
              </a:p>
            </p:txBody>
          </p:sp>
        </mc:Fallback>
      </mc:AlternateContent>
    </p:spTree>
    <p:extLst>
      <p:ext uri="{BB962C8B-B14F-4D97-AF65-F5344CB8AC3E}">
        <p14:creationId xmlns:p14="http://schemas.microsoft.com/office/powerpoint/2010/main" val="341002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67220" y="109923"/>
            <a:ext cx="8796639" cy="1107996"/>
          </a:xfrm>
          <a:prstGeom prst="rect">
            <a:avLst/>
          </a:prstGeom>
          <a:noFill/>
        </p:spPr>
        <p:txBody>
          <a:bodyPr wrap="none" rtlCol="0">
            <a:spAutoFit/>
          </a:bodyPr>
          <a:lstStyle/>
          <a:p>
            <a:r>
              <a:rPr lang="en-US" sz="6600" b="1" dirty="0"/>
              <a:t>Local Parametric Models</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6</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273300" y="2057400"/>
            <a:ext cx="2205748" cy="8327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4922492" y="2347200"/>
            <a:ext cx="3761158" cy="830997"/>
          </a:xfrm>
          <a:prstGeom prst="rect">
            <a:avLst/>
          </a:prstGeom>
          <a:noFill/>
        </p:spPr>
        <p:txBody>
          <a:bodyPr wrap="none" rtlCol="0">
            <a:spAutoFit/>
          </a:bodyPr>
          <a:lstStyle/>
          <a:p>
            <a:r>
              <a:rPr lang="en-US" sz="4800" dirty="0"/>
              <a:t>model params</a:t>
            </a:r>
          </a:p>
        </p:txBody>
      </p: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pic>
        <p:nvPicPr>
          <p:cNvPr id="5" name="Picture 4">
            <a:extLst>
              <a:ext uri="{FF2B5EF4-FFF2-40B4-BE49-F238E27FC236}">
                <a16:creationId xmlns:a16="http://schemas.microsoft.com/office/drawing/2014/main" id="{21DCF5F4-B235-F64D-BD17-3E895E436907}"/>
              </a:ext>
            </a:extLst>
          </p:cNvPr>
          <p:cNvPicPr>
            <a:picLocks noChangeAspect="1"/>
          </p:cNvPicPr>
          <p:nvPr/>
        </p:nvPicPr>
        <p:blipFill>
          <a:blip r:embed="rId3"/>
          <a:stretch>
            <a:fillRect/>
          </a:stretch>
        </p:blipFill>
        <p:spPr>
          <a:xfrm>
            <a:off x="8683650" y="2263914"/>
            <a:ext cx="1234286" cy="720000"/>
          </a:xfrm>
          <a:prstGeom prst="rect">
            <a:avLst/>
          </a:prstGeom>
        </p:spPr>
      </p:pic>
      <p:pic>
        <p:nvPicPr>
          <p:cNvPr id="11" name="Picture 10">
            <a:extLst>
              <a:ext uri="{FF2B5EF4-FFF2-40B4-BE49-F238E27FC236}">
                <a16:creationId xmlns:a16="http://schemas.microsoft.com/office/drawing/2014/main" id="{3AD78838-1697-C448-BB48-AE3E51471641}"/>
              </a:ext>
            </a:extLst>
          </p:cNvPr>
          <p:cNvPicPr>
            <a:picLocks noChangeAspect="1"/>
          </p:cNvPicPr>
          <p:nvPr/>
        </p:nvPicPr>
        <p:blipFill>
          <a:blip r:embed="rId4"/>
          <a:stretch>
            <a:fillRect/>
          </a:stretch>
        </p:blipFill>
        <p:spPr>
          <a:xfrm>
            <a:off x="4191001" y="4676700"/>
            <a:ext cx="1384992" cy="769440"/>
          </a:xfrm>
          <a:prstGeom prst="rect">
            <a:avLst/>
          </a:prstGeom>
        </p:spPr>
      </p:pic>
      <p:sp>
        <p:nvSpPr>
          <p:cNvPr id="18" name="Date Placeholder 17">
            <a:extLst>
              <a:ext uri="{FF2B5EF4-FFF2-40B4-BE49-F238E27FC236}">
                <a16:creationId xmlns:a16="http://schemas.microsoft.com/office/drawing/2014/main" id="{20AAFC20-349D-DD2F-D43A-8107C7C08493}"/>
              </a:ext>
            </a:extLst>
          </p:cNvPr>
          <p:cNvSpPr>
            <a:spLocks noGrp="1"/>
          </p:cNvSpPr>
          <p:nvPr>
            <p:ph type="dt" sz="half" idx="10"/>
          </p:nvPr>
        </p:nvSpPr>
        <p:spPr/>
        <p:txBody>
          <a:bodyPr/>
          <a:lstStyle/>
          <a:p>
            <a:fld id="{67B7D4C6-A119-9247-819E-00C9B6F92E32}" type="datetime1">
              <a:rPr lang="en-US" smtClean="0"/>
              <a:t>3/25/23</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9823EE-5806-C713-9BD6-9775938C3E0F}"/>
                  </a:ext>
                </a:extLst>
              </p:cNvPr>
              <p:cNvSpPr txBox="1"/>
              <p:nvPr/>
            </p:nvSpPr>
            <p:spPr>
              <a:xfrm>
                <a:off x="4368802" y="1502597"/>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7B9823EE-5806-C713-9BD6-9775938C3E0F}"/>
                  </a:ext>
                </a:extLst>
              </p:cNvPr>
              <p:cNvSpPr txBox="1">
                <a:spLocks noRot="1" noChangeAspect="1" noMove="1" noResize="1" noEditPoints="1" noAdjustHandles="1" noChangeArrowheads="1" noChangeShapeType="1" noTextEdit="1"/>
              </p:cNvSpPr>
              <p:nvPr/>
            </p:nvSpPr>
            <p:spPr>
              <a:xfrm>
                <a:off x="4368802" y="1502597"/>
                <a:ext cx="1524905" cy="957891"/>
              </a:xfrm>
              <a:prstGeom prst="rect">
                <a:avLst/>
              </a:prstGeom>
              <a:blipFill>
                <a:blip r:embed="rId5"/>
                <a:stretch>
                  <a:fillRect l="-4132" r="-1653"/>
                </a:stretch>
              </a:blipFill>
            </p:spPr>
            <p:txBody>
              <a:bodyPr/>
              <a:lstStyle/>
              <a:p>
                <a:r>
                  <a:rPr lang="en-GB">
                    <a:noFill/>
                  </a:rPr>
                  <a:t> </a:t>
                </a:r>
              </a:p>
            </p:txBody>
          </p:sp>
        </mc:Fallback>
      </mc:AlternateContent>
    </p:spTree>
    <p:extLst>
      <p:ext uri="{BB962C8B-B14F-4D97-AF65-F5344CB8AC3E}">
        <p14:creationId xmlns:p14="http://schemas.microsoft.com/office/powerpoint/2010/main" val="298843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E4668B-8910-1966-DD17-53AD49BEFF26}"/>
              </a:ext>
            </a:extLst>
          </p:cNvPr>
          <p:cNvSpPr>
            <a:spLocks noGrp="1"/>
          </p:cNvSpPr>
          <p:nvPr>
            <p:ph type="dt" sz="half" idx="10"/>
          </p:nvPr>
        </p:nvSpPr>
        <p:spPr/>
        <p:txBody>
          <a:bodyPr/>
          <a:lstStyle/>
          <a:p>
            <a:fld id="{09C2894A-47FF-4D4A-84EA-3327DF49E5B5}" type="datetime1">
              <a:rPr lang="en-US" smtClean="0"/>
              <a:t>3/25/23</a:t>
            </a:fld>
            <a:endParaRPr lang="en-GB"/>
          </a:p>
        </p:txBody>
      </p:sp>
      <p:sp>
        <p:nvSpPr>
          <p:cNvPr id="5" name="Slide Number Placeholder 4">
            <a:extLst>
              <a:ext uri="{FF2B5EF4-FFF2-40B4-BE49-F238E27FC236}">
                <a16:creationId xmlns:a16="http://schemas.microsoft.com/office/drawing/2014/main" id="{2ECFD6D9-B789-05E9-71F2-0FAD2B7F38B0}"/>
              </a:ext>
            </a:extLst>
          </p:cNvPr>
          <p:cNvSpPr>
            <a:spLocks noGrp="1"/>
          </p:cNvSpPr>
          <p:nvPr>
            <p:ph type="sldNum" sz="quarter" idx="12"/>
          </p:nvPr>
        </p:nvSpPr>
        <p:spPr/>
        <p:txBody>
          <a:bodyPr/>
          <a:lstStyle/>
          <a:p>
            <a:fld id="{6FD98A76-ED6B-D54E-BABE-E8A9BFC6A4C6}" type="slidenum">
              <a:rPr lang="en-GB" smtClean="0"/>
              <a:t>7</a:t>
            </a:fld>
            <a:endParaRPr lang="en-GB"/>
          </a:p>
        </p:txBody>
      </p:sp>
      <p:sp>
        <p:nvSpPr>
          <p:cNvPr id="2" name="TextBox 1">
            <a:extLst>
              <a:ext uri="{FF2B5EF4-FFF2-40B4-BE49-F238E27FC236}">
                <a16:creationId xmlns:a16="http://schemas.microsoft.com/office/drawing/2014/main" id="{771CF29F-1862-DE21-3490-CC11D0E13979}"/>
              </a:ext>
            </a:extLst>
          </p:cNvPr>
          <p:cNvSpPr txBox="1"/>
          <p:nvPr/>
        </p:nvSpPr>
        <p:spPr>
          <a:xfrm>
            <a:off x="596344" y="128429"/>
            <a:ext cx="8080354" cy="1107996"/>
          </a:xfrm>
          <a:prstGeom prst="rect">
            <a:avLst/>
          </a:prstGeom>
          <a:noFill/>
        </p:spPr>
        <p:txBody>
          <a:bodyPr wrap="none" rtlCol="0">
            <a:spAutoFit/>
          </a:bodyPr>
          <a:lstStyle/>
          <a:p>
            <a:r>
              <a:rPr lang="en-GB" sz="6600" b="1" dirty="0"/>
              <a:t>Clustering Assumption</a:t>
            </a:r>
          </a:p>
        </p:txBody>
      </p:sp>
      <p:pic>
        <p:nvPicPr>
          <p:cNvPr id="6" name="Picture 5" descr="Chart&#10;&#10;Description automatically generated">
            <a:extLst>
              <a:ext uri="{FF2B5EF4-FFF2-40B4-BE49-F238E27FC236}">
                <a16:creationId xmlns:a16="http://schemas.microsoft.com/office/drawing/2014/main" id="{59AB9581-96A1-EFA7-A61E-3B302A4B96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5018" y="1451868"/>
            <a:ext cx="2894662" cy="4886325"/>
          </a:xfrm>
          <a:prstGeom prst="rect">
            <a:avLst/>
          </a:prstGeom>
        </p:spPr>
      </p:pic>
      <p:sp>
        <p:nvSpPr>
          <p:cNvPr id="3" name="TextBox 2">
            <a:extLst>
              <a:ext uri="{FF2B5EF4-FFF2-40B4-BE49-F238E27FC236}">
                <a16:creationId xmlns:a16="http://schemas.microsoft.com/office/drawing/2014/main" id="{4ADA57C4-62D4-43B5-9055-C76769E8B58B}"/>
              </a:ext>
            </a:extLst>
          </p:cNvPr>
          <p:cNvSpPr txBox="1"/>
          <p:nvPr/>
        </p:nvSpPr>
        <p:spPr>
          <a:xfrm>
            <a:off x="4223305" y="1451868"/>
            <a:ext cx="7692469" cy="4401205"/>
          </a:xfrm>
          <a:prstGeom prst="rect">
            <a:avLst/>
          </a:prstGeom>
          <a:noFill/>
        </p:spPr>
        <p:txBody>
          <a:bodyPr wrap="square" rtlCol="0">
            <a:spAutoFit/>
          </a:bodyPr>
          <a:lstStyle/>
          <a:p>
            <a:r>
              <a:rPr lang="en-GB" sz="4000" dirty="0"/>
              <a:t>the local datasets form clusters</a:t>
            </a:r>
          </a:p>
          <a:p>
            <a:endParaRPr lang="en-GB" sz="4000" dirty="0"/>
          </a:p>
          <a:p>
            <a:r>
              <a:rPr lang="en-GB" sz="4000" dirty="0"/>
              <a:t>datasets in same can be approximated as realizations of </a:t>
            </a:r>
            <a:r>
              <a:rPr lang="en-GB" sz="4000" dirty="0" err="1"/>
              <a:t>i.i.d.</a:t>
            </a:r>
            <a:r>
              <a:rPr lang="en-GB" sz="4000" dirty="0"/>
              <a:t> RVs with prob. </a:t>
            </a:r>
            <a:r>
              <a:rPr lang="en-GB" sz="4000" dirty="0" err="1"/>
              <a:t>dist</a:t>
            </a:r>
            <a:r>
              <a:rPr lang="en-GB" sz="4000" dirty="0"/>
              <a:t> p(</a:t>
            </a:r>
            <a:r>
              <a:rPr lang="en-GB" sz="4000" dirty="0" err="1"/>
              <a:t>x,y;c</a:t>
            </a:r>
            <a:r>
              <a:rPr lang="en-GB" sz="4000" dirty="0"/>
              <a:t>) </a:t>
            </a:r>
          </a:p>
          <a:p>
            <a:endParaRPr lang="en-GB" sz="4000" dirty="0"/>
          </a:p>
          <a:p>
            <a:r>
              <a:rPr lang="en-GB" sz="4000" dirty="0"/>
              <a:t>more edges inside clusters </a:t>
            </a:r>
          </a:p>
        </p:txBody>
      </p:sp>
    </p:spTree>
    <p:extLst>
      <p:ext uri="{BB962C8B-B14F-4D97-AF65-F5344CB8AC3E}">
        <p14:creationId xmlns:p14="http://schemas.microsoft.com/office/powerpoint/2010/main" val="370392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Autofit/>
          </a:bodyPr>
          <a:lstStyle/>
          <a:p>
            <a:r>
              <a:rPr lang="en-US" sz="8000" b="1" dirty="0">
                <a:latin typeface="+mn-lt"/>
              </a:rPr>
              <a:t>GTV Minimization</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8</a:t>
            </a:fld>
            <a:endParaRPr lang="en-US" dirty="0"/>
          </a:p>
        </p:txBody>
      </p:sp>
      <p:cxnSp>
        <p:nvCxnSpPr>
          <p:cNvPr id="9" name="Straight Arrow Connector 8">
            <a:extLst>
              <a:ext uri="{FF2B5EF4-FFF2-40B4-BE49-F238E27FC236}">
                <a16:creationId xmlns:a16="http://schemas.microsoft.com/office/drawing/2014/main" id="{4D8C87F1-3D66-9147-9A08-16FA29955CDD}"/>
              </a:ext>
            </a:extLst>
          </p:cNvPr>
          <p:cNvCxnSpPr>
            <a:cxnSpLocks/>
          </p:cNvCxnSpPr>
          <p:nvPr/>
        </p:nvCxnSpPr>
        <p:spPr>
          <a:xfrm flipV="1">
            <a:off x="2498720" y="3856568"/>
            <a:ext cx="476250" cy="116416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4F3DD-0D2E-DC41-8CE6-49CEF64CADFA}"/>
              </a:ext>
            </a:extLst>
          </p:cNvPr>
          <p:cNvSpPr txBox="1"/>
          <p:nvPr/>
        </p:nvSpPr>
        <p:spPr>
          <a:xfrm>
            <a:off x="225260" y="4988003"/>
            <a:ext cx="3907993" cy="707886"/>
          </a:xfrm>
          <a:prstGeom prst="rect">
            <a:avLst/>
          </a:prstGeom>
          <a:noFill/>
        </p:spPr>
        <p:txBody>
          <a:bodyPr wrap="none" rtlCol="0">
            <a:spAutoFit/>
          </a:bodyPr>
          <a:lstStyle/>
          <a:p>
            <a:r>
              <a:rPr lang="en-US" sz="4000" dirty="0"/>
              <a:t>average local loss </a:t>
            </a:r>
          </a:p>
        </p:txBody>
      </p:sp>
      <p:cxnSp>
        <p:nvCxnSpPr>
          <p:cNvPr id="13" name="Straight Arrow Connector 12">
            <a:extLst>
              <a:ext uri="{FF2B5EF4-FFF2-40B4-BE49-F238E27FC236}">
                <a16:creationId xmlns:a16="http://schemas.microsoft.com/office/drawing/2014/main" id="{BD21BAA7-2D76-6849-864B-FA2B85CD2323}"/>
              </a:ext>
            </a:extLst>
          </p:cNvPr>
          <p:cNvCxnSpPr>
            <a:cxnSpLocks/>
          </p:cNvCxnSpPr>
          <p:nvPr/>
        </p:nvCxnSpPr>
        <p:spPr>
          <a:xfrm flipH="1" flipV="1">
            <a:off x="7658100" y="3535891"/>
            <a:ext cx="762000" cy="140017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7C745-1DAF-344F-8A07-4C70F196006C}"/>
              </a:ext>
            </a:extLst>
          </p:cNvPr>
          <p:cNvSpPr txBox="1"/>
          <p:nvPr/>
        </p:nvSpPr>
        <p:spPr>
          <a:xfrm>
            <a:off x="7923181" y="5147869"/>
            <a:ext cx="3430619" cy="707886"/>
          </a:xfrm>
          <a:prstGeom prst="rect">
            <a:avLst/>
          </a:prstGeom>
          <a:noFill/>
        </p:spPr>
        <p:txBody>
          <a:bodyPr wrap="none" rtlCol="0">
            <a:spAutoFit/>
          </a:bodyPr>
          <a:lstStyle/>
          <a:p>
            <a:r>
              <a:rPr lang="en-US" sz="4000" dirty="0"/>
              <a:t>“</a:t>
            </a:r>
            <a:r>
              <a:rPr lang="en-GB" sz="4000" dirty="0"/>
              <a:t>clusteredness</a:t>
            </a:r>
            <a:r>
              <a:rPr lang="en-US" sz="4000" dirty="0"/>
              <a:t>”</a:t>
            </a:r>
          </a:p>
        </p:txBody>
      </p:sp>
      <p:cxnSp>
        <p:nvCxnSpPr>
          <p:cNvPr id="18" name="Straight Arrow Connector 17">
            <a:extLst>
              <a:ext uri="{FF2B5EF4-FFF2-40B4-BE49-F238E27FC236}">
                <a16:creationId xmlns:a16="http://schemas.microsoft.com/office/drawing/2014/main" id="{C6393881-5285-F74A-86B3-512F4CA25F3E}"/>
              </a:ext>
            </a:extLst>
          </p:cNvPr>
          <p:cNvCxnSpPr/>
          <p:nvPr/>
        </p:nvCxnSpPr>
        <p:spPr>
          <a:xfrm>
            <a:off x="3802026" y="4235977"/>
            <a:ext cx="31242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F70E2B-CECB-9345-B445-64D4249855D4}"/>
              </a:ext>
            </a:extLst>
          </p:cNvPr>
          <p:cNvSpPr txBox="1"/>
          <p:nvPr/>
        </p:nvSpPr>
        <p:spPr>
          <a:xfrm>
            <a:off x="3906675" y="4490252"/>
            <a:ext cx="2289088" cy="707886"/>
          </a:xfrm>
          <a:prstGeom prst="rect">
            <a:avLst/>
          </a:prstGeom>
          <a:noFill/>
        </p:spPr>
        <p:txBody>
          <a:bodyPr wrap="none" rtlCol="0">
            <a:spAutoFit/>
          </a:bodyPr>
          <a:lstStyle/>
          <a:p>
            <a:r>
              <a:rPr lang="en-US" sz="4000" dirty="0"/>
              <a:t>increasing</a:t>
            </a:r>
          </a:p>
        </p:txBody>
      </p:sp>
      <p:pic>
        <p:nvPicPr>
          <p:cNvPr id="20" name="Picture 19">
            <a:extLst>
              <a:ext uri="{FF2B5EF4-FFF2-40B4-BE49-F238E27FC236}">
                <a16:creationId xmlns:a16="http://schemas.microsoft.com/office/drawing/2014/main" id="{5D5F7B28-4F4A-BC4A-A93F-FA0C71EC89D9}"/>
              </a:ext>
            </a:extLst>
          </p:cNvPr>
          <p:cNvPicPr>
            <a:picLocks noChangeAspect="1"/>
          </p:cNvPicPr>
          <p:nvPr/>
        </p:nvPicPr>
        <p:blipFill>
          <a:blip r:embed="rId2"/>
          <a:stretch>
            <a:fillRect/>
          </a:stretch>
        </p:blipFill>
        <p:spPr>
          <a:xfrm>
            <a:off x="6195763" y="4592188"/>
            <a:ext cx="368318" cy="50401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33350" y="1540091"/>
                <a:ext cx="11919738" cy="2249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ea typeface="Cambria Math" panose="02040503050406030204" pitchFamily="18" charset="0"/>
                            </a:rPr>
                          </m:ctrlPr>
                        </m:funcPr>
                        <m:fName>
                          <m:limLow>
                            <m:limLowPr>
                              <m:ctrlPr>
                                <a:rPr lang="en-GB" sz="4800" i="1" smtClean="0">
                                  <a:latin typeface="Cambria Math" panose="02040503050406030204" pitchFamily="18" charset="0"/>
                                  <a:ea typeface="Cambria Math" panose="02040503050406030204" pitchFamily="18" charset="0"/>
                                </a:rPr>
                              </m:ctrlPr>
                            </m:limLowPr>
                            <m:e>
                              <m:r>
                                <m:rPr>
                                  <m:sty m:val="p"/>
                                </m:rPr>
                                <a:rPr lang="en-GB" sz="4800" i="0" smtClean="0">
                                  <a:latin typeface="Cambria Math" panose="02040503050406030204" pitchFamily="18" charset="0"/>
                                  <a:ea typeface="Cambria Math" panose="02040503050406030204" pitchFamily="18" charset="0"/>
                                </a:rPr>
                                <m:t>min</m:t>
                              </m:r>
                            </m:e>
                            <m:lim>
                              <m:r>
                                <a:rPr lang="de-DE" sz="4800" b="1" i="0" smtClean="0">
                                  <a:latin typeface="Cambria Math" panose="02040503050406030204" pitchFamily="18" charset="0"/>
                                  <a:ea typeface="Cambria Math" panose="02040503050406030204" pitchFamily="18" charset="0"/>
                                </a:rPr>
                                <m:t>𝐰</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b="1" i="0">
                                          <a:latin typeface="Cambria Math" panose="02040503050406030204" pitchFamily="18" charset="0"/>
                                          <a:ea typeface="Cambria Math" panose="02040503050406030204" pitchFamily="18" charset="0"/>
                                        </a:rPr>
                                        <m:t>𝐰</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nary>
                            <m:naryPr>
                              <m:chr m:val="∑"/>
                              <m:supHide m:val="on"/>
                              <m:ctrlPr>
                                <a:rPr lang="en-GB" sz="4800" i="1">
                                  <a:latin typeface="Cambria Math" panose="02040503050406030204" pitchFamily="18" charset="0"/>
                                  <a:ea typeface="Cambria Math" panose="02040503050406030204" pitchFamily="18" charset="0"/>
                                </a:rPr>
                              </m:ctrlPr>
                            </m:naryPr>
                            <m:sub>
                              <m:d>
                                <m:dPr>
                                  <m:begChr m:val="{"/>
                                  <m:endChr m:val="}"/>
                                  <m:ctrlPr>
                                    <a:rPr lang="en-GB" sz="4800" i="1">
                                      <a:latin typeface="Cambria Math" panose="02040503050406030204" pitchFamily="18" charset="0"/>
                                      <a:ea typeface="Cambria Math" panose="02040503050406030204" pitchFamily="18" charset="0"/>
                                    </a:rPr>
                                  </m:ctrlPr>
                                </m:dPr>
                                <m:e>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r>
                                <a:rPr lang="de-DE" sz="4800" i="1">
                                  <a:latin typeface="Cambria Math" panose="02040503050406030204" pitchFamily="18" charset="0"/>
                                  <a:ea typeface="Cambria Math" panose="02040503050406030204" pitchFamily="18" charset="0"/>
                                </a:rPr>
                                <m:t>𝜙</m:t>
                              </m:r>
                              <m:d>
                                <m:dPr>
                                  <m:ctrlPr>
                                    <a:rPr lang="de-DE"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de-DE"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nary>
                        </m:e>
                      </m:func>
                    </m:oMath>
                  </m:oMathPara>
                </a14:m>
                <a:endParaRPr lang="en-GB" sz="48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33350" y="1540091"/>
                <a:ext cx="11919738" cy="2249975"/>
              </a:xfrm>
              <a:prstGeom prst="rect">
                <a:avLst/>
              </a:prstGeom>
              <a:blipFill>
                <a:blip r:embed="rId3"/>
                <a:stretch>
                  <a:fillRect l="-8191" t="-117416" b="-145506"/>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p:spTree>
    <p:extLst>
      <p:ext uri="{BB962C8B-B14F-4D97-AF65-F5344CB8AC3E}">
        <p14:creationId xmlns:p14="http://schemas.microsoft.com/office/powerpoint/2010/main" val="327373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Two Key Questions of ML</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9</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3/25/23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0" y="1495380"/>
                <a:ext cx="11049884"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0" y="1495380"/>
                <a:ext cx="11049884" cy="1936684"/>
              </a:xfrm>
              <a:prstGeom prst="rect">
                <a:avLst/>
              </a:prstGeom>
              <a:blipFill>
                <a:blip r:embed="rId2"/>
                <a:stretch>
                  <a:fillRect l="-2411" t="-111039" b="-13506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492DBF3-515C-F1FA-8B15-B46143E7BCD2}"/>
              </a:ext>
            </a:extLst>
          </p:cNvPr>
          <p:cNvSpPr txBox="1"/>
          <p:nvPr/>
        </p:nvSpPr>
        <p:spPr>
          <a:xfrm>
            <a:off x="400570" y="3277772"/>
            <a:ext cx="11390860" cy="2800767"/>
          </a:xfrm>
          <a:prstGeom prst="rect">
            <a:avLst/>
          </a:prstGeom>
          <a:noFill/>
        </p:spPr>
        <p:txBody>
          <a:bodyPr wrap="square" rtlCol="0">
            <a:spAutoFit/>
          </a:bodyPr>
          <a:lstStyle/>
          <a:p>
            <a:pPr marL="285750" indent="-285750">
              <a:buFont typeface="Arial" panose="020B0604020202020204" pitchFamily="34" charset="0"/>
              <a:buChar char="•"/>
            </a:pPr>
            <a:r>
              <a:rPr lang="en-GB" sz="4400" dirty="0"/>
              <a:t>computational aspects: how to compute (approximate) solutions efficiently ?</a:t>
            </a:r>
          </a:p>
          <a:p>
            <a:pPr marL="285750" indent="-285750">
              <a:buFont typeface="Arial" panose="020B0604020202020204" pitchFamily="34" charset="0"/>
              <a:buChar char="•"/>
            </a:pPr>
            <a:endParaRPr lang="en-GB" sz="4400" dirty="0"/>
          </a:p>
          <a:p>
            <a:pPr marL="285750" indent="-285750">
              <a:buFont typeface="Arial" panose="020B0604020202020204" pitchFamily="34" charset="0"/>
              <a:buChar char="•"/>
            </a:pPr>
            <a:r>
              <a:rPr lang="en-GB" sz="4400" dirty="0"/>
              <a:t>statistical aspects: are the solutions any good?</a:t>
            </a:r>
          </a:p>
        </p:txBody>
      </p:sp>
    </p:spTree>
    <p:extLst>
      <p:ext uri="{BB962C8B-B14F-4D97-AF65-F5344CB8AC3E}">
        <p14:creationId xmlns:p14="http://schemas.microsoft.com/office/powerpoint/2010/main" val="407659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13926</TotalTime>
  <Words>1349</Words>
  <Application>Microsoft Macintosh PowerPoint</Application>
  <PresentationFormat>Widescreen</PresentationFormat>
  <Paragraphs>242</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Comic Sans MS</vt:lpstr>
      <vt:lpstr>Symbol</vt:lpstr>
      <vt:lpstr>Office Theme</vt:lpstr>
      <vt:lpstr>CS-E4740 Federated Learning  “FL Algorithms”  Dipl.-Ing. Dr.techn. Alexander Jung</vt:lpstr>
      <vt:lpstr>PowerPoint Presentation</vt:lpstr>
      <vt:lpstr>PowerPoint Presentation</vt:lpstr>
      <vt:lpstr>PowerPoint Presentation</vt:lpstr>
      <vt:lpstr>PowerPoint Presentation</vt:lpstr>
      <vt:lpstr>PowerPoint Presentation</vt:lpstr>
      <vt:lpstr>PowerPoint Presentation</vt:lpstr>
      <vt:lpstr>GTV Minimization</vt:lpstr>
      <vt:lpstr>Two Key Questions of ML</vt:lpstr>
      <vt:lpstr>PowerPoint Presentation</vt:lpstr>
      <vt:lpstr>PowerPoint Presentation</vt:lpstr>
      <vt:lpstr>Train a Model/Learn Hypothesis</vt:lpstr>
      <vt:lpstr>Example: Weather Prediction</vt:lpstr>
      <vt:lpstr>Network of Weather Stations</vt:lpstr>
      <vt:lpstr>PowerPoint Presentation</vt:lpstr>
      <vt:lpstr>A FL Setting</vt:lpstr>
      <vt:lpstr>Requirements</vt:lpstr>
      <vt:lpstr>Another FL Setting…</vt:lpstr>
      <vt:lpstr>GTV Min. for Local Lin.Reg.</vt:lpstr>
      <vt:lpstr>GTV Min. for Local Lin.Reg.</vt:lpstr>
      <vt:lpstr>PowerPoint Presentation</vt:lpstr>
      <vt:lpstr>GTV Min. for Local Lin.Reg.</vt:lpstr>
      <vt:lpstr>Spectral Clustering</vt:lpstr>
      <vt:lpstr>Clustering of GTVMin Solutions</vt:lpstr>
      <vt:lpstr>PowerPoint Presentation</vt:lpstr>
      <vt:lpstr>PowerPoint Presentation</vt:lpstr>
      <vt:lpstr>Locally Weighted Learning</vt:lpstr>
      <vt:lpstr>PowerPoint Presentation</vt:lpstr>
      <vt:lpstr>PowerPoint Presentation</vt:lpstr>
      <vt:lpstr>PowerPoint Presentation</vt:lpstr>
      <vt:lpstr>Non-Linear Min-Cost-Flow</vt:lpstr>
      <vt:lpstr>Non-Linear Min-Cost-Flow</vt:lpstr>
      <vt:lpstr>Electrical Network.  (“AI is new Electricity!”) </vt:lpstr>
      <vt:lpstr>PowerPoint Presentation</vt:lpstr>
      <vt:lpstr>Variation of Non-Param. Models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272</cp:revision>
  <cp:lastPrinted>2022-09-29T08:05:50Z</cp:lastPrinted>
  <dcterms:created xsi:type="dcterms:W3CDTF">2021-05-05T08:57:28Z</dcterms:created>
  <dcterms:modified xsi:type="dcterms:W3CDTF">2023-03-25T06:49:34Z</dcterms:modified>
</cp:coreProperties>
</file>