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laborative_filtering" TargetMode="External"/><Relationship Id="rId2" Type="http://schemas.openxmlformats.org/officeDocument/2006/relationships/hyperlink" Target="https://www.kaggle.com/CooperUnion/anime-recommendations-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sine_similar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254E-001E-4396-9CBB-AD8CDA50F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Filtering for Anime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34D92-5AE9-43E1-9FB4-74E5E8511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Nitin Reddy</a:t>
            </a:r>
          </a:p>
          <a:p>
            <a:r>
              <a:rPr lang="en-US" dirty="0"/>
              <a:t>Nishant Kumar</a:t>
            </a:r>
          </a:p>
          <a:p>
            <a:r>
              <a:rPr lang="en-US" dirty="0"/>
              <a:t>Aayush </a:t>
            </a:r>
            <a:r>
              <a:rPr lang="en-US" dirty="0" err="1"/>
              <a:t>Mandhyan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C623-39DD-45FD-928A-35EB5353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C9E2-168A-49F1-8006-9B083118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Recommender systems look at patterns of activities between different users and different products to produce these recommendations.</a:t>
            </a:r>
          </a:p>
          <a:p>
            <a:r>
              <a:rPr lang="en-US" dirty="0"/>
              <a:t>From Amazon to Netflix, Google to Goodreads, recommendation engines are one of the most widely used applications of machine learning techniques. </a:t>
            </a:r>
          </a:p>
          <a:p>
            <a:r>
              <a:rPr lang="en-US" dirty="0"/>
              <a:t>In this project, we will use collaborative filtering to create an anime recommendation system using Python. </a:t>
            </a:r>
          </a:p>
        </p:txBody>
      </p:sp>
    </p:spTree>
    <p:extLst>
      <p:ext uri="{BB962C8B-B14F-4D97-AF65-F5344CB8AC3E}">
        <p14:creationId xmlns:p14="http://schemas.microsoft.com/office/powerpoint/2010/main" val="333523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B148-50A3-41AF-A16A-880B20B5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C63F-CC3E-4AA8-9C6B-D208CA5C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64" y="1123837"/>
            <a:ext cx="7315200" cy="5120640"/>
          </a:xfrm>
        </p:spPr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Flow Diagram</a:t>
            </a:r>
          </a:p>
          <a:p>
            <a:r>
              <a:rPr lang="en-US" dirty="0"/>
              <a:t>Constraints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4A78-9CCA-4C5F-AD25-9B8DD092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6845-BF75-4AC9-97E9-C4D55799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systems, generally uses collaborative filtering algorithm to fetch the results.</a:t>
            </a:r>
          </a:p>
          <a:p>
            <a:r>
              <a:rPr lang="en-US" dirty="0"/>
              <a:t>A recommendation engine would provide recommendations of items based on the user history that has been gathered.</a:t>
            </a:r>
          </a:p>
          <a:p>
            <a:r>
              <a:rPr lang="en-US" dirty="0"/>
              <a:t>Our anime recommendation engine filters the data using collaborative filtering and provides a list of anime the user might like.</a:t>
            </a:r>
          </a:p>
          <a:p>
            <a:r>
              <a:rPr lang="en-US" dirty="0"/>
              <a:t>The collaborative filtering algorithm uses "User Behavior" for recommending items. </a:t>
            </a:r>
          </a:p>
        </p:txBody>
      </p:sp>
    </p:spTree>
    <p:extLst>
      <p:ext uri="{BB962C8B-B14F-4D97-AF65-F5344CB8AC3E}">
        <p14:creationId xmlns:p14="http://schemas.microsoft.com/office/powerpoint/2010/main" val="191740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40E-8794-448B-A2CF-CDD6CD23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E91127F-5EF8-486E-A8C7-E0F0A532B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272" y="177601"/>
            <a:ext cx="4039156" cy="2302577"/>
          </a:xfrm>
        </p:spPr>
      </p:pic>
      <p:pic>
        <p:nvPicPr>
          <p:cNvPr id="7" name="Picture 6" descr="A screenshot of a person&#10;&#10;Description generated with very high confidence">
            <a:extLst>
              <a:ext uri="{FF2B5EF4-FFF2-40B4-BE49-F238E27FC236}">
                <a16:creationId xmlns:a16="http://schemas.microsoft.com/office/drawing/2014/main" id="{6C3E7D94-F052-4850-85FB-2B93922E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976" y="2193153"/>
            <a:ext cx="4184080" cy="2383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D310CB-AFF1-422D-8EB9-F5DB319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447" y="4273530"/>
            <a:ext cx="3828806" cy="2302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5B71E-124D-4577-ACD2-F1F7D54ACEA3}"/>
              </a:ext>
            </a:extLst>
          </p:cNvPr>
          <p:cNvSpPr txBox="1"/>
          <p:nvPr/>
        </p:nvSpPr>
        <p:spPr>
          <a:xfrm>
            <a:off x="8265299" y="535568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Error Handling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5644F-254B-4EA8-8A97-462AD9520F5A}"/>
              </a:ext>
            </a:extLst>
          </p:cNvPr>
          <p:cNvSpPr txBox="1"/>
          <p:nvPr/>
        </p:nvSpPr>
        <p:spPr>
          <a:xfrm>
            <a:off x="5519601" y="3302556"/>
            <a:ext cx="202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 After User Login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376A0-19B8-4A7B-B8C8-86EA3DFB5E34}"/>
              </a:ext>
            </a:extLst>
          </p:cNvPr>
          <p:cNvSpPr txBox="1"/>
          <p:nvPr/>
        </p:nvSpPr>
        <p:spPr>
          <a:xfrm>
            <a:off x="8265299" y="104470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47710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4F51-816E-4357-AE23-CAFCF61F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6" name="Content Placeholder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C929AC76-3050-44F7-A3EA-9AA85C89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893" y="696797"/>
            <a:ext cx="4222805" cy="5121275"/>
          </a:xfrm>
        </p:spPr>
      </p:pic>
    </p:spTree>
    <p:extLst>
      <p:ext uri="{BB962C8B-B14F-4D97-AF65-F5344CB8AC3E}">
        <p14:creationId xmlns:p14="http://schemas.microsoft.com/office/powerpoint/2010/main" val="35125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09D9-F762-4A67-875C-D36E43A3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5A1D-E0B0-4311-8B53-9C3D752D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User: In case of a new user we do not have user preferences to recommend anime. </a:t>
            </a:r>
          </a:p>
          <a:p>
            <a:r>
              <a:rPr lang="en-US" dirty="0"/>
              <a:t>New Movie: In case of new anime we do not have user ratings for the anime. </a:t>
            </a:r>
          </a:p>
          <a:p>
            <a:r>
              <a:rPr lang="en-US" dirty="0"/>
              <a:t>Very Less Ratings: If users are not providing ratings for the movie, then we will not be able to predict correctly </a:t>
            </a:r>
          </a:p>
          <a:p>
            <a:r>
              <a:rPr lang="en-US" dirty="0"/>
              <a:t>False Ratings: If the user gives any random rating, then that will also influence the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65984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DBE4-C78D-4E38-B850-F71ACA32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5426-9804-45A2-AB0F-DA2CCB96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Item- item similarity introduction</a:t>
            </a:r>
          </a:p>
          <a:p>
            <a:r>
              <a:rPr lang="en-US" dirty="0"/>
              <a:t>K mean Clustering based recommendation</a:t>
            </a:r>
          </a:p>
          <a:p>
            <a:r>
              <a:rPr lang="en-US" dirty="0"/>
              <a:t>ML method based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90463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DBE4-C78D-4E38-B850-F71ACA32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5426-9804-45A2-AB0F-DA2CCB96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https://www.kaggle.com/CooperUnion/anime-recommendations-database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https://en.wikipedia.org/wiki/Collaborative_filtering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https://en.wikipedia.org/wiki/Cosine_similarity</a:t>
            </a:r>
            <a:endParaRPr lang="en-US" dirty="0"/>
          </a:p>
          <a:p>
            <a:r>
              <a:rPr lang="en-US" dirty="0"/>
              <a:t>Libraries Used :–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numpy</a:t>
            </a:r>
            <a:r>
              <a:rPr lang="en-US" dirty="0"/>
              <a:t>, pandas, pickle, </a:t>
            </a:r>
            <a:r>
              <a:rPr lang="en-US" dirty="0" err="1"/>
              <a:t>scipy</a:t>
            </a:r>
            <a:r>
              <a:rPr lang="en-US" dirty="0"/>
              <a:t>, operator</a:t>
            </a:r>
          </a:p>
        </p:txBody>
      </p:sp>
    </p:spTree>
    <p:extLst>
      <p:ext uri="{BB962C8B-B14F-4D97-AF65-F5344CB8AC3E}">
        <p14:creationId xmlns:p14="http://schemas.microsoft.com/office/powerpoint/2010/main" val="223462147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72</TotalTime>
  <Words>314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Wingdings</vt:lpstr>
      <vt:lpstr>Wingdings 2</vt:lpstr>
      <vt:lpstr>Frame</vt:lpstr>
      <vt:lpstr>Collaborative Filtering for Anime Recommendation</vt:lpstr>
      <vt:lpstr>Project Goal</vt:lpstr>
      <vt:lpstr>Outline of Presentation</vt:lpstr>
      <vt:lpstr>Description</vt:lpstr>
      <vt:lpstr>User Interface</vt:lpstr>
      <vt:lpstr>Flow Diagram</vt:lpstr>
      <vt:lpstr>Constraints</vt:lpstr>
      <vt:lpstr>Future Extensions</vt:lpstr>
      <vt:lpstr>References and Resources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for Anime Recommendation</dc:title>
  <dc:creator>nitinreddy.k@gmail.com</dc:creator>
  <cp:lastModifiedBy>nitinreddy.k@gmail.com</cp:lastModifiedBy>
  <cp:revision>8</cp:revision>
  <dcterms:created xsi:type="dcterms:W3CDTF">2018-12-16T17:26:20Z</dcterms:created>
  <dcterms:modified xsi:type="dcterms:W3CDTF">2018-12-16T18:38:36Z</dcterms:modified>
</cp:coreProperties>
</file>