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78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3" r:id="rId21"/>
    <p:sldId id="277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9" autoAdjust="0"/>
    <p:restoredTop sz="94660"/>
  </p:normalViewPr>
  <p:slideViewPr>
    <p:cSldViewPr snapToGrid="0">
      <p:cViewPr>
        <p:scale>
          <a:sx n="90" d="100"/>
          <a:sy n="90" d="100"/>
        </p:scale>
        <p:origin x="29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7306A-397C-4A98-8DC3-EA32CBE1AF0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DF8A75-B2DB-4F0B-A411-80620809E6F7}">
      <dgm:prSet/>
      <dgm:spPr/>
      <dgm:t>
        <a:bodyPr/>
        <a:lstStyle/>
        <a:p>
          <a:r>
            <a:rPr lang="en-US"/>
            <a:t>Choose</a:t>
          </a:r>
        </a:p>
      </dgm:t>
    </dgm:pt>
    <dgm:pt modelId="{620E1A7F-1DBB-434F-964F-42D3E845F1E1}" type="parTrans" cxnId="{90A7296A-AEA6-48E8-B8E7-FB253ED28547}">
      <dgm:prSet/>
      <dgm:spPr/>
      <dgm:t>
        <a:bodyPr/>
        <a:lstStyle/>
        <a:p>
          <a:endParaRPr lang="en-US"/>
        </a:p>
      </dgm:t>
    </dgm:pt>
    <dgm:pt modelId="{88512BB3-A62B-4F48-A61D-84FA86D7C1A5}" type="sibTrans" cxnId="{90A7296A-AEA6-48E8-B8E7-FB253ED28547}">
      <dgm:prSet/>
      <dgm:spPr/>
      <dgm:t>
        <a:bodyPr/>
        <a:lstStyle/>
        <a:p>
          <a:endParaRPr lang="en-US"/>
        </a:p>
      </dgm:t>
    </dgm:pt>
    <dgm:pt modelId="{DBCF5249-82FF-4222-9A83-AA5B2518FD37}">
      <dgm:prSet/>
      <dgm:spPr/>
      <dgm:t>
        <a:bodyPr/>
        <a:lstStyle/>
        <a:p>
          <a:r>
            <a:rPr lang="en-US"/>
            <a:t>Choose a few Scenario that covers different parts of the AUT</a:t>
          </a:r>
        </a:p>
      </dgm:t>
    </dgm:pt>
    <dgm:pt modelId="{38A03EFD-A74D-4360-83D5-83D55DF73394}" type="parTrans" cxnId="{C57EB550-71E9-4A04-B4B7-D169A7FA2173}">
      <dgm:prSet/>
      <dgm:spPr/>
      <dgm:t>
        <a:bodyPr/>
        <a:lstStyle/>
        <a:p>
          <a:endParaRPr lang="en-US"/>
        </a:p>
      </dgm:t>
    </dgm:pt>
    <dgm:pt modelId="{ABC6E246-7496-4730-949A-6E21F296E9F7}" type="sibTrans" cxnId="{C57EB550-71E9-4A04-B4B7-D169A7FA2173}">
      <dgm:prSet/>
      <dgm:spPr/>
      <dgm:t>
        <a:bodyPr/>
        <a:lstStyle/>
        <a:p>
          <a:endParaRPr lang="en-US"/>
        </a:p>
      </dgm:t>
    </dgm:pt>
    <dgm:pt modelId="{308301F8-5464-4B88-88C4-E979032CF7C8}">
      <dgm:prSet/>
      <dgm:spPr/>
      <dgm:t>
        <a:bodyPr/>
        <a:lstStyle/>
        <a:p>
          <a:r>
            <a:rPr lang="en-US"/>
            <a:t>Select</a:t>
          </a:r>
        </a:p>
      </dgm:t>
    </dgm:pt>
    <dgm:pt modelId="{4FA5162A-78C1-401E-A057-06CDE0C0783A}" type="parTrans" cxnId="{1CD62300-1E76-4FD6-9AB7-907DAAE07D91}">
      <dgm:prSet/>
      <dgm:spPr/>
      <dgm:t>
        <a:bodyPr/>
        <a:lstStyle/>
        <a:p>
          <a:endParaRPr lang="en-US"/>
        </a:p>
      </dgm:t>
    </dgm:pt>
    <dgm:pt modelId="{BBDE70D5-B8A1-4188-9467-649C0E60283D}" type="sibTrans" cxnId="{1CD62300-1E76-4FD6-9AB7-907DAAE07D91}">
      <dgm:prSet/>
      <dgm:spPr/>
      <dgm:t>
        <a:bodyPr/>
        <a:lstStyle/>
        <a:p>
          <a:endParaRPr lang="en-US"/>
        </a:p>
      </dgm:t>
    </dgm:pt>
    <dgm:pt modelId="{D39F5267-395B-4B4F-9BFB-35449292D23F}">
      <dgm:prSet/>
      <dgm:spPr/>
      <dgm:t>
        <a:bodyPr/>
        <a:lstStyle/>
        <a:p>
          <a:r>
            <a:rPr lang="en-US"/>
            <a:t>Select tools based on comparative study</a:t>
          </a:r>
        </a:p>
      </dgm:t>
    </dgm:pt>
    <dgm:pt modelId="{AB1D4E5D-E3CF-4F7B-AAD7-F7DC2B279DAC}" type="parTrans" cxnId="{48BBBFDA-5D44-4EA9-B044-850DF62AC809}">
      <dgm:prSet/>
      <dgm:spPr/>
      <dgm:t>
        <a:bodyPr/>
        <a:lstStyle/>
        <a:p>
          <a:endParaRPr lang="en-US"/>
        </a:p>
      </dgm:t>
    </dgm:pt>
    <dgm:pt modelId="{E2288015-42D4-43D2-A6BC-5C798CD9D5B8}" type="sibTrans" cxnId="{48BBBFDA-5D44-4EA9-B044-850DF62AC809}">
      <dgm:prSet/>
      <dgm:spPr/>
      <dgm:t>
        <a:bodyPr/>
        <a:lstStyle/>
        <a:p>
          <a:endParaRPr lang="en-US"/>
        </a:p>
      </dgm:t>
    </dgm:pt>
    <dgm:pt modelId="{FB2AE5E7-DACB-4FD5-8A5A-68895F8AE486}">
      <dgm:prSet/>
      <dgm:spPr/>
      <dgm:t>
        <a:bodyPr/>
        <a:lstStyle/>
        <a:p>
          <a:r>
            <a:rPr lang="en-US"/>
            <a:t>Automate</a:t>
          </a:r>
        </a:p>
      </dgm:t>
    </dgm:pt>
    <dgm:pt modelId="{B52893C2-D91A-4426-9CDE-625C8E8FC582}" type="parTrans" cxnId="{2D218EFB-F157-4972-B0BB-54B8AB0872F8}">
      <dgm:prSet/>
      <dgm:spPr/>
      <dgm:t>
        <a:bodyPr/>
        <a:lstStyle/>
        <a:p>
          <a:endParaRPr lang="en-US"/>
        </a:p>
      </dgm:t>
    </dgm:pt>
    <dgm:pt modelId="{B5D06A50-0101-45CA-982D-CA12CA237F30}" type="sibTrans" cxnId="{2D218EFB-F157-4972-B0BB-54B8AB0872F8}">
      <dgm:prSet/>
      <dgm:spPr/>
      <dgm:t>
        <a:bodyPr/>
        <a:lstStyle/>
        <a:p>
          <a:endParaRPr lang="en-US"/>
        </a:p>
      </dgm:t>
    </dgm:pt>
    <dgm:pt modelId="{4253CD29-3385-41CE-A4F8-F2758AC5AE87}">
      <dgm:prSet/>
      <dgm:spPr/>
      <dgm:t>
        <a:bodyPr/>
        <a:lstStyle/>
        <a:p>
          <a:r>
            <a:rPr lang="en-US"/>
            <a:t>Automate the chosen scenario.</a:t>
          </a:r>
        </a:p>
      </dgm:t>
    </dgm:pt>
    <dgm:pt modelId="{DE61AFC6-1522-44AE-8E32-59EE3857EBD3}" type="parTrans" cxnId="{E6B8EE9E-837B-4378-A644-553E1E6107AB}">
      <dgm:prSet/>
      <dgm:spPr/>
      <dgm:t>
        <a:bodyPr/>
        <a:lstStyle/>
        <a:p>
          <a:endParaRPr lang="en-US"/>
        </a:p>
      </dgm:t>
    </dgm:pt>
    <dgm:pt modelId="{A7EF2649-2F0F-4B97-BAB2-F6DC4BBD7504}" type="sibTrans" cxnId="{E6B8EE9E-837B-4378-A644-553E1E6107AB}">
      <dgm:prSet/>
      <dgm:spPr/>
      <dgm:t>
        <a:bodyPr/>
        <a:lstStyle/>
        <a:p>
          <a:endParaRPr lang="en-US"/>
        </a:p>
      </dgm:t>
    </dgm:pt>
    <dgm:pt modelId="{D78CEEC5-D189-4C82-B14F-09213F4DD31E}">
      <dgm:prSet/>
      <dgm:spPr/>
      <dgm:t>
        <a:bodyPr/>
        <a:lstStyle/>
        <a:p>
          <a:r>
            <a:rPr lang="en-US"/>
            <a:t>Generate and analyze</a:t>
          </a:r>
        </a:p>
      </dgm:t>
    </dgm:pt>
    <dgm:pt modelId="{1983EA20-08E3-488B-88B3-332492A46320}" type="parTrans" cxnId="{B377E48F-DC4C-450C-8AC3-F1B00BEE6A05}">
      <dgm:prSet/>
      <dgm:spPr/>
      <dgm:t>
        <a:bodyPr/>
        <a:lstStyle/>
        <a:p>
          <a:endParaRPr lang="en-US"/>
        </a:p>
      </dgm:t>
    </dgm:pt>
    <dgm:pt modelId="{7D950D03-AE9F-403A-9136-C7A279EE485E}" type="sibTrans" cxnId="{B377E48F-DC4C-450C-8AC3-F1B00BEE6A05}">
      <dgm:prSet/>
      <dgm:spPr/>
      <dgm:t>
        <a:bodyPr/>
        <a:lstStyle/>
        <a:p>
          <a:endParaRPr lang="en-US"/>
        </a:p>
      </dgm:t>
    </dgm:pt>
    <dgm:pt modelId="{62A57E05-75C9-4BF7-9A8B-F14C7DC68897}">
      <dgm:prSet/>
      <dgm:spPr/>
      <dgm:t>
        <a:bodyPr/>
        <a:lstStyle/>
        <a:p>
          <a:r>
            <a:rPr lang="en-US" dirty="0"/>
            <a:t>Generate and analyze the reports </a:t>
          </a:r>
        </a:p>
      </dgm:t>
    </dgm:pt>
    <dgm:pt modelId="{90299719-4735-4648-AFB7-EBDA6964898B}" type="parTrans" cxnId="{A956FD60-A1AC-4DF5-8B33-FF88D2F88BEE}">
      <dgm:prSet/>
      <dgm:spPr/>
      <dgm:t>
        <a:bodyPr/>
        <a:lstStyle/>
        <a:p>
          <a:endParaRPr lang="en-US"/>
        </a:p>
      </dgm:t>
    </dgm:pt>
    <dgm:pt modelId="{F5F8F1FA-EC73-433C-9DCA-09E3E69CB0D5}" type="sibTrans" cxnId="{A956FD60-A1AC-4DF5-8B33-FF88D2F88BEE}">
      <dgm:prSet/>
      <dgm:spPr/>
      <dgm:t>
        <a:bodyPr/>
        <a:lstStyle/>
        <a:p>
          <a:endParaRPr lang="en-US"/>
        </a:p>
      </dgm:t>
    </dgm:pt>
    <dgm:pt modelId="{B0FE1114-5C3E-4C60-8F78-86C74D29A25E}">
      <dgm:prSet/>
      <dgm:spPr/>
      <dgm:t>
        <a:bodyPr/>
        <a:lstStyle/>
        <a:p>
          <a:r>
            <a:rPr lang="en-US"/>
            <a:t>Analyze</a:t>
          </a:r>
        </a:p>
      </dgm:t>
    </dgm:pt>
    <dgm:pt modelId="{0A7F04D7-CB6F-4AA0-8077-7CEF9A7586DD}" type="parTrans" cxnId="{D8D74C1F-3689-4B2A-973C-0F0BAE55C477}">
      <dgm:prSet/>
      <dgm:spPr/>
      <dgm:t>
        <a:bodyPr/>
        <a:lstStyle/>
        <a:p>
          <a:endParaRPr lang="en-US"/>
        </a:p>
      </dgm:t>
    </dgm:pt>
    <dgm:pt modelId="{32469B2E-39E1-4479-A5DF-232DBCFA48F1}" type="sibTrans" cxnId="{D8D74C1F-3689-4B2A-973C-0F0BAE55C477}">
      <dgm:prSet/>
      <dgm:spPr/>
      <dgm:t>
        <a:bodyPr/>
        <a:lstStyle/>
        <a:p>
          <a:endParaRPr lang="en-US"/>
        </a:p>
      </dgm:t>
    </dgm:pt>
    <dgm:pt modelId="{D50919AA-FD40-4198-93A3-6DD70519B1F1}">
      <dgm:prSet/>
      <dgm:spPr/>
      <dgm:t>
        <a:bodyPr/>
        <a:lstStyle/>
        <a:p>
          <a:r>
            <a:rPr lang="en-US"/>
            <a:t>Analyze the integration of the tools with other tools. </a:t>
          </a:r>
        </a:p>
      </dgm:t>
    </dgm:pt>
    <dgm:pt modelId="{5CBE1B77-D783-47F7-9E36-774BF5C3203F}" type="parTrans" cxnId="{2A1DFB87-CDEB-41CE-B0C5-D5A80C9E81F6}">
      <dgm:prSet/>
      <dgm:spPr/>
      <dgm:t>
        <a:bodyPr/>
        <a:lstStyle/>
        <a:p>
          <a:endParaRPr lang="en-US"/>
        </a:p>
      </dgm:t>
    </dgm:pt>
    <dgm:pt modelId="{D3BCA0AC-E83B-4B2C-A58E-A63B2B7F5902}" type="sibTrans" cxnId="{2A1DFB87-CDEB-41CE-B0C5-D5A80C9E81F6}">
      <dgm:prSet/>
      <dgm:spPr/>
      <dgm:t>
        <a:bodyPr/>
        <a:lstStyle/>
        <a:p>
          <a:endParaRPr lang="en-US"/>
        </a:p>
      </dgm:t>
    </dgm:pt>
    <dgm:pt modelId="{7BB1504D-CB63-4E12-A48A-68D6633D8DFD}" type="pres">
      <dgm:prSet presAssocID="{C0D7306A-397C-4A98-8DC3-EA32CBE1AF0B}" presName="Name0" presStyleCnt="0">
        <dgm:presLayoutVars>
          <dgm:dir/>
          <dgm:animLvl val="lvl"/>
          <dgm:resizeHandles val="exact"/>
        </dgm:presLayoutVars>
      </dgm:prSet>
      <dgm:spPr/>
    </dgm:pt>
    <dgm:pt modelId="{BBC59E01-32B4-4D48-9AA5-DDD8913F2FB1}" type="pres">
      <dgm:prSet presAssocID="{B0FE1114-5C3E-4C60-8F78-86C74D29A25E}" presName="boxAndChildren" presStyleCnt="0"/>
      <dgm:spPr/>
    </dgm:pt>
    <dgm:pt modelId="{E3A44712-0F0C-461E-AD14-A6CD17B32442}" type="pres">
      <dgm:prSet presAssocID="{B0FE1114-5C3E-4C60-8F78-86C74D29A25E}" presName="parentTextBox" presStyleLbl="alignNode1" presStyleIdx="0" presStyleCnt="5"/>
      <dgm:spPr/>
    </dgm:pt>
    <dgm:pt modelId="{56094EC2-266E-48C6-97B1-9C62ECC40D2A}" type="pres">
      <dgm:prSet presAssocID="{B0FE1114-5C3E-4C60-8F78-86C74D29A25E}" presName="descendantBox" presStyleLbl="bgAccFollowNode1" presStyleIdx="0" presStyleCnt="5"/>
      <dgm:spPr/>
    </dgm:pt>
    <dgm:pt modelId="{FE607A56-F03F-43BA-8AC1-5F0777A11A6C}" type="pres">
      <dgm:prSet presAssocID="{7D950D03-AE9F-403A-9136-C7A279EE485E}" presName="sp" presStyleCnt="0"/>
      <dgm:spPr/>
    </dgm:pt>
    <dgm:pt modelId="{A19AB71A-E7C4-4A6A-B815-478B13F8081F}" type="pres">
      <dgm:prSet presAssocID="{D78CEEC5-D189-4C82-B14F-09213F4DD31E}" presName="arrowAndChildren" presStyleCnt="0"/>
      <dgm:spPr/>
    </dgm:pt>
    <dgm:pt modelId="{6F368511-759E-47C0-BA80-DB5BEC6D3BA5}" type="pres">
      <dgm:prSet presAssocID="{D78CEEC5-D189-4C82-B14F-09213F4DD31E}" presName="parentTextArrow" presStyleLbl="node1" presStyleIdx="0" presStyleCnt="0"/>
      <dgm:spPr/>
    </dgm:pt>
    <dgm:pt modelId="{BF9B1DC0-824B-40CB-9832-AC77428C0D2F}" type="pres">
      <dgm:prSet presAssocID="{D78CEEC5-D189-4C82-B14F-09213F4DD31E}" presName="arrow" presStyleLbl="alignNode1" presStyleIdx="1" presStyleCnt="5"/>
      <dgm:spPr/>
    </dgm:pt>
    <dgm:pt modelId="{DE9FACEA-D29F-49BB-BEF5-E490F12AD9DE}" type="pres">
      <dgm:prSet presAssocID="{D78CEEC5-D189-4C82-B14F-09213F4DD31E}" presName="descendantArrow" presStyleLbl="bgAccFollowNode1" presStyleIdx="1" presStyleCnt="5"/>
      <dgm:spPr/>
    </dgm:pt>
    <dgm:pt modelId="{D0BB9244-CB8F-45DA-95CB-276D28F00337}" type="pres">
      <dgm:prSet presAssocID="{B5D06A50-0101-45CA-982D-CA12CA237F30}" presName="sp" presStyleCnt="0"/>
      <dgm:spPr/>
    </dgm:pt>
    <dgm:pt modelId="{75D379C5-A3B0-4809-965A-3A361D74B37D}" type="pres">
      <dgm:prSet presAssocID="{FB2AE5E7-DACB-4FD5-8A5A-68895F8AE486}" presName="arrowAndChildren" presStyleCnt="0"/>
      <dgm:spPr/>
    </dgm:pt>
    <dgm:pt modelId="{0A7CF0CC-46CB-464A-90FB-7EBA1658E6C0}" type="pres">
      <dgm:prSet presAssocID="{FB2AE5E7-DACB-4FD5-8A5A-68895F8AE486}" presName="parentTextArrow" presStyleLbl="node1" presStyleIdx="0" presStyleCnt="0"/>
      <dgm:spPr/>
    </dgm:pt>
    <dgm:pt modelId="{532F4A8D-6768-4FB9-9B1D-1A3B54358C4C}" type="pres">
      <dgm:prSet presAssocID="{FB2AE5E7-DACB-4FD5-8A5A-68895F8AE486}" presName="arrow" presStyleLbl="alignNode1" presStyleIdx="2" presStyleCnt="5"/>
      <dgm:spPr/>
    </dgm:pt>
    <dgm:pt modelId="{27673B6F-4F86-419D-AAB7-240D38A4D8A0}" type="pres">
      <dgm:prSet presAssocID="{FB2AE5E7-DACB-4FD5-8A5A-68895F8AE486}" presName="descendantArrow" presStyleLbl="bgAccFollowNode1" presStyleIdx="2" presStyleCnt="5"/>
      <dgm:spPr/>
    </dgm:pt>
    <dgm:pt modelId="{C73FEB2B-FC10-4E91-BC39-6802A39518DE}" type="pres">
      <dgm:prSet presAssocID="{BBDE70D5-B8A1-4188-9467-649C0E60283D}" presName="sp" presStyleCnt="0"/>
      <dgm:spPr/>
    </dgm:pt>
    <dgm:pt modelId="{5EE154CD-DE15-4509-9A36-C2C6353978DB}" type="pres">
      <dgm:prSet presAssocID="{308301F8-5464-4B88-88C4-E979032CF7C8}" presName="arrowAndChildren" presStyleCnt="0"/>
      <dgm:spPr/>
    </dgm:pt>
    <dgm:pt modelId="{C5490762-A8B3-4BCA-9C50-7CB646C59D0D}" type="pres">
      <dgm:prSet presAssocID="{308301F8-5464-4B88-88C4-E979032CF7C8}" presName="parentTextArrow" presStyleLbl="node1" presStyleIdx="0" presStyleCnt="0"/>
      <dgm:spPr/>
    </dgm:pt>
    <dgm:pt modelId="{F0340EC9-EBBD-4126-B8CA-316FAD6874B6}" type="pres">
      <dgm:prSet presAssocID="{308301F8-5464-4B88-88C4-E979032CF7C8}" presName="arrow" presStyleLbl="alignNode1" presStyleIdx="3" presStyleCnt="5"/>
      <dgm:spPr/>
    </dgm:pt>
    <dgm:pt modelId="{D8B34400-EEAB-4302-B67E-41F1717340CB}" type="pres">
      <dgm:prSet presAssocID="{308301F8-5464-4B88-88C4-E979032CF7C8}" presName="descendantArrow" presStyleLbl="bgAccFollowNode1" presStyleIdx="3" presStyleCnt="5"/>
      <dgm:spPr/>
    </dgm:pt>
    <dgm:pt modelId="{94EA8160-178E-4019-81F3-98E477D53BE8}" type="pres">
      <dgm:prSet presAssocID="{88512BB3-A62B-4F48-A61D-84FA86D7C1A5}" presName="sp" presStyleCnt="0"/>
      <dgm:spPr/>
    </dgm:pt>
    <dgm:pt modelId="{DA747B88-FDB6-4168-B669-343ED46512E3}" type="pres">
      <dgm:prSet presAssocID="{8DDF8A75-B2DB-4F0B-A411-80620809E6F7}" presName="arrowAndChildren" presStyleCnt="0"/>
      <dgm:spPr/>
    </dgm:pt>
    <dgm:pt modelId="{1FF96170-3F05-443D-BAFB-CBB88803FE7B}" type="pres">
      <dgm:prSet presAssocID="{8DDF8A75-B2DB-4F0B-A411-80620809E6F7}" presName="parentTextArrow" presStyleLbl="node1" presStyleIdx="0" presStyleCnt="0"/>
      <dgm:spPr/>
    </dgm:pt>
    <dgm:pt modelId="{570A5CBF-5667-4007-8536-64AC95F7E251}" type="pres">
      <dgm:prSet presAssocID="{8DDF8A75-B2DB-4F0B-A411-80620809E6F7}" presName="arrow" presStyleLbl="alignNode1" presStyleIdx="4" presStyleCnt="5"/>
      <dgm:spPr/>
    </dgm:pt>
    <dgm:pt modelId="{1BE08759-71DB-44C4-B147-EDF285E28951}" type="pres">
      <dgm:prSet presAssocID="{8DDF8A75-B2DB-4F0B-A411-80620809E6F7}" presName="descendantArrow" presStyleLbl="bgAccFollowNode1" presStyleIdx="4" presStyleCnt="5"/>
      <dgm:spPr/>
    </dgm:pt>
  </dgm:ptLst>
  <dgm:cxnLst>
    <dgm:cxn modelId="{1CD62300-1E76-4FD6-9AB7-907DAAE07D91}" srcId="{C0D7306A-397C-4A98-8DC3-EA32CBE1AF0B}" destId="{308301F8-5464-4B88-88C4-E979032CF7C8}" srcOrd="1" destOrd="0" parTransId="{4FA5162A-78C1-401E-A057-06CDE0C0783A}" sibTransId="{BBDE70D5-B8A1-4188-9467-649C0E60283D}"/>
    <dgm:cxn modelId="{8ED66B00-DE9F-43D7-9A95-DCEDB765BE13}" type="presOf" srcId="{D78CEEC5-D189-4C82-B14F-09213F4DD31E}" destId="{BF9B1DC0-824B-40CB-9832-AC77428C0D2F}" srcOrd="1" destOrd="0" presId="urn:microsoft.com/office/officeart/2016/7/layout/VerticalDownArrowProcess"/>
    <dgm:cxn modelId="{634A5D0E-B7E8-48E9-A94E-EA29C3414B54}" type="presOf" srcId="{308301F8-5464-4B88-88C4-E979032CF7C8}" destId="{F0340EC9-EBBD-4126-B8CA-316FAD6874B6}" srcOrd="1" destOrd="0" presId="urn:microsoft.com/office/officeart/2016/7/layout/VerticalDownArrowProcess"/>
    <dgm:cxn modelId="{D8D74C1F-3689-4B2A-973C-0F0BAE55C477}" srcId="{C0D7306A-397C-4A98-8DC3-EA32CBE1AF0B}" destId="{B0FE1114-5C3E-4C60-8F78-86C74D29A25E}" srcOrd="4" destOrd="0" parTransId="{0A7F04D7-CB6F-4AA0-8077-7CEF9A7586DD}" sibTransId="{32469B2E-39E1-4479-A5DF-232DBCFA48F1}"/>
    <dgm:cxn modelId="{A5D1D134-4B70-43D5-8864-B7CFEC88163C}" type="presOf" srcId="{8DDF8A75-B2DB-4F0B-A411-80620809E6F7}" destId="{570A5CBF-5667-4007-8536-64AC95F7E251}" srcOrd="1" destOrd="0" presId="urn:microsoft.com/office/officeart/2016/7/layout/VerticalDownArrowProcess"/>
    <dgm:cxn modelId="{D0040437-CD05-461F-920F-ACA311A69201}" type="presOf" srcId="{DBCF5249-82FF-4222-9A83-AA5B2518FD37}" destId="{1BE08759-71DB-44C4-B147-EDF285E28951}" srcOrd="0" destOrd="0" presId="urn:microsoft.com/office/officeart/2016/7/layout/VerticalDownArrowProcess"/>
    <dgm:cxn modelId="{DC2B243A-BE7A-496B-892D-CD25B3197F36}" type="presOf" srcId="{8DDF8A75-B2DB-4F0B-A411-80620809E6F7}" destId="{1FF96170-3F05-443D-BAFB-CBB88803FE7B}" srcOrd="0" destOrd="0" presId="urn:microsoft.com/office/officeart/2016/7/layout/VerticalDownArrowProcess"/>
    <dgm:cxn modelId="{A956FD60-A1AC-4DF5-8B33-FF88D2F88BEE}" srcId="{D78CEEC5-D189-4C82-B14F-09213F4DD31E}" destId="{62A57E05-75C9-4BF7-9A8B-F14C7DC68897}" srcOrd="0" destOrd="0" parTransId="{90299719-4735-4648-AFB7-EBDA6964898B}" sibTransId="{F5F8F1FA-EC73-433C-9DCA-09E3E69CB0D5}"/>
    <dgm:cxn modelId="{90A7296A-AEA6-48E8-B8E7-FB253ED28547}" srcId="{C0D7306A-397C-4A98-8DC3-EA32CBE1AF0B}" destId="{8DDF8A75-B2DB-4F0B-A411-80620809E6F7}" srcOrd="0" destOrd="0" parTransId="{620E1A7F-1DBB-434F-964F-42D3E845F1E1}" sibTransId="{88512BB3-A62B-4F48-A61D-84FA86D7C1A5}"/>
    <dgm:cxn modelId="{C2A8616C-E3CE-479A-A8D0-301FB5BE93FC}" type="presOf" srcId="{D50919AA-FD40-4198-93A3-6DD70519B1F1}" destId="{56094EC2-266E-48C6-97B1-9C62ECC40D2A}" srcOrd="0" destOrd="0" presId="urn:microsoft.com/office/officeart/2016/7/layout/VerticalDownArrowProcess"/>
    <dgm:cxn modelId="{C3C65D6E-9637-4588-87BD-4D39D39587B0}" type="presOf" srcId="{B0FE1114-5C3E-4C60-8F78-86C74D29A25E}" destId="{E3A44712-0F0C-461E-AD14-A6CD17B32442}" srcOrd="0" destOrd="0" presId="urn:microsoft.com/office/officeart/2016/7/layout/VerticalDownArrowProcess"/>
    <dgm:cxn modelId="{C57EB550-71E9-4A04-B4B7-D169A7FA2173}" srcId="{8DDF8A75-B2DB-4F0B-A411-80620809E6F7}" destId="{DBCF5249-82FF-4222-9A83-AA5B2518FD37}" srcOrd="0" destOrd="0" parTransId="{38A03EFD-A74D-4360-83D5-83D55DF73394}" sibTransId="{ABC6E246-7496-4730-949A-6E21F296E9F7}"/>
    <dgm:cxn modelId="{108DBC85-A188-40C3-AD0C-1CD90C6DF4F4}" type="presOf" srcId="{C0D7306A-397C-4A98-8DC3-EA32CBE1AF0B}" destId="{7BB1504D-CB63-4E12-A48A-68D6633D8DFD}" srcOrd="0" destOrd="0" presId="urn:microsoft.com/office/officeart/2016/7/layout/VerticalDownArrowProcess"/>
    <dgm:cxn modelId="{2A1DFB87-CDEB-41CE-B0C5-D5A80C9E81F6}" srcId="{B0FE1114-5C3E-4C60-8F78-86C74D29A25E}" destId="{D50919AA-FD40-4198-93A3-6DD70519B1F1}" srcOrd="0" destOrd="0" parTransId="{5CBE1B77-D783-47F7-9E36-774BF5C3203F}" sibTransId="{D3BCA0AC-E83B-4B2C-A58E-A63B2B7F5902}"/>
    <dgm:cxn modelId="{267FE38D-2264-4450-8DDF-C97419F1B26D}" type="presOf" srcId="{62A57E05-75C9-4BF7-9A8B-F14C7DC68897}" destId="{DE9FACEA-D29F-49BB-BEF5-E490F12AD9DE}" srcOrd="0" destOrd="0" presId="urn:microsoft.com/office/officeart/2016/7/layout/VerticalDownArrowProcess"/>
    <dgm:cxn modelId="{7C18E58D-DC23-4DA7-9523-5805D4684846}" type="presOf" srcId="{D39F5267-395B-4B4F-9BFB-35449292D23F}" destId="{D8B34400-EEAB-4302-B67E-41F1717340CB}" srcOrd="0" destOrd="0" presId="urn:microsoft.com/office/officeart/2016/7/layout/VerticalDownArrowProcess"/>
    <dgm:cxn modelId="{B377E48F-DC4C-450C-8AC3-F1B00BEE6A05}" srcId="{C0D7306A-397C-4A98-8DC3-EA32CBE1AF0B}" destId="{D78CEEC5-D189-4C82-B14F-09213F4DD31E}" srcOrd="3" destOrd="0" parTransId="{1983EA20-08E3-488B-88B3-332492A46320}" sibTransId="{7D950D03-AE9F-403A-9136-C7A279EE485E}"/>
    <dgm:cxn modelId="{E6B8EE9E-837B-4378-A644-553E1E6107AB}" srcId="{FB2AE5E7-DACB-4FD5-8A5A-68895F8AE486}" destId="{4253CD29-3385-41CE-A4F8-F2758AC5AE87}" srcOrd="0" destOrd="0" parTransId="{DE61AFC6-1522-44AE-8E32-59EE3857EBD3}" sibTransId="{A7EF2649-2F0F-4B97-BAB2-F6DC4BBD7504}"/>
    <dgm:cxn modelId="{C2C18DB1-9650-40E2-BB39-912D049E0FD8}" type="presOf" srcId="{308301F8-5464-4B88-88C4-E979032CF7C8}" destId="{C5490762-A8B3-4BCA-9C50-7CB646C59D0D}" srcOrd="0" destOrd="0" presId="urn:microsoft.com/office/officeart/2016/7/layout/VerticalDownArrowProcess"/>
    <dgm:cxn modelId="{7574E5B8-E6B6-44FE-92F2-9E80A301391B}" type="presOf" srcId="{FB2AE5E7-DACB-4FD5-8A5A-68895F8AE486}" destId="{0A7CF0CC-46CB-464A-90FB-7EBA1658E6C0}" srcOrd="0" destOrd="0" presId="urn:microsoft.com/office/officeart/2016/7/layout/VerticalDownArrowProcess"/>
    <dgm:cxn modelId="{CC56B9C5-D40E-4F86-A9DC-FF8E56CC5C19}" type="presOf" srcId="{FB2AE5E7-DACB-4FD5-8A5A-68895F8AE486}" destId="{532F4A8D-6768-4FB9-9B1D-1A3B54358C4C}" srcOrd="1" destOrd="0" presId="urn:microsoft.com/office/officeart/2016/7/layout/VerticalDownArrowProcess"/>
    <dgm:cxn modelId="{7299ECD4-2357-4528-88C2-7641E9AA4D82}" type="presOf" srcId="{4253CD29-3385-41CE-A4F8-F2758AC5AE87}" destId="{27673B6F-4F86-419D-AAB7-240D38A4D8A0}" srcOrd="0" destOrd="0" presId="urn:microsoft.com/office/officeart/2016/7/layout/VerticalDownArrowProcess"/>
    <dgm:cxn modelId="{48BBBFDA-5D44-4EA9-B044-850DF62AC809}" srcId="{308301F8-5464-4B88-88C4-E979032CF7C8}" destId="{D39F5267-395B-4B4F-9BFB-35449292D23F}" srcOrd="0" destOrd="0" parTransId="{AB1D4E5D-E3CF-4F7B-AAD7-F7DC2B279DAC}" sibTransId="{E2288015-42D4-43D2-A6BC-5C798CD9D5B8}"/>
    <dgm:cxn modelId="{38792EE1-272F-4B4B-BCBD-243DDC84C473}" type="presOf" srcId="{D78CEEC5-D189-4C82-B14F-09213F4DD31E}" destId="{6F368511-759E-47C0-BA80-DB5BEC6D3BA5}" srcOrd="0" destOrd="0" presId="urn:microsoft.com/office/officeart/2016/7/layout/VerticalDownArrowProcess"/>
    <dgm:cxn modelId="{2D218EFB-F157-4972-B0BB-54B8AB0872F8}" srcId="{C0D7306A-397C-4A98-8DC3-EA32CBE1AF0B}" destId="{FB2AE5E7-DACB-4FD5-8A5A-68895F8AE486}" srcOrd="2" destOrd="0" parTransId="{B52893C2-D91A-4426-9CDE-625C8E8FC582}" sibTransId="{B5D06A50-0101-45CA-982D-CA12CA237F30}"/>
    <dgm:cxn modelId="{39B95615-36BD-4F3B-BAA4-8A2655CAAA1F}" type="presParOf" srcId="{7BB1504D-CB63-4E12-A48A-68D6633D8DFD}" destId="{BBC59E01-32B4-4D48-9AA5-DDD8913F2FB1}" srcOrd="0" destOrd="0" presId="urn:microsoft.com/office/officeart/2016/7/layout/VerticalDownArrowProcess"/>
    <dgm:cxn modelId="{F8625DB1-BA30-4694-ABAE-D4AE8989791D}" type="presParOf" srcId="{BBC59E01-32B4-4D48-9AA5-DDD8913F2FB1}" destId="{E3A44712-0F0C-461E-AD14-A6CD17B32442}" srcOrd="0" destOrd="0" presId="urn:microsoft.com/office/officeart/2016/7/layout/VerticalDownArrowProcess"/>
    <dgm:cxn modelId="{1BD06EA4-5FA3-4D1B-91BE-D1FAFDA2FC18}" type="presParOf" srcId="{BBC59E01-32B4-4D48-9AA5-DDD8913F2FB1}" destId="{56094EC2-266E-48C6-97B1-9C62ECC40D2A}" srcOrd="1" destOrd="0" presId="urn:microsoft.com/office/officeart/2016/7/layout/VerticalDownArrowProcess"/>
    <dgm:cxn modelId="{9C1F8068-76A3-45A8-85FA-5A9E45BF6CC4}" type="presParOf" srcId="{7BB1504D-CB63-4E12-A48A-68D6633D8DFD}" destId="{FE607A56-F03F-43BA-8AC1-5F0777A11A6C}" srcOrd="1" destOrd="0" presId="urn:microsoft.com/office/officeart/2016/7/layout/VerticalDownArrowProcess"/>
    <dgm:cxn modelId="{A5C7B3A9-3D02-4480-B35A-4616D6A17894}" type="presParOf" srcId="{7BB1504D-CB63-4E12-A48A-68D6633D8DFD}" destId="{A19AB71A-E7C4-4A6A-B815-478B13F8081F}" srcOrd="2" destOrd="0" presId="urn:microsoft.com/office/officeart/2016/7/layout/VerticalDownArrowProcess"/>
    <dgm:cxn modelId="{5FA90F9A-7B87-40D9-9666-FD347E1E40E3}" type="presParOf" srcId="{A19AB71A-E7C4-4A6A-B815-478B13F8081F}" destId="{6F368511-759E-47C0-BA80-DB5BEC6D3BA5}" srcOrd="0" destOrd="0" presId="urn:microsoft.com/office/officeart/2016/7/layout/VerticalDownArrowProcess"/>
    <dgm:cxn modelId="{A62B6C92-4FF2-4EB9-A98B-0395D153E3BF}" type="presParOf" srcId="{A19AB71A-E7C4-4A6A-B815-478B13F8081F}" destId="{BF9B1DC0-824B-40CB-9832-AC77428C0D2F}" srcOrd="1" destOrd="0" presId="urn:microsoft.com/office/officeart/2016/7/layout/VerticalDownArrowProcess"/>
    <dgm:cxn modelId="{CB61C53B-CB6F-4916-8B9C-AEE2B569AD7F}" type="presParOf" srcId="{A19AB71A-E7C4-4A6A-B815-478B13F8081F}" destId="{DE9FACEA-D29F-49BB-BEF5-E490F12AD9DE}" srcOrd="2" destOrd="0" presId="urn:microsoft.com/office/officeart/2016/7/layout/VerticalDownArrowProcess"/>
    <dgm:cxn modelId="{80B87768-CBF9-4F45-87B5-AE55A91119CD}" type="presParOf" srcId="{7BB1504D-CB63-4E12-A48A-68D6633D8DFD}" destId="{D0BB9244-CB8F-45DA-95CB-276D28F00337}" srcOrd="3" destOrd="0" presId="urn:microsoft.com/office/officeart/2016/7/layout/VerticalDownArrowProcess"/>
    <dgm:cxn modelId="{61F689EC-9216-47F6-A325-EAFBC72D91D7}" type="presParOf" srcId="{7BB1504D-CB63-4E12-A48A-68D6633D8DFD}" destId="{75D379C5-A3B0-4809-965A-3A361D74B37D}" srcOrd="4" destOrd="0" presId="urn:microsoft.com/office/officeart/2016/7/layout/VerticalDownArrowProcess"/>
    <dgm:cxn modelId="{F101C8CD-95D8-4A5D-97BE-ED1605902280}" type="presParOf" srcId="{75D379C5-A3B0-4809-965A-3A361D74B37D}" destId="{0A7CF0CC-46CB-464A-90FB-7EBA1658E6C0}" srcOrd="0" destOrd="0" presId="urn:microsoft.com/office/officeart/2016/7/layout/VerticalDownArrowProcess"/>
    <dgm:cxn modelId="{C424C80E-A9BD-41F1-9401-8031ECE1241A}" type="presParOf" srcId="{75D379C5-A3B0-4809-965A-3A361D74B37D}" destId="{532F4A8D-6768-4FB9-9B1D-1A3B54358C4C}" srcOrd="1" destOrd="0" presId="urn:microsoft.com/office/officeart/2016/7/layout/VerticalDownArrowProcess"/>
    <dgm:cxn modelId="{162D9F8B-E3A9-4D1B-AA00-BB4C0241BF0D}" type="presParOf" srcId="{75D379C5-A3B0-4809-965A-3A361D74B37D}" destId="{27673B6F-4F86-419D-AAB7-240D38A4D8A0}" srcOrd="2" destOrd="0" presId="urn:microsoft.com/office/officeart/2016/7/layout/VerticalDownArrowProcess"/>
    <dgm:cxn modelId="{36AB06AC-26C2-4A6B-AA76-C1C4335668D9}" type="presParOf" srcId="{7BB1504D-CB63-4E12-A48A-68D6633D8DFD}" destId="{C73FEB2B-FC10-4E91-BC39-6802A39518DE}" srcOrd="5" destOrd="0" presId="urn:microsoft.com/office/officeart/2016/7/layout/VerticalDownArrowProcess"/>
    <dgm:cxn modelId="{1E0DD68F-1085-468C-9BD2-7E9AF9EFFBC2}" type="presParOf" srcId="{7BB1504D-CB63-4E12-A48A-68D6633D8DFD}" destId="{5EE154CD-DE15-4509-9A36-C2C6353978DB}" srcOrd="6" destOrd="0" presId="urn:microsoft.com/office/officeart/2016/7/layout/VerticalDownArrowProcess"/>
    <dgm:cxn modelId="{75B2223E-97D1-4878-BEDF-9D8C77F06E2B}" type="presParOf" srcId="{5EE154CD-DE15-4509-9A36-C2C6353978DB}" destId="{C5490762-A8B3-4BCA-9C50-7CB646C59D0D}" srcOrd="0" destOrd="0" presId="urn:microsoft.com/office/officeart/2016/7/layout/VerticalDownArrowProcess"/>
    <dgm:cxn modelId="{2D0717B4-C36C-4BA1-BB98-CDEBC41A4E0C}" type="presParOf" srcId="{5EE154CD-DE15-4509-9A36-C2C6353978DB}" destId="{F0340EC9-EBBD-4126-B8CA-316FAD6874B6}" srcOrd="1" destOrd="0" presId="urn:microsoft.com/office/officeart/2016/7/layout/VerticalDownArrowProcess"/>
    <dgm:cxn modelId="{DD674E86-5E45-4D51-A1B8-931F0F8B40EF}" type="presParOf" srcId="{5EE154CD-DE15-4509-9A36-C2C6353978DB}" destId="{D8B34400-EEAB-4302-B67E-41F1717340CB}" srcOrd="2" destOrd="0" presId="urn:microsoft.com/office/officeart/2016/7/layout/VerticalDownArrowProcess"/>
    <dgm:cxn modelId="{D30E70BD-4F6C-4D30-AFA9-7BE04C13E94F}" type="presParOf" srcId="{7BB1504D-CB63-4E12-A48A-68D6633D8DFD}" destId="{94EA8160-178E-4019-81F3-98E477D53BE8}" srcOrd="7" destOrd="0" presId="urn:microsoft.com/office/officeart/2016/7/layout/VerticalDownArrowProcess"/>
    <dgm:cxn modelId="{B9975B09-6727-4C37-8125-329EC864EA59}" type="presParOf" srcId="{7BB1504D-CB63-4E12-A48A-68D6633D8DFD}" destId="{DA747B88-FDB6-4168-B669-343ED46512E3}" srcOrd="8" destOrd="0" presId="urn:microsoft.com/office/officeart/2016/7/layout/VerticalDownArrowProcess"/>
    <dgm:cxn modelId="{1956EA3C-8DFA-45B6-AF5F-963D4AC63E90}" type="presParOf" srcId="{DA747B88-FDB6-4168-B669-343ED46512E3}" destId="{1FF96170-3F05-443D-BAFB-CBB88803FE7B}" srcOrd="0" destOrd="0" presId="urn:microsoft.com/office/officeart/2016/7/layout/VerticalDownArrowProcess"/>
    <dgm:cxn modelId="{5D453BF0-4638-43A2-B0E9-3A5E2BAB2769}" type="presParOf" srcId="{DA747B88-FDB6-4168-B669-343ED46512E3}" destId="{570A5CBF-5667-4007-8536-64AC95F7E251}" srcOrd="1" destOrd="0" presId="urn:microsoft.com/office/officeart/2016/7/layout/VerticalDownArrowProcess"/>
    <dgm:cxn modelId="{B1823A91-7C17-46EE-86B9-C2907FB10916}" type="presParOf" srcId="{DA747B88-FDB6-4168-B669-343ED46512E3}" destId="{1BE08759-71DB-44C4-B147-EDF285E2895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44712-0F0C-461E-AD14-A6CD17B32442}">
      <dsp:nvSpPr>
        <dsp:cNvPr id="0" name=""/>
        <dsp:cNvSpPr/>
      </dsp:nvSpPr>
      <dsp:spPr>
        <a:xfrm>
          <a:off x="0" y="3504139"/>
          <a:ext cx="2628900" cy="574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Analyze</a:t>
          </a:r>
        </a:p>
      </dsp:txBody>
      <dsp:txXfrm>
        <a:off x="0" y="3504139"/>
        <a:ext cx="2628900" cy="574883"/>
      </dsp:txXfrm>
    </dsp:sp>
    <dsp:sp modelId="{56094EC2-266E-48C6-97B1-9C62ECC40D2A}">
      <dsp:nvSpPr>
        <dsp:cNvPr id="0" name=""/>
        <dsp:cNvSpPr/>
      </dsp:nvSpPr>
      <dsp:spPr>
        <a:xfrm>
          <a:off x="2628900" y="3504139"/>
          <a:ext cx="7886700" cy="5748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 the integration of the tools with other tools. </a:t>
          </a:r>
        </a:p>
      </dsp:txBody>
      <dsp:txXfrm>
        <a:off x="2628900" y="3504139"/>
        <a:ext cx="7886700" cy="574883"/>
      </dsp:txXfrm>
    </dsp:sp>
    <dsp:sp modelId="{BF9B1DC0-824B-40CB-9832-AC77428C0D2F}">
      <dsp:nvSpPr>
        <dsp:cNvPr id="0" name=""/>
        <dsp:cNvSpPr/>
      </dsp:nvSpPr>
      <dsp:spPr>
        <a:xfrm rot="10800000">
          <a:off x="0" y="2628592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 and analyze</a:t>
          </a:r>
        </a:p>
      </dsp:txBody>
      <dsp:txXfrm rot="-10800000">
        <a:off x="0" y="2628592"/>
        <a:ext cx="2628900" cy="574710"/>
      </dsp:txXfrm>
    </dsp:sp>
    <dsp:sp modelId="{DE9FACEA-D29F-49BB-BEF5-E490F12AD9DE}">
      <dsp:nvSpPr>
        <dsp:cNvPr id="0" name=""/>
        <dsp:cNvSpPr/>
      </dsp:nvSpPr>
      <dsp:spPr>
        <a:xfrm>
          <a:off x="2628900" y="2628592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and analyze the reports </a:t>
          </a:r>
        </a:p>
      </dsp:txBody>
      <dsp:txXfrm>
        <a:off x="2628900" y="2628592"/>
        <a:ext cx="7886700" cy="574710"/>
      </dsp:txXfrm>
    </dsp:sp>
    <dsp:sp modelId="{532F4A8D-6768-4FB9-9B1D-1A3B54358C4C}">
      <dsp:nvSpPr>
        <dsp:cNvPr id="0" name=""/>
        <dsp:cNvSpPr/>
      </dsp:nvSpPr>
      <dsp:spPr>
        <a:xfrm rot="10800000">
          <a:off x="0" y="1753045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Automate</a:t>
          </a:r>
        </a:p>
      </dsp:txBody>
      <dsp:txXfrm rot="-10800000">
        <a:off x="0" y="1753045"/>
        <a:ext cx="2628900" cy="574710"/>
      </dsp:txXfrm>
    </dsp:sp>
    <dsp:sp modelId="{27673B6F-4F86-419D-AAB7-240D38A4D8A0}">
      <dsp:nvSpPr>
        <dsp:cNvPr id="0" name=""/>
        <dsp:cNvSpPr/>
      </dsp:nvSpPr>
      <dsp:spPr>
        <a:xfrm>
          <a:off x="2628900" y="1753045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Automate the chosen scenario.</a:t>
          </a:r>
        </a:p>
      </dsp:txBody>
      <dsp:txXfrm>
        <a:off x="2628900" y="1753045"/>
        <a:ext cx="7886700" cy="574710"/>
      </dsp:txXfrm>
    </dsp:sp>
    <dsp:sp modelId="{F0340EC9-EBBD-4126-B8CA-316FAD6874B6}">
      <dsp:nvSpPr>
        <dsp:cNvPr id="0" name=""/>
        <dsp:cNvSpPr/>
      </dsp:nvSpPr>
      <dsp:spPr>
        <a:xfrm rot="10800000">
          <a:off x="0" y="877498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Select</a:t>
          </a:r>
        </a:p>
      </dsp:txBody>
      <dsp:txXfrm rot="-10800000">
        <a:off x="0" y="877498"/>
        <a:ext cx="2628900" cy="574710"/>
      </dsp:txXfrm>
    </dsp:sp>
    <dsp:sp modelId="{D8B34400-EEAB-4302-B67E-41F1717340CB}">
      <dsp:nvSpPr>
        <dsp:cNvPr id="0" name=""/>
        <dsp:cNvSpPr/>
      </dsp:nvSpPr>
      <dsp:spPr>
        <a:xfrm>
          <a:off x="2628900" y="877498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 tools based on comparative study</a:t>
          </a:r>
        </a:p>
      </dsp:txBody>
      <dsp:txXfrm>
        <a:off x="2628900" y="877498"/>
        <a:ext cx="7886700" cy="574710"/>
      </dsp:txXfrm>
    </dsp:sp>
    <dsp:sp modelId="{570A5CBF-5667-4007-8536-64AC95F7E251}">
      <dsp:nvSpPr>
        <dsp:cNvPr id="0" name=""/>
        <dsp:cNvSpPr/>
      </dsp:nvSpPr>
      <dsp:spPr>
        <a:xfrm rot="10800000">
          <a:off x="0" y="1950"/>
          <a:ext cx="2628900" cy="8841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42240" rIns="186967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Choose</a:t>
          </a:r>
        </a:p>
      </dsp:txBody>
      <dsp:txXfrm rot="-10800000">
        <a:off x="0" y="1950"/>
        <a:ext cx="2628900" cy="574710"/>
      </dsp:txXfrm>
    </dsp:sp>
    <dsp:sp modelId="{1BE08759-71DB-44C4-B147-EDF285E28951}">
      <dsp:nvSpPr>
        <dsp:cNvPr id="0" name=""/>
        <dsp:cNvSpPr/>
      </dsp:nvSpPr>
      <dsp:spPr>
        <a:xfrm>
          <a:off x="2628900" y="1950"/>
          <a:ext cx="7886700" cy="57471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Choose a few Scenario that covers different parts of the AUT</a:t>
          </a:r>
        </a:p>
      </dsp:txBody>
      <dsp:txXfrm>
        <a:off x="2628900" y="1950"/>
        <a:ext cx="7886700" cy="574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50BD-4601-49AD-9F93-ED686E1B285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8B20-71A5-4D1C-BB2E-DF0F33BE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o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Comparative Study of Automated Testing Tools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518" y="965198"/>
            <a:ext cx="354404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Presented by- Aayush Nagpal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University of New Orleans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Software Testing &amp; QA (CSCI 6990)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Supervisor- Dr. </a:t>
            </a:r>
            <a:r>
              <a:rPr lang="en-US" sz="2000" dirty="0" err="1">
                <a:solidFill>
                  <a:schemeClr val="accent1"/>
                </a:solidFill>
              </a:rPr>
              <a:t>Minhaz</a:t>
            </a:r>
            <a:r>
              <a:rPr lang="en-US" sz="2000" dirty="0">
                <a:solidFill>
                  <a:schemeClr val="accent1"/>
                </a:solidFill>
              </a:rPr>
              <a:t> F. </a:t>
            </a:r>
            <a:r>
              <a:rPr lang="en-US" sz="2000" dirty="0" err="1">
                <a:solidFill>
                  <a:schemeClr val="accent1"/>
                </a:solidFill>
              </a:rPr>
              <a:t>Zibran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WebDriver Commands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71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Creating New Instance of Firefox browser</a:t>
            </a:r>
          </a:p>
          <a:p>
            <a:pPr marL="0" indent="0">
              <a:buNone/>
            </a:pPr>
            <a:r>
              <a:rPr lang="en-US" sz="2400" i="1" dirty="0" err="1"/>
              <a:t>Webdriver</a:t>
            </a:r>
            <a:r>
              <a:rPr lang="en-US" sz="2400" i="1" dirty="0"/>
              <a:t> driver = new </a:t>
            </a:r>
            <a:r>
              <a:rPr lang="en-US" sz="2400" i="1" dirty="0" err="1"/>
              <a:t>FirefoxDriver</a:t>
            </a:r>
            <a:r>
              <a:rPr lang="en-US" sz="2400" i="1" dirty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 Open the expected URL in Browser</a:t>
            </a:r>
          </a:p>
          <a:p>
            <a:pPr marL="0" indent="0">
              <a:buNone/>
            </a:pPr>
            <a:r>
              <a:rPr lang="en-US" sz="2400" i="1" dirty="0"/>
              <a:t>driver .get("http://www.google.com ");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3. Get the page title</a:t>
            </a:r>
          </a:p>
          <a:p>
            <a:pPr marL="0" indent="0">
              <a:buNone/>
            </a:pPr>
            <a:r>
              <a:rPr lang="en-US" sz="2400" i="1" dirty="0" err="1"/>
              <a:t>driver.getTitle</a:t>
            </a:r>
            <a:r>
              <a:rPr lang="en-US" sz="2400" i="1" dirty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4. Clicking on any element or button of webpage</a:t>
            </a:r>
          </a:p>
          <a:p>
            <a:pPr marL="0" indent="0">
              <a:buNone/>
            </a:pPr>
            <a:r>
              <a:rPr lang="en-US" sz="2400" i="1" dirty="0"/>
              <a:t>driver </a:t>
            </a:r>
            <a:r>
              <a:rPr lang="en-US" sz="2400" i="1" dirty="0" err="1"/>
              <a:t>findElement</a:t>
            </a:r>
            <a:r>
              <a:rPr lang="en-US" sz="2400" i="1" dirty="0"/>
              <a:t>(By.id(“</a:t>
            </a:r>
            <a:r>
              <a:rPr lang="en-US" sz="2400" i="1" dirty="0" err="1"/>
              <a:t>abc</a:t>
            </a:r>
            <a:r>
              <a:rPr lang="en-US" sz="2400" i="1" dirty="0"/>
              <a:t>.")).click ();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5. Typing text in textbox area</a:t>
            </a:r>
          </a:p>
          <a:p>
            <a:pPr marL="0" indent="0">
              <a:buNone/>
            </a:pPr>
            <a:r>
              <a:rPr lang="en-US" sz="2400" i="1" dirty="0" err="1"/>
              <a:t>driver.findElement</a:t>
            </a:r>
            <a:r>
              <a:rPr lang="en-US" sz="2400" i="1" dirty="0"/>
              <a:t>(By.name("search")).</a:t>
            </a:r>
            <a:r>
              <a:rPr lang="en-US" sz="2400" i="1" dirty="0" err="1"/>
              <a:t>sendKeys</a:t>
            </a:r>
            <a:r>
              <a:rPr lang="en-US" sz="2400" i="1" dirty="0"/>
              <a:t>(" Name");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6. Shows the URL for current web page</a:t>
            </a:r>
          </a:p>
          <a:p>
            <a:pPr marL="0" indent="0">
              <a:buNone/>
            </a:pPr>
            <a:r>
              <a:rPr lang="en-US" sz="2400" i="1" dirty="0" err="1"/>
              <a:t>driver.getCurrentUrl</a:t>
            </a:r>
            <a:r>
              <a:rPr lang="en-US" sz="2400" i="1" dirty="0"/>
              <a:t>( 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7. Ending Browser Session</a:t>
            </a:r>
          </a:p>
          <a:p>
            <a:pPr marL="0" indent="0">
              <a:buNone/>
            </a:pPr>
            <a:r>
              <a:rPr lang="en-US" sz="2400" dirty="0" err="1"/>
              <a:t>driver.close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0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19259"/>
            <a:ext cx="7188199" cy="481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Cucumber</a:t>
            </a:r>
          </a:p>
        </p:txBody>
      </p:sp>
    </p:spTree>
    <p:extLst>
      <p:ext uri="{BB962C8B-B14F-4D97-AF65-F5344CB8AC3E}">
        <p14:creationId xmlns:p14="http://schemas.microsoft.com/office/powerpoint/2010/main" val="26366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Framework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Framework:  </a:t>
            </a:r>
          </a:p>
          <a:p>
            <a:pPr lvl="1"/>
            <a:r>
              <a:rPr lang="en-US" dirty="0"/>
              <a:t>JUnit as testing framework</a:t>
            </a:r>
          </a:p>
          <a:p>
            <a:r>
              <a:rPr lang="en-US" dirty="0"/>
              <a:t>Build Tool: Maven</a:t>
            </a:r>
          </a:p>
          <a:p>
            <a:r>
              <a:rPr lang="en-US" dirty="0"/>
              <a:t>Reporting: Surefire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453" y="283516"/>
            <a:ext cx="6785352" cy="6089853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Cucumber</a:t>
            </a:r>
          </a:p>
        </p:txBody>
      </p:sp>
    </p:spTree>
    <p:extLst>
      <p:ext uri="{BB962C8B-B14F-4D97-AF65-F5344CB8AC3E}">
        <p14:creationId xmlns:p14="http://schemas.microsoft.com/office/powerpoint/2010/main" val="417864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Helium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164"/>
            <a:ext cx="10515600" cy="38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sz="4800" b="1" dirty="0"/>
              <a:t>Proof of Concept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0648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12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  <p:sp>
        <p:nvSpPr>
          <p:cNvPr id="16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397647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- Selenium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557"/>
            <a:ext cx="10515600" cy="2607473"/>
          </a:xfrm>
        </p:spPr>
      </p:pic>
    </p:spTree>
    <p:extLst>
      <p:ext uri="{BB962C8B-B14F-4D97-AF65-F5344CB8AC3E}">
        <p14:creationId xmlns:p14="http://schemas.microsoft.com/office/powerpoint/2010/main" val="397074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– Cucumber Feature 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19" y="1428376"/>
            <a:ext cx="9065202" cy="4748587"/>
          </a:xfrm>
        </p:spPr>
      </p:pic>
    </p:spTree>
    <p:extLst>
      <p:ext uri="{BB962C8B-B14F-4D97-AF65-F5344CB8AC3E}">
        <p14:creationId xmlns:p14="http://schemas.microsoft.com/office/powerpoint/2010/main" val="139994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Reports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0" y="1565835"/>
            <a:ext cx="10455670" cy="4611128"/>
          </a:xfrm>
        </p:spPr>
      </p:pic>
    </p:spTree>
    <p:extLst>
      <p:ext uri="{BB962C8B-B14F-4D97-AF65-F5344CB8AC3E}">
        <p14:creationId xmlns:p14="http://schemas.microsoft.com/office/powerpoint/2010/main" val="22473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en-US" sz="1900" i="1" dirty="0"/>
              <a:t>“persistent people begin their success where others end in failure”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Goal: evaluate and compare several Browser automation testing tools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To accomplish this goal this research will: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1. Research and select a set of tools to be evaluated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2. Develop a metric suite to be used to evaluate the tools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3. Select target application to be tested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4. Document time spent manually testing the application and record data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5. Perform a feature assessment for the tools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6. Test the target applications using the selected automated testing tools.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7. Evaluate and interpret results and the tools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 dirty="0"/>
              <a:t>8. Draw inferences and make recommendations</a:t>
            </a:r>
          </a:p>
          <a:p>
            <a:pPr>
              <a:lnSpc>
                <a:spcPct val="70000"/>
              </a:lnSpc>
            </a:pPr>
            <a:endParaRPr lang="en-US" sz="1900" i="1" dirty="0"/>
          </a:p>
          <a:p>
            <a:pPr marL="0" indent="0">
              <a:lnSpc>
                <a:spcPct val="70000"/>
              </a:lnSpc>
              <a:buNone/>
            </a:pPr>
            <a:endParaRPr lang="en-US" sz="1900" dirty="0"/>
          </a:p>
          <a:p>
            <a:pPr>
              <a:lnSpc>
                <a:spcPct val="7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042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23047"/>
            <a:ext cx="10905066" cy="3898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Cucumber Failure Report</a:t>
            </a:r>
          </a:p>
        </p:txBody>
      </p:sp>
    </p:spTree>
    <p:extLst>
      <p:ext uri="{BB962C8B-B14F-4D97-AF65-F5344CB8AC3E}">
        <p14:creationId xmlns:p14="http://schemas.microsoft.com/office/powerpoint/2010/main" val="324942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94" y="963877"/>
            <a:ext cx="4159624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Inferences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Selenium would be best to use for more complex testing</a:t>
            </a:r>
          </a:p>
          <a:p>
            <a:r>
              <a:rPr lang="en-US" sz="2400"/>
              <a:t>Cucumber would be best for Keeping Communication in perspective </a:t>
            </a:r>
          </a:p>
          <a:p>
            <a:r>
              <a:rPr lang="en-US" sz="2400"/>
              <a:t>Helium- Would be best of a novice and people without background knowledge.</a:t>
            </a:r>
          </a:p>
        </p:txBody>
      </p:sp>
    </p:spTree>
    <p:extLst>
      <p:ext uri="{BB962C8B-B14F-4D97-AF65-F5344CB8AC3E}">
        <p14:creationId xmlns:p14="http://schemas.microsoft.com/office/powerpoint/2010/main" val="307432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of database</a:t>
            </a:r>
          </a:p>
          <a:p>
            <a:r>
              <a:rPr lang="en-US" dirty="0"/>
              <a:t>Handling Alerts</a:t>
            </a:r>
          </a:p>
          <a:p>
            <a:r>
              <a:rPr lang="en-US" dirty="0"/>
              <a:t>Drag and drop action</a:t>
            </a:r>
          </a:p>
          <a:p>
            <a:r>
              <a:rPr lang="en-US" dirty="0"/>
              <a:t>Smart Waits or Fluent Waits </a:t>
            </a:r>
          </a:p>
        </p:txBody>
      </p:sp>
    </p:spTree>
    <p:extLst>
      <p:ext uri="{BB962C8B-B14F-4D97-AF65-F5344CB8AC3E}">
        <p14:creationId xmlns:p14="http://schemas.microsoft.com/office/powerpoint/2010/main" val="4986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52" y="1825625"/>
            <a:ext cx="5216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Application under Test(AUT)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WWW.UNO.EDU</a:t>
            </a:r>
            <a:endParaRPr lang="en-US" sz="2400"/>
          </a:p>
          <a:p>
            <a:r>
              <a:rPr lang="en-US" sz="2400"/>
              <a:t>Motivation</a:t>
            </a:r>
          </a:p>
          <a:p>
            <a:pPr lvl="1"/>
            <a:r>
              <a:rPr lang="en-US" dirty="0"/>
              <a:t>Large number of potential diverse test cases.</a:t>
            </a:r>
          </a:p>
          <a:p>
            <a:pPr lvl="1"/>
            <a:r>
              <a:rPr lang="en-US" dirty="0"/>
              <a:t>Website is under major renovation( confirmed from administration)</a:t>
            </a:r>
          </a:p>
          <a:p>
            <a:pPr lvl="1"/>
            <a:r>
              <a:rPr lang="en-US" dirty="0"/>
              <a:t>The number of feature available to test would be sufficient to judge tool thoroughly.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Type of Testing in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study focuses on UI and functional testing of Web Application</a:t>
            </a:r>
          </a:p>
          <a:p>
            <a:r>
              <a:rPr lang="en-US" sz="2400" dirty="0"/>
              <a:t>Using browser automation tools such as Selenium, Cucumber etc.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316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Selenium </a:t>
            </a:r>
            <a:r>
              <a:rPr lang="en-US" sz="2200" dirty="0" err="1"/>
              <a:t>Webdriver</a:t>
            </a:r>
            <a:r>
              <a:rPr lang="en-US" sz="2200" dirty="0"/>
              <a:t> 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Motivation: Widely discussed in literature and adopted in industry &amp; Open source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One of the best browser Automation tools out in the market.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Keeping my learning curve in consideration -&gt; Large community</a:t>
            </a:r>
          </a:p>
          <a:p>
            <a:pPr lvl="1">
              <a:lnSpc>
                <a:spcPct val="70000"/>
              </a:lnSpc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/>
              <a:t>Cucumber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Behavioral Driven tool, Open Source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Helpful for management who cant read code, Living Documentation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There is a huge hype about BDD.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/>
              <a:t>Helium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Open Source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High Level commands.</a:t>
            </a:r>
          </a:p>
          <a:p>
            <a:pPr lvl="1">
              <a:lnSpc>
                <a:spcPct val="70000"/>
              </a:lnSpc>
            </a:pPr>
            <a:r>
              <a:rPr lang="en-US" sz="2200" dirty="0"/>
              <a:t>Reduce hundreds of lines of code in contrast to selenium. </a:t>
            </a:r>
          </a:p>
          <a:p>
            <a:pPr lvl="1">
              <a:lnSpc>
                <a:spcPct val="70000"/>
              </a:lnSpc>
            </a:pPr>
            <a:endParaRPr lang="en-US" sz="2200" dirty="0"/>
          </a:p>
          <a:p>
            <a:pPr lvl="1">
              <a:lnSpc>
                <a:spcPct val="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2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43" y="1489906"/>
            <a:ext cx="10905066" cy="3953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Matrix</a:t>
            </a:r>
          </a:p>
        </p:txBody>
      </p:sp>
    </p:spTree>
    <p:extLst>
      <p:ext uri="{BB962C8B-B14F-4D97-AF65-F5344CB8AC3E}">
        <p14:creationId xmlns:p14="http://schemas.microsoft.com/office/powerpoint/2010/main" val="71976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06" y="2200681"/>
            <a:ext cx="4425055" cy="3031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/>
              <a:t>Selenium WebDriver</a:t>
            </a:r>
            <a:endParaRPr lang="en-US" sz="4000" dirty="0"/>
          </a:p>
        </p:txBody>
      </p:sp>
      <p:sp>
        <p:nvSpPr>
          <p:cNvPr id="14" name="Content Placeholder 8"/>
          <p:cNvSpPr>
            <a:spLocks noGrp="1"/>
          </p:cNvSpPr>
          <p:nvPr>
            <p:ph idx="1"/>
          </p:nvPr>
        </p:nvSpPr>
        <p:spPr>
          <a:xfrm>
            <a:off x="6410060" y="-951001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Language Level Binding</a:t>
            </a:r>
          </a:p>
          <a:p>
            <a:r>
              <a:rPr lang="en-US" sz="2000" dirty="0"/>
              <a:t>Selenium WebDriver API</a:t>
            </a:r>
          </a:p>
          <a:p>
            <a:r>
              <a:rPr lang="en-US" sz="2000" dirty="0"/>
              <a:t>Drivers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0" y="-76909"/>
            <a:ext cx="5855006" cy="51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US" dirty="0"/>
              <a:t>Hybrid Framework:  </a:t>
            </a:r>
          </a:p>
          <a:p>
            <a:pPr lvl="1"/>
            <a:r>
              <a:rPr lang="en-US" dirty="0" err="1"/>
              <a:t>TestNg</a:t>
            </a:r>
            <a:r>
              <a:rPr lang="en-US" dirty="0"/>
              <a:t> as testing framework</a:t>
            </a:r>
          </a:p>
          <a:p>
            <a:pPr lvl="2"/>
            <a:r>
              <a:rPr lang="en-US" dirty="0"/>
              <a:t>Motivation: </a:t>
            </a:r>
          </a:p>
          <a:p>
            <a:pPr lvl="3"/>
            <a:r>
              <a:rPr lang="en-US" dirty="0"/>
              <a:t>Test cases can be grouped easily</a:t>
            </a:r>
          </a:p>
          <a:p>
            <a:pPr lvl="3"/>
            <a:r>
              <a:rPr lang="en-US" dirty="0"/>
              <a:t>Supports Annotation</a:t>
            </a:r>
          </a:p>
          <a:p>
            <a:pPr lvl="3"/>
            <a:r>
              <a:rPr lang="en-US" dirty="0"/>
              <a:t>Flexible test Execution</a:t>
            </a:r>
          </a:p>
          <a:p>
            <a:pPr lvl="3"/>
            <a:r>
              <a:rPr lang="en-US" dirty="0"/>
              <a:t>Reporting facility</a:t>
            </a:r>
          </a:p>
          <a:p>
            <a:r>
              <a:rPr lang="en-US" dirty="0"/>
              <a:t>Build Tool: Ant</a:t>
            </a:r>
          </a:p>
          <a:p>
            <a:r>
              <a:rPr lang="en-US" dirty="0"/>
              <a:t>Reporting: </a:t>
            </a:r>
            <a:r>
              <a:rPr lang="en-US" dirty="0" err="1"/>
              <a:t>TestNg</a:t>
            </a:r>
            <a:r>
              <a:rPr lang="en-US" dirty="0"/>
              <a:t>, Allure Framework</a:t>
            </a:r>
          </a:p>
          <a:p>
            <a:r>
              <a:rPr lang="en-US" dirty="0"/>
              <a:t>Locators:</a:t>
            </a:r>
          </a:p>
          <a:p>
            <a:pPr lvl="1"/>
            <a:r>
              <a:rPr lang="en-US" dirty="0"/>
              <a:t>ID, Name, </a:t>
            </a:r>
            <a:r>
              <a:rPr lang="en-US" dirty="0" err="1"/>
              <a:t>Xpath</a:t>
            </a:r>
            <a:endParaRPr lang="en-US" dirty="0"/>
          </a:p>
          <a:p>
            <a:pPr lvl="1"/>
            <a:r>
              <a:rPr lang="en-US" b="1" i="1" dirty="0" err="1"/>
              <a:t>driver.findElement</a:t>
            </a:r>
            <a:r>
              <a:rPr lang="en-US" b="1" i="1" dirty="0"/>
              <a:t> (By. &lt;Locator&gt;);</a:t>
            </a:r>
            <a:endParaRPr lang="en-US" dirty="0"/>
          </a:p>
          <a:p>
            <a:pPr lvl="1"/>
            <a:r>
              <a:rPr lang="en-US" dirty="0"/>
              <a:t>I use </a:t>
            </a:r>
            <a:r>
              <a:rPr lang="en-US" dirty="0" err="1"/>
              <a:t>Xpath</a:t>
            </a:r>
            <a:r>
              <a:rPr lang="en-US" dirty="0"/>
              <a:t> with the help of </a:t>
            </a:r>
            <a:r>
              <a:rPr lang="en-US" dirty="0" err="1"/>
              <a:t>firbug</a:t>
            </a:r>
            <a:r>
              <a:rPr lang="en-US" dirty="0"/>
              <a:t> and </a:t>
            </a:r>
            <a:r>
              <a:rPr lang="en-US" dirty="0" err="1"/>
              <a:t>firepath</a:t>
            </a:r>
            <a:r>
              <a:rPr lang="en-US" dirty="0"/>
              <a:t> plugin</a:t>
            </a:r>
          </a:p>
          <a:p>
            <a:pPr lvl="1"/>
            <a:r>
              <a:rPr lang="en-US" dirty="0"/>
              <a:t>Absolute </a:t>
            </a:r>
            <a:r>
              <a:rPr lang="en-US" dirty="0" err="1"/>
              <a:t>Xpath</a:t>
            </a:r>
            <a:r>
              <a:rPr lang="en-US" dirty="0"/>
              <a:t>:   .//div/input[@id = ‘u_0_1’]</a:t>
            </a:r>
          </a:p>
          <a:p>
            <a:pPr lvl="1"/>
            <a:r>
              <a:rPr lang="en-US" dirty="0"/>
              <a:t>Relative </a:t>
            </a:r>
            <a:r>
              <a:rPr lang="en-US" dirty="0" err="1"/>
              <a:t>Xpath</a:t>
            </a:r>
            <a:r>
              <a:rPr lang="en-US" dirty="0"/>
              <a:t>:  //input[@id='u_0_1']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Annotation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@</a:t>
            </a:r>
            <a:r>
              <a:rPr lang="en-US" b="1" dirty="0" err="1"/>
              <a:t>BeforeSuite</a:t>
            </a:r>
            <a:r>
              <a:rPr lang="en-US" dirty="0"/>
              <a:t>: The annotated method will be run before all tests in this suite have run. </a:t>
            </a:r>
          </a:p>
          <a:p>
            <a:r>
              <a:rPr lang="en-US" b="1" dirty="0"/>
              <a:t>@</a:t>
            </a:r>
            <a:r>
              <a:rPr lang="en-US" b="1" dirty="0" err="1"/>
              <a:t>AfterSuite</a:t>
            </a:r>
            <a:r>
              <a:rPr lang="en-US" dirty="0"/>
              <a:t>: The annotated method will be run after all tests in this suite have run. </a:t>
            </a:r>
          </a:p>
          <a:p>
            <a:r>
              <a:rPr lang="en-US" b="1" dirty="0"/>
              <a:t>@</a:t>
            </a:r>
            <a:r>
              <a:rPr lang="en-US" b="1" dirty="0" err="1"/>
              <a:t>BeforeTest</a:t>
            </a:r>
            <a:r>
              <a:rPr lang="en-US" dirty="0"/>
              <a:t>: The annotated method will be run before any test method belonging to the classes inside the tag is run.</a:t>
            </a:r>
          </a:p>
          <a:p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AfterTest</a:t>
            </a:r>
            <a:r>
              <a:rPr lang="en-US" dirty="0"/>
              <a:t>: The annotated method will be run after all the test methods belonging to the classes inside the tag have run. </a:t>
            </a:r>
          </a:p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dirty="0"/>
              <a:t>: The annotated method will be run before the first test method in the current class is invoked. 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r>
              <a:rPr lang="en-US" dirty="0"/>
              <a:t>: The annotated method will be run after all the test methods in the current class have been run.</a:t>
            </a:r>
          </a:p>
          <a:p>
            <a:r>
              <a:rPr lang="en-US" b="1" dirty="0"/>
              <a:t>@</a:t>
            </a:r>
            <a:r>
              <a:rPr lang="en-US" b="1" dirty="0" err="1"/>
              <a:t>BeforeMethod</a:t>
            </a:r>
            <a:r>
              <a:rPr lang="en-US" dirty="0"/>
              <a:t>: The annotated method will be run before each test method. </a:t>
            </a:r>
          </a:p>
          <a:p>
            <a:r>
              <a:rPr lang="en-US" b="1" dirty="0"/>
              <a:t>@</a:t>
            </a:r>
            <a:r>
              <a:rPr lang="en-US" b="1" dirty="0" err="1"/>
              <a:t>AfterMethod</a:t>
            </a:r>
            <a:r>
              <a:rPr lang="en-US" b="1" dirty="0"/>
              <a:t>: </a:t>
            </a:r>
            <a:r>
              <a:rPr lang="en-US" dirty="0"/>
              <a:t>The annotated method will be run after each test method. </a:t>
            </a:r>
          </a:p>
          <a:p>
            <a:r>
              <a:rPr lang="en-US" b="1" dirty="0"/>
              <a:t>@Test</a:t>
            </a:r>
            <a:r>
              <a:rPr lang="en-US" dirty="0"/>
              <a:t>: The annotated method is a part of a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2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548</TotalTime>
  <Words>810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Comparative Study of Automated Testing Tools  </vt:lpstr>
      <vt:lpstr>Introduction</vt:lpstr>
      <vt:lpstr>Application under Test(AUT)</vt:lpstr>
      <vt:lpstr>Type of Testing in Focus</vt:lpstr>
      <vt:lpstr>Tools</vt:lpstr>
      <vt:lpstr>Comparison Matrix</vt:lpstr>
      <vt:lpstr>Selenium WebDriver</vt:lpstr>
      <vt:lpstr>Selenium WebDriver</vt:lpstr>
      <vt:lpstr>TestNg Annotation  </vt:lpstr>
      <vt:lpstr>WebDriver Commands   </vt:lpstr>
      <vt:lpstr>Cucumber</vt:lpstr>
      <vt:lpstr>Cucumber Framework Details</vt:lpstr>
      <vt:lpstr>Cucumber</vt:lpstr>
      <vt:lpstr>Helium </vt:lpstr>
      <vt:lpstr>Proof of Concept</vt:lpstr>
      <vt:lpstr>Demo!!</vt:lpstr>
      <vt:lpstr>Reports - Selenium </vt:lpstr>
      <vt:lpstr>Reports – Cucumber Feature Statistics</vt:lpstr>
      <vt:lpstr>Cucumber Reports</vt:lpstr>
      <vt:lpstr>Cucumber Failure Report</vt:lpstr>
      <vt:lpstr>Inferences &amp; Recommendation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Automated Testing Tools</dc:title>
  <dc:creator>Aayush Nagpal</dc:creator>
  <cp:lastModifiedBy>Aayush Nagpal</cp:lastModifiedBy>
  <cp:revision>31</cp:revision>
  <dcterms:created xsi:type="dcterms:W3CDTF">2017-05-03T20:34:45Z</dcterms:created>
  <dcterms:modified xsi:type="dcterms:W3CDTF">2017-05-04T05:43:43Z</dcterms:modified>
</cp:coreProperties>
</file>