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8" r:id="rId1"/>
  </p:sldMasterIdLst>
  <p:notesMasterIdLst>
    <p:notesMasterId r:id="rId16"/>
  </p:notesMasterIdLst>
  <p:sldIdLst>
    <p:sldId id="266" r:id="rId2"/>
    <p:sldId id="257" r:id="rId3"/>
    <p:sldId id="272" r:id="rId4"/>
    <p:sldId id="273" r:id="rId5"/>
    <p:sldId id="269" r:id="rId6"/>
    <p:sldId id="270" r:id="rId7"/>
    <p:sldId id="258" r:id="rId8"/>
    <p:sldId id="259" r:id="rId9"/>
    <p:sldId id="260" r:id="rId10"/>
    <p:sldId id="271" r:id="rId11"/>
    <p:sldId id="261" r:id="rId12"/>
    <p:sldId id="262" r:id="rId13"/>
    <p:sldId id="267" r:id="rId14"/>
    <p:sldId id="268" r:id="rId15"/>
  </p:sldIdLst>
  <p:sldSz cx="10080625" cy="7559675"/>
  <p:notesSz cx="7772400" cy="10058400"/>
  <p:defaultTextStyle>
    <a:defPPr>
      <a:defRPr lang="en-GB"/>
    </a:defPPr>
    <a:lvl1pPr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1pPr>
    <a:lvl2pPr marL="742719" indent="-285662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2pPr>
    <a:lvl3pPr marL="1142643" indent="-228529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3pPr>
    <a:lvl4pPr marL="1599702" indent="-228529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4pPr>
    <a:lvl5pPr marL="2056760" indent="-228529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5pPr>
    <a:lvl6pPr marL="2285289" algn="l" defTabSz="45705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6pPr>
    <a:lvl7pPr marL="2742347" algn="l" defTabSz="45705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7pPr>
    <a:lvl8pPr marL="3199405" algn="l" defTabSz="45705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8pPr>
    <a:lvl9pPr marL="3656462" algn="l" defTabSz="45705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20" autoAdjust="0"/>
  </p:normalViewPr>
  <p:slideViewPr>
    <p:cSldViewPr showGuides="1">
      <p:cViewPr varScale="1">
        <p:scale>
          <a:sx n="52" d="100"/>
          <a:sy n="52" d="100"/>
        </p:scale>
        <p:origin x="-1650" y="-10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58AE3EBF-D9BF-4A42-8DDA-7328F3684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6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719" indent="-285662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643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702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760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528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ple_ending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imulation" TargetMode="External"/><Relationship Id="rId4" Type="http://schemas.openxmlformats.org/officeDocument/2006/relationships/hyperlink" Target="https://en.wikipedia.org/wiki/Player_character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F2ED1A-46E3-0846-A56B-7EF1B4E946B9}" type="slidenum">
              <a:rPr lang="en-US"/>
              <a:pPr/>
              <a:t>2</a:t>
            </a:fld>
            <a:endParaRPr lang="en-US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frequently use multiple branching storylines to achieve </a:t>
            </a:r>
            <a:r>
              <a:rPr lang="en-US" sz="1200" b="0" i="0" u="none" strike="noStrike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  <a:hlinkClick r:id="rId3" tooltip="Multiple endings"/>
              </a:rPr>
              <a:t>multiple different endings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, allowing non-linear freedom of choice along the way. Decision points within a visual novel often present players with the option of altering the course of events during the game, leading to many different possible outcomes.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usually featuring complex branching dialogues and often presenting the player's possible responses word-for-word as the </a:t>
            </a:r>
            <a:r>
              <a:rPr lang="en-US" sz="1200" b="0" i="0" u="none" strike="noStrike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  <a:hlinkClick r:id="rId4" tooltip="Player character"/>
              </a:rPr>
              <a:t>player character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 would say them. Such titles revolving around relationship-building, including visual novels as well as dating </a:t>
            </a:r>
            <a:r>
              <a:rPr lang="en-US" sz="1200" b="0" i="0" u="sng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  <a:hlinkClick r:id="rId5" tooltip="Simulation"/>
              </a:rPr>
              <a:t>simulations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8AE3EBF-D9BF-4A42-8DDA-7328F3684F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 Its popularity among the visual novel community is attributed to the ease of modifying the engine to support languages other than Japanese.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8AE3EBF-D9BF-4A42-8DDA-7328F3684F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2729B1-CE5C-5040-A980-2462A8C90A04}" type="slidenum">
              <a:rPr lang="en-US"/>
              <a:pPr/>
              <a:t>7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37E2F0-0E3A-2043-AFA9-FA0EC13D7693}" type="slidenum">
              <a:rPr lang="en-US"/>
              <a:pPr/>
              <a:t>8</a:t>
            </a:fld>
            <a:endParaRPr lang="en-US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1EDE28-068E-7741-9644-8DEECA0B5D1C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Feature- can be played on any android device all you have to di is put high definition</a:t>
            </a:r>
            <a:r>
              <a:rPr lang="en-US" baseline="0" dirty="0" smtClean="0"/>
              <a:t> media in </a:t>
            </a:r>
            <a:r>
              <a:rPr lang="en-US" baseline="0" dirty="0" err="1" smtClean="0"/>
              <a:t>drawable</a:t>
            </a:r>
            <a:r>
              <a:rPr lang="en-US" baseline="0" dirty="0" smtClean="0"/>
              <a:t> folders</a:t>
            </a:r>
          </a:p>
          <a:p>
            <a:endParaRPr lang="en-US" baseline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F6534D-118B-5444-A112-8BFD656B0105}" type="slidenum">
              <a:rPr lang="en-US"/>
              <a:pPr/>
              <a:t>11</a:t>
            </a:fld>
            <a:endParaRPr 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Xml file- relative layout which doesn’t take</a:t>
            </a:r>
            <a:r>
              <a:rPr lang="en-US" baseline="0" dirty="0" smtClean="0"/>
              <a:t> the count and location of pixel rather it calculates the area to be drawn by standard calculations considering width of the screen.</a:t>
            </a:r>
          </a:p>
          <a:p>
            <a:r>
              <a:rPr lang="en-US" baseline="0" dirty="0" smtClean="0"/>
              <a:t>-- text was going out of the screen thus I used inbuilt </a:t>
            </a:r>
            <a:r>
              <a:rPr lang="en-US" baseline="0" dirty="0" err="1" smtClean="0"/>
              <a:t>textview</a:t>
            </a:r>
            <a:r>
              <a:rPr lang="en-US" baseline="0" dirty="0" smtClean="0"/>
              <a:t> class which solved the problem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FF7B5B-26E8-C848-914D-9F4DA912C88B}" type="slidenum">
              <a:rPr lang="en-US"/>
              <a:pPr/>
              <a:t>12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61EA-3A5F-6E48-ACDE-2728BCE59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3C2F-21E5-D24B-9153-1E0248B12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4CFF-A522-F246-A069-DA655B831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2177-7060-2443-9E1C-28CEB103B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B9EC-734D-7C4B-AFEA-64E21521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86E-1FFE-6946-905F-DF3644AB43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6C02-B56F-684B-AA36-890716185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65E-497F-6049-9C8B-BA96F73F3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D777-C8B2-704B-8B63-4D3F8E16A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fld id="{9C908CB5-4A33-F14E-97E8-C34C0B046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501" y="6411724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501" y="-7875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30299" y="-7875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  <a:prstGeom prst="rect">
            <a:avLst/>
          </a:prstGeom>
        </p:spPr>
        <p:txBody>
          <a:bodyPr vert="horz" lIns="0" tIns="5039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40182" y="7006699"/>
            <a:ext cx="3696229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36542" y="7006699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E53420-DA1A-3942-A9BC-19060B62B2B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965" y="223117"/>
            <a:ext cx="10120917" cy="71564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5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venture_ga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ideo_game_conso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nlinear_gamepla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alog_tre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mantic_love" TargetMode="External"/><Relationship Id="rId2" Type="http://schemas.openxmlformats.org/officeDocument/2006/relationships/hyperlink" Target="https://en.wikipedia.org/wiki/Drama_fil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1722437"/>
            <a:ext cx="9324578" cy="162043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Visual Novel Engine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3856037"/>
            <a:ext cx="7980495" cy="320040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 smtClean="0"/>
          </a:p>
          <a:p>
            <a:pPr algn="l"/>
            <a:r>
              <a:rPr lang="en-US" sz="3300" dirty="0" smtClean="0"/>
              <a:t>Developed by:</a:t>
            </a:r>
          </a:p>
          <a:p>
            <a:pPr marL="527756" indent="-457200" algn="l">
              <a:buFont typeface="Arial" pitchFamily="34" charset="0"/>
              <a:buChar char="•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 smtClean="0"/>
              <a:t>Aayush Nagpal</a:t>
            </a:r>
            <a:endParaRPr lang="en-US" sz="2400" dirty="0"/>
          </a:p>
          <a:p>
            <a:pPr marL="527756" indent="-457200" algn="l">
              <a:buFont typeface="Arial" pitchFamily="34" charset="0"/>
              <a:buChar char="•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/>
              <a:t>Harish </a:t>
            </a:r>
            <a:r>
              <a:rPr lang="en-US" sz="2400" dirty="0" smtClean="0"/>
              <a:t>Chowdhary Kadambala</a:t>
            </a:r>
            <a:endParaRPr lang="en-US" sz="2400" dirty="0"/>
          </a:p>
          <a:p>
            <a:pPr marL="527756" indent="-457200" algn="l">
              <a:buFont typeface="Arial" pitchFamily="34" charset="0"/>
              <a:buChar char="•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/>
              <a:t>Xiaotong </a:t>
            </a:r>
            <a:r>
              <a:rPr lang="en-US" sz="2400" dirty="0" smtClean="0"/>
              <a:t>Yang</a:t>
            </a:r>
          </a:p>
          <a:p>
            <a:pPr marL="70556"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sz="2400" dirty="0"/>
          </a:p>
          <a:p>
            <a:pPr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 smtClean="0"/>
              <a:t>CSCI 5210: Introduction to Software Engineering</a:t>
            </a:r>
          </a:p>
          <a:p>
            <a:pPr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 smtClean="0"/>
              <a:t>Computer Science Department</a:t>
            </a:r>
          </a:p>
          <a:p>
            <a:pPr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 smtClean="0"/>
              <a:t>University of New Orleans</a:t>
            </a:r>
          </a:p>
          <a:p>
            <a:pPr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265237"/>
            <a:ext cx="9072563" cy="117594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Demonstration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9" name="Picture 3" descr="C:\Users\Harry\Desktop\builders-demonstration-success-project-house-cartoon-illustration-isolated-image-471846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2713037"/>
            <a:ext cx="40989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15912" y="8080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/>
              <a:t>Challenges Overcame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484437"/>
            <a:ext cx="9070975" cy="4384675"/>
          </a:xfrm>
          <a:ln/>
        </p:spPr>
        <p:txBody>
          <a:bodyPr>
            <a:normAutofit fontScale="77500" lnSpcReduction="20000"/>
          </a:bodyPr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Android </a:t>
            </a:r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Displaying Images of different </a:t>
            </a:r>
            <a:r>
              <a:rPr lang="en-US" dirty="0" smtClean="0"/>
              <a:t>resolutions</a:t>
            </a:r>
            <a:endParaRPr lang="en-US" dirty="0" smtClean="0"/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Parallel execution of playing Audio files with image and text running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Integrating all the modules 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Handling with the animations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Getting </a:t>
            </a:r>
            <a:r>
              <a:rPr lang="en-US" dirty="0" smtClean="0"/>
              <a:t>data from the end user and act upon it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8D20-0632-B841-82CD-2128CF40841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8842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/>
              <a:t>Future Challenges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713037"/>
            <a:ext cx="9070975" cy="4384675"/>
          </a:xfrm>
          <a:ln/>
        </p:spPr>
        <p:txBody>
          <a:bodyPr>
            <a:normAutofit lnSpcReduction="10000"/>
          </a:bodyPr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Preparing GUI for Visual Novel Creator to provide inputs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Add an ability to save the novel and restart from that point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Add an ability to jump into sequels of the novels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Add more animations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7448-DA50-3F49-8380-39B423AA90A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189037"/>
            <a:ext cx="9072563" cy="117594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What’s Unique??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2792040"/>
            <a:ext cx="9072563" cy="4767635"/>
          </a:xfrm>
        </p:spPr>
        <p:txBody>
          <a:bodyPr/>
          <a:lstStyle/>
          <a:p>
            <a:r>
              <a:rPr lang="en-US" dirty="0" smtClean="0"/>
              <a:t>Open source</a:t>
            </a:r>
          </a:p>
          <a:p>
            <a:endParaRPr lang="en-US" dirty="0"/>
          </a:p>
          <a:p>
            <a:r>
              <a:rPr lang="en-US" dirty="0" smtClean="0"/>
              <a:t>Platform Independent</a:t>
            </a:r>
          </a:p>
          <a:p>
            <a:endParaRPr lang="en-US" dirty="0"/>
          </a:p>
          <a:p>
            <a:r>
              <a:rPr lang="en-US" dirty="0" smtClean="0"/>
              <a:t>Offline</a:t>
            </a:r>
          </a:p>
          <a:p>
            <a:endParaRPr lang="en-US" dirty="0"/>
          </a:p>
          <a:p>
            <a:r>
              <a:rPr lang="en-US" dirty="0" smtClean="0"/>
              <a:t>Ease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3944302"/>
          </a:xfrm>
        </p:spPr>
        <p:txBody>
          <a:bodyPr>
            <a:normAutofit/>
          </a:bodyPr>
          <a:lstStyle/>
          <a:p>
            <a:pPr algn="ctr"/>
            <a:r>
              <a:rPr lang="en-US" sz="7300" dirty="0" smtClean="0"/>
              <a:t>THANK YOU</a:t>
            </a:r>
            <a:br>
              <a:rPr lang="en-US" sz="7300" dirty="0" smtClean="0"/>
            </a:b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7300" dirty="0" smtClean="0"/>
              <a:t>QUESTIONS </a:t>
            </a:r>
            <a:r>
              <a:rPr lang="en-US" sz="7300" dirty="0"/>
              <a:t>???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4298959"/>
            <a:ext cx="5460339" cy="200077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44512" y="9604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 smtClean="0"/>
              <a:t>Visual Novel  </a:t>
            </a:r>
            <a:endParaRPr lang="en-US" sz="54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544515" y="2484437"/>
            <a:ext cx="9070975" cy="4384675"/>
          </a:xfrm>
          <a:ln/>
        </p:spPr>
        <p:txBody>
          <a:bodyPr>
            <a:normAutofit fontScale="77500" lnSpcReduction="20000"/>
          </a:bodyPr>
          <a:lstStyle/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A visual novel is an interactive game, featuring mostly static graphics</a:t>
            </a:r>
            <a:r>
              <a:rPr lang="en-US" dirty="0" smtClean="0"/>
              <a:t>, sometimes </a:t>
            </a:r>
            <a:r>
              <a:rPr lang="en-US" dirty="0"/>
              <a:t>using </a:t>
            </a:r>
            <a:r>
              <a:rPr lang="en-US" dirty="0" smtClean="0"/>
              <a:t>animated-style </a:t>
            </a:r>
            <a:r>
              <a:rPr lang="en-US" dirty="0"/>
              <a:t>art or occasionally live-action stills (and sometimes video footage). As the name might suggest, they </a:t>
            </a:r>
            <a:r>
              <a:rPr lang="en-US" dirty="0" smtClean="0"/>
              <a:t>resemble </a:t>
            </a:r>
            <a:r>
              <a:rPr lang="en-US" dirty="0"/>
              <a:t>mixed-media </a:t>
            </a:r>
            <a:r>
              <a:rPr lang="en-US" dirty="0" smtClean="0"/>
              <a:t>novels</a:t>
            </a:r>
          </a:p>
          <a:p>
            <a:pPr marL="107916" indent="0" algn="just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 smtClean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 of </a:t>
            </a:r>
            <a:r>
              <a:rPr lang="en-US" dirty="0">
                <a:hlinkClick r:id="rId3" tooltip="Adventure game"/>
              </a:rPr>
              <a:t>adventure game</a:t>
            </a:r>
            <a:r>
              <a:rPr lang="en-US" dirty="0"/>
              <a:t> which may incorporate problem-solving and other types of gameplay</a:t>
            </a:r>
            <a:endParaRPr lang="en-US" dirty="0" smtClean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 smtClean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Most widely used in East countries</a:t>
            </a:r>
            <a:r>
              <a:rPr lang="en-US" dirty="0" smtClean="0"/>
              <a:t>.</a:t>
            </a:r>
          </a:p>
          <a:p>
            <a:pPr marL="107916" indent="0" algn="just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 smtClean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Visual novels are rarely produced for </a:t>
            </a:r>
            <a:r>
              <a:rPr lang="en-US" dirty="0">
                <a:hlinkClick r:id="rId4" tooltip="Video game console"/>
              </a:rPr>
              <a:t>video game </a:t>
            </a:r>
            <a:r>
              <a:rPr lang="en-US" dirty="0" smtClean="0">
                <a:hlinkClick r:id="rId4" tooltip="Video game console"/>
              </a:rPr>
              <a:t>consoles</a:t>
            </a:r>
            <a:r>
              <a:rPr lang="en-US" dirty="0" smtClean="0"/>
              <a:t>.</a:t>
            </a:r>
            <a:endParaRPr lang="en-US" dirty="0" smtClean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To build this Visual Novels, we use the Visual Novel Engine.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B068-0C5E-B54F-8A58-019D797B688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Distinguished </a:t>
            </a:r>
            <a:r>
              <a:rPr lang="en-US" dirty="0"/>
              <a:t>from other game types by their extremely </a:t>
            </a:r>
            <a:r>
              <a:rPr lang="en-US" b="1" dirty="0">
                <a:solidFill>
                  <a:srgbClr val="FF0000"/>
                </a:solidFill>
              </a:rPr>
              <a:t>minimal gameplay</a:t>
            </a:r>
            <a:r>
              <a:rPr lang="en-US" dirty="0"/>
              <a:t>. Typically the majority of player interaction is limited to clicking to keep the text, graphics and sound </a:t>
            </a:r>
            <a:r>
              <a:rPr lang="en-US" dirty="0" smtClean="0"/>
              <a:t>moving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storylines and many endings; the gameplay mechanic in these cases typically consists of </a:t>
            </a:r>
            <a:r>
              <a:rPr lang="en-US" b="1" dirty="0">
                <a:solidFill>
                  <a:srgbClr val="FF0000"/>
                </a:solidFill>
              </a:rPr>
              <a:t>intermittent multiple-choice decision points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player selects a direction in which to take the </a:t>
            </a:r>
            <a:r>
              <a:rPr lang="en-US" dirty="0" smtClean="0"/>
              <a:t>game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3" tooltip="Nonlinear gameplay"/>
              </a:rPr>
              <a:t>Non-linear</a:t>
            </a:r>
            <a:r>
              <a:rPr lang="en-US" dirty="0"/>
              <a:t> branching </a:t>
            </a:r>
            <a:r>
              <a:rPr lang="en-US" dirty="0" smtClean="0"/>
              <a:t>storylines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revolve almost entirely around character interactions and 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ea typeface="ＭＳ Ｐゴシック" charset="0"/>
                <a:hlinkClick r:id="rId4" tooltip="Dialog tree"/>
              </a:rPr>
              <a:t>dialogue choices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novels are more likely to be narrated in the first person than the </a:t>
            </a:r>
            <a:r>
              <a:rPr lang="en-US" dirty="0" smtClean="0"/>
              <a:t>third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 It is fairly common for the primary structural unit to be the day rather than the </a:t>
            </a:r>
            <a:r>
              <a:rPr lang="en-US" dirty="0" smtClean="0"/>
              <a:t>chapter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Many visual novels are centered around </a:t>
            </a:r>
            <a:r>
              <a:rPr lang="en-US" dirty="0">
                <a:hlinkClick r:id="rId2" tooltip="Drama film"/>
              </a:rPr>
              <a:t>drama</a:t>
            </a:r>
            <a:r>
              <a:rPr lang="en-US" dirty="0"/>
              <a:t>, particularly themes involving </a:t>
            </a:r>
            <a:r>
              <a:rPr lang="en-US" dirty="0">
                <a:hlinkClick r:id="rId3" tooltip="Romantic love"/>
              </a:rPr>
              <a:t>romance</a:t>
            </a:r>
            <a:r>
              <a:rPr lang="en-US" dirty="0"/>
              <a:t> or </a:t>
            </a:r>
            <a:r>
              <a:rPr lang="en-US" dirty="0" smtClean="0"/>
              <a:t>family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036637"/>
            <a:ext cx="9072563" cy="125994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Visual Novel Engine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2789237"/>
            <a:ext cx="9072563" cy="41824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Visual Novel Engine is a </a:t>
            </a:r>
            <a:r>
              <a:rPr lang="en-US" dirty="0" smtClean="0"/>
              <a:t>software </a:t>
            </a:r>
            <a:r>
              <a:rPr lang="en-US" dirty="0"/>
              <a:t>engine which facilitates the creation of visual novels, a form of computer-mediated </a:t>
            </a:r>
            <a:r>
              <a:rPr lang="en-US" dirty="0" smtClean="0"/>
              <a:t>storytelling.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Most people tend to write ideas or scripts.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Users can use this engine to make their ideas or scripts into good looking </a:t>
            </a:r>
            <a:r>
              <a:rPr lang="en-US" b="1" dirty="0" smtClean="0"/>
              <a:t>Novels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Engines already present in market –</a:t>
            </a:r>
            <a:r>
              <a:rPr lang="en-US" dirty="0" err="1" smtClean="0"/>
              <a:t>Nscripter</a:t>
            </a:r>
            <a:r>
              <a:rPr lang="en-US" dirty="0" smtClean="0"/>
              <a:t>, </a:t>
            </a:r>
            <a:r>
              <a:rPr lang="en-US" dirty="0" err="1" smtClean="0"/>
              <a:t>Ren,Py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Key component in using the engine successfully  is getting familiar with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Visual Novel Overview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729559"/>
            <a:ext cx="9074150" cy="3646781"/>
          </a:xfrm>
        </p:spPr>
      </p:pic>
    </p:spTree>
    <p:extLst>
      <p:ext uri="{BB962C8B-B14F-4D97-AF65-F5344CB8AC3E}">
        <p14:creationId xmlns:p14="http://schemas.microsoft.com/office/powerpoint/2010/main" val="2232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44512" y="9604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 smtClean="0"/>
              <a:t>Brain Storming</a:t>
            </a:r>
            <a:endParaRPr lang="en-US" sz="54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636837"/>
            <a:ext cx="9070975" cy="4384675"/>
          </a:xfrm>
          <a:ln/>
        </p:spPr>
        <p:txBody>
          <a:bodyPr/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Gather requirements </a:t>
            </a:r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Design Features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Prioritize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Divide into modules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0708-B563-4B4A-BD0A-6EB1D32569C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8080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 smtClean="0"/>
              <a:t>Development Process</a:t>
            </a:r>
            <a:endParaRPr lang="en-US" sz="54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544512" y="2179637"/>
            <a:ext cx="9070975" cy="5287962"/>
          </a:xfrm>
          <a:ln/>
        </p:spPr>
        <p:txBody>
          <a:bodyPr>
            <a:normAutofit lnSpcReduction="10000"/>
          </a:bodyPr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Framework</a:t>
            </a:r>
            <a:endParaRPr lang="en-US" dirty="0"/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Android 6.0</a:t>
            </a:r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Tools</a:t>
            </a:r>
            <a:endParaRPr lang="en-US" dirty="0"/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Eclipse </a:t>
            </a:r>
            <a:r>
              <a:rPr lang="en-US" dirty="0" smtClean="0"/>
              <a:t>IDE with inbuilt Android SDK, Android Studio and git </a:t>
            </a:r>
            <a:r>
              <a:rPr lang="en-US" dirty="0"/>
              <a:t>version </a:t>
            </a:r>
            <a:r>
              <a:rPr lang="en-US" dirty="0" smtClean="0"/>
              <a:t>control</a:t>
            </a:r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Communication</a:t>
            </a:r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Meetings, Slack and emails </a:t>
            </a:r>
            <a:r>
              <a:rPr lang="en-US" dirty="0"/>
              <a:t>for </a:t>
            </a:r>
            <a:r>
              <a:rPr lang="en-US" dirty="0" smtClean="0"/>
              <a:t>communication</a:t>
            </a:r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Implementation</a:t>
            </a:r>
          </a:p>
          <a:p>
            <a:pPr marL="431665" indent="-323749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3B41-2A5F-1041-AA1F-57968335501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8080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/>
              <a:t>Features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560637"/>
            <a:ext cx="9070975" cy="4384675"/>
          </a:xfrm>
          <a:ln/>
        </p:spPr>
        <p:txBody>
          <a:bodyPr>
            <a:normAutofit fontScale="92500" lnSpcReduction="20000"/>
          </a:bodyPr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Android Application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Displaying text, images and playing audio files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Being Interactive with end user (Taking inputs from user)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Mute and Unmute the audio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Provide flexibility to the Visual Novel Creator</a:t>
            </a:r>
            <a:endParaRPr lang="en-US" dirty="0"/>
          </a:p>
          <a:p>
            <a:pPr marL="431665" indent="-323749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1E27-064E-0140-BCE9-9202CF401D7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1287</TotalTime>
  <Words>442</Words>
  <Application>Microsoft Office PowerPoint</Application>
  <PresentationFormat>Custom</PresentationFormat>
  <Paragraphs>134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Visual Novel Engine</vt:lpstr>
      <vt:lpstr>Visual Novel  </vt:lpstr>
      <vt:lpstr>Game Play</vt:lpstr>
      <vt:lpstr>Style</vt:lpstr>
      <vt:lpstr>Visual Novel Engine</vt:lpstr>
      <vt:lpstr>Visual Novel Overview</vt:lpstr>
      <vt:lpstr>Brain Storming</vt:lpstr>
      <vt:lpstr>Development Process</vt:lpstr>
      <vt:lpstr>Features</vt:lpstr>
      <vt:lpstr>Demonstration</vt:lpstr>
      <vt:lpstr>Challenges Overcame</vt:lpstr>
      <vt:lpstr>Future Challenges</vt:lpstr>
      <vt:lpstr>What’s Unique??</vt:lpstr>
      <vt:lpstr>THANK YOU  QUESTIONS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Table Generator</dc:title>
  <dc:creator>AAYUSH NAGPAL</dc:creator>
  <cp:lastModifiedBy>Anuja</cp:lastModifiedBy>
  <cp:revision>86</cp:revision>
  <cp:lastPrinted>1601-01-01T00:00:00Z</cp:lastPrinted>
  <dcterms:created xsi:type="dcterms:W3CDTF">2016-04-20T20:22:48Z</dcterms:created>
  <dcterms:modified xsi:type="dcterms:W3CDTF">2016-04-27T17:22:36Z</dcterms:modified>
</cp:coreProperties>
</file>