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alphaModFix amt="63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F86F0-8232-9141-69B5-7DCA18C19293}"/>
              </a:ext>
            </a:extLst>
          </p:cNvPr>
          <p:cNvSpPr/>
          <p:nvPr/>
        </p:nvSpPr>
        <p:spPr>
          <a:xfrm>
            <a:off x="233363" y="176212"/>
            <a:ext cx="11820523" cy="6505575"/>
          </a:xfrm>
          <a:prstGeom prst="roundRect">
            <a:avLst>
              <a:gd name="adj" fmla="val 3353"/>
            </a:avLst>
          </a:prstGeom>
          <a:gradFill>
            <a:gsLst>
              <a:gs pos="16000">
                <a:schemeClr val="tx1">
                  <a:alpha val="50000"/>
                </a:schemeClr>
              </a:gs>
              <a:gs pos="81000">
                <a:schemeClr val="tx1">
                  <a:alpha val="20000"/>
                </a:schemeClr>
              </a:gs>
              <a:gs pos="81000">
                <a:schemeClr val="tx1">
                  <a:alpha val="20000"/>
                </a:schemeClr>
              </a:gs>
              <a:gs pos="81000">
                <a:schemeClr val="tx1"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1A3BC7-D72C-1494-83CD-D11BB3711D0B}"/>
              </a:ext>
            </a:extLst>
          </p:cNvPr>
          <p:cNvSpPr/>
          <p:nvPr/>
        </p:nvSpPr>
        <p:spPr>
          <a:xfrm>
            <a:off x="377267" y="3774276"/>
            <a:ext cx="5653989" cy="2655100"/>
          </a:xfrm>
          <a:prstGeom prst="roundRect">
            <a:avLst>
              <a:gd name="adj" fmla="val 6677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EDCEF9-5BB5-0259-DAA9-09F5091BD418}"/>
              </a:ext>
            </a:extLst>
          </p:cNvPr>
          <p:cNvSpPr/>
          <p:nvPr/>
        </p:nvSpPr>
        <p:spPr>
          <a:xfrm>
            <a:off x="6175160" y="2099661"/>
            <a:ext cx="2754653" cy="1975845"/>
          </a:xfrm>
          <a:prstGeom prst="roundRect">
            <a:avLst>
              <a:gd name="adj" fmla="val 8505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155FC2-D82F-D5CB-5836-1A72D4A17DD9}"/>
              </a:ext>
            </a:extLst>
          </p:cNvPr>
          <p:cNvSpPr/>
          <p:nvPr/>
        </p:nvSpPr>
        <p:spPr>
          <a:xfrm>
            <a:off x="6143624" y="4251709"/>
            <a:ext cx="5653987" cy="2177668"/>
          </a:xfrm>
          <a:prstGeom prst="roundRect">
            <a:avLst>
              <a:gd name="adj" fmla="val 6175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6CDF55-2708-1362-563F-D821948A8ADB}"/>
              </a:ext>
            </a:extLst>
          </p:cNvPr>
          <p:cNvSpPr/>
          <p:nvPr/>
        </p:nvSpPr>
        <p:spPr>
          <a:xfrm>
            <a:off x="394387" y="920788"/>
            <a:ext cx="5653989" cy="2677275"/>
          </a:xfrm>
          <a:prstGeom prst="roundRect">
            <a:avLst>
              <a:gd name="adj" fmla="val 7552"/>
            </a:avLst>
          </a:prstGeom>
          <a:gradFill>
            <a:gsLst>
              <a:gs pos="16000">
                <a:srgbClr val="1ED760">
                  <a:alpha val="90000"/>
                </a:srgbClr>
              </a:gs>
              <a:gs pos="81000">
                <a:srgbClr val="1ED760">
                  <a:alpha val="40000"/>
                </a:srgbClr>
              </a:gs>
            </a:gsLst>
            <a:lin ang="42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88556B-2F91-31A5-0741-DC037D71B786}"/>
              </a:ext>
            </a:extLst>
          </p:cNvPr>
          <p:cNvSpPr/>
          <p:nvPr/>
        </p:nvSpPr>
        <p:spPr>
          <a:xfrm>
            <a:off x="394386" y="232168"/>
            <a:ext cx="11370913" cy="5715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711AFD-592F-8E89-67F5-05EE1609D032}"/>
              </a:ext>
            </a:extLst>
          </p:cNvPr>
          <p:cNvSpPr/>
          <p:nvPr/>
        </p:nvSpPr>
        <p:spPr>
          <a:xfrm>
            <a:off x="9010647" y="2099661"/>
            <a:ext cx="2821329" cy="2033588"/>
          </a:xfrm>
          <a:prstGeom prst="roundRect">
            <a:avLst>
              <a:gd name="adj" fmla="val 8505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A5F0EB-DD36-D5A8-FF11-FCDAFE8C1C4D}"/>
              </a:ext>
            </a:extLst>
          </p:cNvPr>
          <p:cNvSpPr/>
          <p:nvPr/>
        </p:nvSpPr>
        <p:spPr>
          <a:xfrm>
            <a:off x="6143624" y="892983"/>
            <a:ext cx="2754653" cy="1030476"/>
          </a:xfrm>
          <a:prstGeom prst="roundRect">
            <a:avLst>
              <a:gd name="adj" fmla="val 1202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BB36442-4A53-E9D7-6B71-667123B28353}"/>
              </a:ext>
            </a:extLst>
          </p:cNvPr>
          <p:cNvSpPr/>
          <p:nvPr/>
        </p:nvSpPr>
        <p:spPr>
          <a:xfrm>
            <a:off x="9010647" y="920788"/>
            <a:ext cx="2754653" cy="1002671"/>
          </a:xfrm>
          <a:prstGeom prst="roundRect">
            <a:avLst>
              <a:gd name="adj" fmla="val 10287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30000"/>
                    <a:lumOff val="70000"/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pic>
        <p:nvPicPr>
          <p:cNvPr id="1026" name="Picture 2" descr="Design Guidelines | Spotify for Developers">
            <a:extLst>
              <a:ext uri="{FF2B5EF4-FFF2-40B4-BE49-F238E27FC236}">
                <a16:creationId xmlns:a16="http://schemas.microsoft.com/office/drawing/2014/main" id="{699ABC34-B9C9-C319-FE97-6716C3820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01" y="246671"/>
            <a:ext cx="542497" cy="54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ticoncreator.com - create free flat icons">
            <a:extLst>
              <a:ext uri="{FF2B5EF4-FFF2-40B4-BE49-F238E27FC236}">
                <a16:creationId xmlns:a16="http://schemas.microsoft.com/office/drawing/2014/main" id="{EE79ED87-8CA6-4C25-0039-C38CF280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806" y="320234"/>
            <a:ext cx="400366" cy="4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otify Logo and symbol, meaning, history, PNG, brand">
            <a:extLst>
              <a:ext uri="{FF2B5EF4-FFF2-40B4-BE49-F238E27FC236}">
                <a16:creationId xmlns:a16="http://schemas.microsoft.com/office/drawing/2014/main" id="{C12955B1-FB4B-D206-75B6-16EB83445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4" t="20767" r="4163" b="12752"/>
          <a:stretch/>
        </p:blipFill>
        <p:spPr bwMode="auto">
          <a:xfrm>
            <a:off x="969198" y="361316"/>
            <a:ext cx="915418" cy="30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Quadratic collection</Template>
  <TotalTime>119</TotalTime>
  <Words>9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Goudy Old Style</vt:lpstr>
      <vt:lpstr>Wingdings 2</vt:lpstr>
      <vt:lpstr>SlateVTI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 Narwade</dc:creator>
  <cp:lastModifiedBy>Aayush Narwade</cp:lastModifiedBy>
  <cp:revision>2</cp:revision>
  <dcterms:created xsi:type="dcterms:W3CDTF">2024-07-02T13:33:29Z</dcterms:created>
  <dcterms:modified xsi:type="dcterms:W3CDTF">2024-07-02T15:33:02Z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