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66FF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8906-B54D-44C4-8807-7A5CF54DB834}" type="datetimeFigureOut">
              <a:rPr lang="en-US" smtClean="0"/>
              <a:pPr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AAC8-6734-4F1C-B99E-2D06B8F5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11958320" cy="578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77200" cy="1470025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Product Sans" pitchFamily="34" charset="0"/>
              </a:rPr>
              <a:t>Automated Attendance System – By 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6000" dirty="0" err="1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r>
              <a:rPr lang="en-US" sz="6600" dirty="0" err="1" smtClean="0">
                <a:solidFill>
                  <a:srgbClr val="00B0F0"/>
                </a:solidFill>
                <a:latin typeface="Product Sans" pitchFamily="34" charset="0"/>
              </a:rPr>
              <a:t>i</a:t>
            </a:r>
            <a:r>
              <a:rPr lang="en-US" sz="6000" dirty="0" smtClean="0">
                <a:solidFill>
                  <a:srgbClr val="00B0F0"/>
                </a:solidFill>
                <a:latin typeface="Product Sans" pitchFamily="34" charset="0"/>
              </a:rPr>
              <a:t>.</a:t>
            </a:r>
            <a:endParaRPr lang="en-US" sz="6000" dirty="0">
              <a:solidFill>
                <a:srgbClr val="00B0F0"/>
              </a:solidFill>
              <a:latin typeface="Product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148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In a Contribution with – 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A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ayush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err="1" smtClean="0">
                <a:solidFill>
                  <a:srgbClr val="00B0F0"/>
                </a:solidFill>
                <a:latin typeface="Product Sans" pitchFamily="34" charset="0"/>
              </a:rPr>
              <a:t>D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akshesh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Shah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Product Sans" pitchFamily="34" charset="0"/>
              </a:rPr>
              <a:t>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ay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itchFamily="34" charset="0"/>
              </a:rPr>
              <a:t>Thakkar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685800"/>
            <a:ext cx="5867400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Product Sans" pitchFamily="34" charset="0"/>
              </a:rPr>
              <a:t>Why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Product Sans" pitchFamily="34" charset="0"/>
              </a:rPr>
              <a:t>Automate</a:t>
            </a:r>
            <a:r>
              <a:rPr lang="en-US" dirty="0" smtClean="0">
                <a:latin typeface="Product Sans" pitchFamily="34" charset="0"/>
              </a:rPr>
              <a:t>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To make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attendance</a:t>
            </a:r>
            <a:r>
              <a:rPr lang="en-US" dirty="0" smtClean="0">
                <a:latin typeface="Product Sans" pitchFamily="34" charset="0"/>
              </a:rPr>
              <a:t> faster without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human intervention.</a:t>
            </a:r>
          </a:p>
          <a:p>
            <a:pPr>
              <a:buNone/>
            </a:pPr>
            <a:endParaRPr lang="en-US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No</a:t>
            </a:r>
            <a:r>
              <a:rPr lang="en-US" dirty="0" smtClean="0">
                <a:latin typeface="Product Sans" pitchFamily="34" charset="0"/>
              </a:rPr>
              <a:t> need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mark</a:t>
            </a:r>
            <a:r>
              <a:rPr lang="en-US" dirty="0" smtClean="0">
                <a:latin typeface="Product Sans" pitchFamily="34" charset="0"/>
              </a:rPr>
              <a:t> a presence of an employee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by himself and there is no need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roduct Sans" pitchFamily="34" charset="0"/>
              </a:rPr>
              <a:t>to dedicate </a:t>
            </a:r>
            <a:r>
              <a:rPr lang="en-US" dirty="0" smtClean="0">
                <a:latin typeface="Product Sans" pitchFamily="34" charset="0"/>
              </a:rPr>
              <a:t>a</a:t>
            </a:r>
          </a:p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person to take attendance.</a:t>
            </a:r>
          </a:p>
          <a:p>
            <a:endParaRPr lang="en-US" dirty="0">
              <a:latin typeface="Product Sans" pitchFamily="34" charset="0"/>
            </a:endParaRPr>
          </a:p>
        </p:txBody>
      </p:sp>
      <p:pic>
        <p:nvPicPr>
          <p:cNvPr id="14338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4648200"/>
            <a:ext cx="484094" cy="457200"/>
          </a:xfrm>
          <a:prstGeom prst="rect">
            <a:avLst/>
          </a:prstGeom>
          <a:noFill/>
        </p:spPr>
      </p:pic>
      <p:pic>
        <p:nvPicPr>
          <p:cNvPr id="5" name="Picture 2" descr="https://image.shutterstock.com/image-vector/check-mark-icon-vector-illustration-260nw-1046516605.jpg"/>
          <p:cNvPicPr>
            <a:picLocks noChangeAspect="1" noChangeArrowheads="1"/>
          </p:cNvPicPr>
          <p:nvPr/>
        </p:nvPicPr>
        <p:blipFill>
          <a:blip r:embed="rId3"/>
          <a:srcRect l="24615" t="22857" r="20000" b="28572"/>
          <a:stretch>
            <a:fillRect/>
          </a:stretch>
        </p:blipFill>
        <p:spPr bwMode="auto">
          <a:xfrm>
            <a:off x="152400" y="2971800"/>
            <a:ext cx="484094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080"/>
            <a:ext cx="9144000" cy="236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Some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sz="5400" dirty="0" smtClean="0">
                <a:solidFill>
                  <a:srgbClr val="00B050"/>
                </a:solidFill>
                <a:latin typeface="Oswald Light" pitchFamily="2" charset="0"/>
              </a:rPr>
              <a:t>Good</a:t>
            </a:r>
            <a:r>
              <a:rPr lang="en-US" dirty="0" smtClean="0">
                <a:latin typeface="Oswald Light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Oswald Light" pitchFamily="2" charset="0"/>
              </a:rPr>
              <a:t>Solutions</a:t>
            </a:r>
            <a:endParaRPr lang="en-US" dirty="0">
              <a:solidFill>
                <a:schemeClr val="bg1"/>
              </a:solidFill>
              <a:latin typeface="Oswald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27237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1.  </a:t>
            </a:r>
            <a:r>
              <a:rPr lang="en-US" dirty="0" smtClean="0">
                <a:latin typeface="Oswald Light" pitchFamily="2" charset="0"/>
              </a:rPr>
              <a:t>Scanning </a:t>
            </a:r>
            <a:r>
              <a:rPr lang="en-US" dirty="0" smtClean="0">
                <a:solidFill>
                  <a:srgbClr val="FF0000"/>
                </a:solidFill>
                <a:latin typeface="Oswald Light" pitchFamily="2" charset="0"/>
              </a:rPr>
              <a:t>ID</a:t>
            </a:r>
            <a:r>
              <a:rPr lang="en-US" dirty="0" smtClean="0">
                <a:latin typeface="Oswald Light" pitchFamily="2" charset="0"/>
              </a:rPr>
              <a:t> cards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70C0"/>
                </a:solidFill>
                <a:latin typeface="Oswald Light" pitchFamily="2" charset="0"/>
              </a:rPr>
              <a:t>2.  </a:t>
            </a:r>
            <a:r>
              <a:rPr lang="en-US" dirty="0" smtClean="0">
                <a:latin typeface="Oswald Light" pitchFamily="2" charset="0"/>
              </a:rPr>
              <a:t>Using                         Scanners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Oswald Light" pitchFamily="2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3.  </a:t>
            </a:r>
            <a:r>
              <a:rPr lang="en-US" dirty="0" smtClean="0">
                <a:latin typeface="Oswald Light" pitchFamily="2" charset="0"/>
              </a:rPr>
              <a:t>Using </a:t>
            </a:r>
            <a:r>
              <a:rPr lang="en-US" dirty="0" smtClean="0">
                <a:solidFill>
                  <a:srgbClr val="00B0F0"/>
                </a:solidFill>
                <a:latin typeface="Oswald Light" pitchFamily="2" charset="0"/>
              </a:rPr>
              <a:t>Face Recognition</a:t>
            </a:r>
            <a:endParaRPr lang="en-US" dirty="0">
              <a:solidFill>
                <a:srgbClr val="00B0F0"/>
              </a:solidFill>
              <a:latin typeface="Oswald Light" pitchFamily="2" charset="0"/>
            </a:endParaRPr>
          </a:p>
        </p:txBody>
      </p:sp>
      <p:pic>
        <p:nvPicPr>
          <p:cNvPr id="4" name="Picture 3" descr="Untitled-11.jpg"/>
          <p:cNvPicPr>
            <a:picLocks noChangeAspect="1"/>
          </p:cNvPicPr>
          <p:nvPr/>
        </p:nvPicPr>
        <p:blipFill>
          <a:blip r:embed="rId3" cstate="print"/>
          <a:srcRect l="17647" t="29412" r="20588" b="29412"/>
          <a:stretch>
            <a:fillRect/>
          </a:stretch>
        </p:blipFill>
        <p:spPr>
          <a:xfrm>
            <a:off x="1981200" y="3200400"/>
            <a:ext cx="1828800" cy="609600"/>
          </a:xfrm>
          <a:prstGeom prst="rect">
            <a:avLst/>
          </a:prstGeom>
        </p:spPr>
      </p:pic>
      <p:pic>
        <p:nvPicPr>
          <p:cNvPr id="15362" name="Picture 2" descr="https://5.imimg.com/data5/VD/RH/MY-25646864/employee-id-card-500x500.jpg"/>
          <p:cNvPicPr>
            <a:picLocks noChangeAspect="1" noChangeArrowheads="1"/>
          </p:cNvPicPr>
          <p:nvPr/>
        </p:nvPicPr>
        <p:blipFill>
          <a:blip r:embed="rId4" cstate="print"/>
          <a:srcRect l="17600" r="16800" b="800"/>
          <a:stretch>
            <a:fillRect/>
          </a:stretch>
        </p:blipFill>
        <p:spPr bwMode="auto">
          <a:xfrm>
            <a:off x="3886200" y="1905000"/>
            <a:ext cx="604684" cy="914400"/>
          </a:xfrm>
          <a:prstGeom prst="rect">
            <a:avLst/>
          </a:prstGeom>
          <a:noFill/>
        </p:spPr>
      </p:pic>
      <p:pic>
        <p:nvPicPr>
          <p:cNvPr id="15364" name="Picture 4" descr="https://media.istockphoto.com/vectors/fingerprint-authentication-vector-id1020431180?k=6&amp;m=1020431180&amp;s=612x612&amp;w=0&amp;h=XvPaR1gLtDmVM-8KYSRMSgd1-l0NMfu6FrhfrNCuIZI=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1600" y="3124200"/>
            <a:ext cx="1117600" cy="838200"/>
          </a:xfrm>
          <a:prstGeom prst="rect">
            <a:avLst/>
          </a:prstGeom>
          <a:noFill/>
        </p:spPr>
      </p:pic>
      <p:pic>
        <p:nvPicPr>
          <p:cNvPr id="15366" name="Picture 6" descr="https://www.pinclipart.com/picdir/middle/53-533401_applause-clipart-team-recognition-face-detection-icon-png.pn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4419600" y="4343400"/>
            <a:ext cx="615193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-381000"/>
            <a:ext cx="13702978" cy="229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Product Sans" pitchFamily="34" charset="0"/>
              </a:rPr>
              <a:t>Where…</a:t>
            </a:r>
            <a:endParaRPr lang="en-US" dirty="0">
              <a:solidFill>
                <a:schemeClr val="tx2">
                  <a:lumMod val="7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Product Sans" pitchFamily="34" charset="0"/>
              </a:rPr>
              <a:t>Scanning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ID</a:t>
            </a:r>
            <a:r>
              <a:rPr lang="en-US" dirty="0" smtClean="0">
                <a:latin typeface="Product Sans" pitchFamily="34" charset="0"/>
              </a:rPr>
              <a:t> Card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RFID</a:t>
            </a:r>
            <a:r>
              <a:rPr lang="en-US" dirty="0" smtClean="0">
                <a:latin typeface="Product Sans" pitchFamily="34" charset="0"/>
              </a:rPr>
              <a:t> Scanner becomes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Costly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Product Sans" pitchFamily="34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Maintenance </a:t>
            </a:r>
            <a:r>
              <a:rPr lang="en-US" sz="1200" dirty="0" smtClean="0">
                <a:latin typeface="Product Sans" pitchFamily="34" charset="0"/>
              </a:rPr>
              <a:t>(Need to provide individual cards with built in chip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solidFill>
                <a:schemeClr val="accent2">
                  <a:lumMod val="75000"/>
                </a:schemeClr>
              </a:solidFill>
              <a:latin typeface="Product Sans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Fingerprint</a:t>
            </a:r>
            <a:r>
              <a:rPr lang="en-US" dirty="0" smtClean="0">
                <a:latin typeface="Product Sans" pitchFamily="34" charset="0"/>
              </a:rPr>
              <a:t> Scanner is :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roduct Sans" pitchFamily="34" charset="0"/>
              </a:rPr>
              <a:t>Costlier</a:t>
            </a:r>
            <a:r>
              <a:rPr lang="en-US" dirty="0" smtClean="0">
                <a:latin typeface="Product Sans" pitchFamily="34" charset="0"/>
              </a:rPr>
              <a:t> Than anything </a:t>
            </a:r>
            <a:r>
              <a:rPr lang="en-US" sz="1200" dirty="0" smtClean="0">
                <a:latin typeface="Product Sans" pitchFamily="34" charset="0"/>
              </a:rPr>
              <a:t>( With the System Installed )</a:t>
            </a:r>
            <a:endParaRPr lang="en-US" dirty="0" smtClean="0">
              <a:latin typeface="Product Sans" pitchFamily="34" charset="0"/>
            </a:endParaRPr>
          </a:p>
          <a:p>
            <a:pPr lvl="1"/>
            <a:endParaRPr lang="en-US" dirty="0" smtClean="0">
              <a:latin typeface="Product Sans" pitchFamily="34" charset="0"/>
            </a:endParaRPr>
          </a:p>
          <a:p>
            <a:pPr lvl="1">
              <a:buNone/>
            </a:pPr>
            <a:endParaRPr lang="en-US" dirty="0" smtClean="0"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https://www.jing.fm/clipimg/full/64-640266_face-scan-vector-face-recognition-png-logo.png"/>
          <p:cNvPicPr>
            <a:picLocks noChangeAspect="1" noChangeArrowheads="1"/>
          </p:cNvPicPr>
          <p:nvPr/>
        </p:nvPicPr>
        <p:blipFill>
          <a:blip r:embed="rId2">
            <a:lum bright="10000" contrast="40000"/>
          </a:blip>
          <a:srcRect/>
          <a:stretch>
            <a:fillRect/>
          </a:stretch>
        </p:blipFill>
        <p:spPr bwMode="auto">
          <a:xfrm>
            <a:off x="6019800" y="3689523"/>
            <a:ext cx="3200400" cy="3930477"/>
          </a:xfrm>
          <a:prstGeom prst="rect">
            <a:avLst/>
          </a:prstGeom>
          <a:noFill/>
        </p:spPr>
      </p:pic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3" cstate="print"/>
          <a:srcRect l="5974" t="7692" r="6402"/>
          <a:stretch>
            <a:fillRect/>
          </a:stretch>
        </p:blipFill>
        <p:spPr>
          <a:xfrm>
            <a:off x="1676400" y="4925291"/>
            <a:ext cx="2667000" cy="484909"/>
          </a:xfrm>
          <a:prstGeom prst="rect">
            <a:avLst/>
          </a:prstGeom>
        </p:spPr>
      </p:pic>
      <p:pic>
        <p:nvPicPr>
          <p:cNvPr id="11" name="Picture 10" descr="art.jpg"/>
          <p:cNvPicPr>
            <a:picLocks noChangeAspect="1"/>
          </p:cNvPicPr>
          <p:nvPr/>
        </p:nvPicPr>
        <p:blipFill>
          <a:blip r:embed="rId4" cstate="print"/>
          <a:srcRect l="5974" t="7692" r="6402"/>
          <a:stretch>
            <a:fillRect/>
          </a:stretch>
        </p:blipFill>
        <p:spPr>
          <a:xfrm>
            <a:off x="1981200" y="3505200"/>
            <a:ext cx="1676400" cy="609600"/>
          </a:xfrm>
          <a:prstGeom prst="rect">
            <a:avLst/>
          </a:prstGeom>
        </p:spPr>
      </p:pic>
      <p:pic>
        <p:nvPicPr>
          <p:cNvPr id="10" name="Picture 9" descr="art.jpg"/>
          <p:cNvPicPr>
            <a:picLocks noChangeAspect="1"/>
          </p:cNvPicPr>
          <p:nvPr/>
        </p:nvPicPr>
        <p:blipFill>
          <a:blip r:embed="rId5"/>
          <a:srcRect l="5974" t="7692" r="6402"/>
          <a:stretch>
            <a:fillRect/>
          </a:stretch>
        </p:blipFill>
        <p:spPr>
          <a:xfrm>
            <a:off x="2133600" y="1600200"/>
            <a:ext cx="33528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Product Sans" pitchFamily="34" charset="0"/>
              </a:rPr>
              <a:t>But With </a:t>
            </a:r>
            <a:r>
              <a:rPr lang="en-US" sz="3600" dirty="0" smtClean="0">
                <a:solidFill>
                  <a:srgbClr val="00B0F0"/>
                </a:solidFill>
                <a:latin typeface="Product Sans" pitchFamily="34" charset="0"/>
              </a:rPr>
              <a:t>Face Recognition</a:t>
            </a:r>
            <a:r>
              <a:rPr lang="en-US" sz="3600" dirty="0" smtClean="0">
                <a:latin typeface="Product Sans" pitchFamily="34" charset="0"/>
              </a:rPr>
              <a:t>...</a:t>
            </a:r>
            <a:endParaRPr lang="en-US" sz="3600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46237"/>
            <a:ext cx="7467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>
                <a:latin typeface="Product Sans" pitchFamily="34" charset="0"/>
              </a:rPr>
              <a:t>It is </a:t>
            </a:r>
            <a:r>
              <a:rPr lang="en-US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Product Sans" pitchFamily="34" charset="0"/>
              </a:rPr>
              <a:t>Affordable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One-Time</a:t>
            </a:r>
            <a:r>
              <a:rPr lang="en-US" sz="4000" dirty="0" smtClean="0">
                <a:latin typeface="Product Sans" pitchFamily="34" charset="0"/>
              </a:rPr>
              <a:t> Small Investment (</a:t>
            </a:r>
            <a:r>
              <a:rPr lang="en-US" sz="4000" dirty="0" smtClean="0">
                <a:solidFill>
                  <a:srgbClr val="0070C0"/>
                </a:solidFill>
                <a:latin typeface="Product Sans" pitchFamily="34" charset="0"/>
              </a:rPr>
              <a:t>OTSI </a:t>
            </a:r>
            <a:r>
              <a:rPr lang="en-US" sz="4000" dirty="0" smtClean="0">
                <a:latin typeface="Product Sans" pitchFamily="34" charset="0"/>
              </a:rPr>
              <a:t>)</a:t>
            </a:r>
          </a:p>
          <a:p>
            <a:pPr>
              <a:buNone/>
            </a:pPr>
            <a:endParaRPr lang="en-US" sz="4000" dirty="0" smtClean="0">
              <a:latin typeface="Product Sans" pitchFamily="34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Easy to use </a:t>
            </a:r>
            <a:r>
              <a:rPr lang="en-US" sz="4000" dirty="0" smtClean="0">
                <a:latin typeface="Product Sans" pitchFamily="34" charset="0"/>
              </a:rPr>
              <a:t>( Just Show your face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Product Sans" pitchFamily="34" charset="0"/>
              </a:rPr>
              <a:t>!</a:t>
            </a:r>
            <a:r>
              <a:rPr lang="en-US" sz="4000" dirty="0" smtClean="0">
                <a:latin typeface="Product Sans" pitchFamily="34" charset="0"/>
              </a:rPr>
              <a:t> )</a:t>
            </a:r>
            <a:endParaRPr lang="en-US" sz="4000" dirty="0">
              <a:latin typeface="Product Sans" pitchFamily="34" charset="0"/>
            </a:endParaRPr>
          </a:p>
        </p:txBody>
      </p:sp>
      <p:pic>
        <p:nvPicPr>
          <p:cNvPr id="4" name="Picture 3" descr="symbol.jp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727" b="990"/>
          <a:stretch>
            <a:fillRect/>
          </a:stretch>
        </p:blipFill>
        <p:spPr>
          <a:xfrm>
            <a:off x="152400" y="1295400"/>
            <a:ext cx="1295400" cy="1447800"/>
          </a:xfrm>
          <a:prstGeom prst="rect">
            <a:avLst/>
          </a:prstGeom>
        </p:spPr>
      </p:pic>
      <p:pic>
        <p:nvPicPr>
          <p:cNvPr id="5" name="Picture 4" descr="symbol.jpg"/>
          <p:cNvPicPr>
            <a:picLocks noChangeAspect="1"/>
          </p:cNvPicPr>
          <p:nvPr/>
        </p:nvPicPr>
        <p:blipFill>
          <a:blip r:embed="rId7"/>
          <a:srcRect r="19116"/>
          <a:stretch>
            <a:fillRect/>
          </a:stretch>
        </p:blipFill>
        <p:spPr>
          <a:xfrm>
            <a:off x="228600" y="3022600"/>
            <a:ext cx="1295400" cy="1397000"/>
          </a:xfrm>
          <a:prstGeom prst="rect">
            <a:avLst/>
          </a:prstGeom>
        </p:spPr>
      </p:pic>
      <p:pic>
        <p:nvPicPr>
          <p:cNvPr id="16388" name="Picture 4" descr="https://cdn4.vectorstock.com/i/thumb-large/55/38/easy-to-use-rubber-stamp-vector-16575538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" y="4724400"/>
            <a:ext cx="1088136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133600" y="52578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600" y="3581400"/>
            <a:ext cx="6858000" cy="99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33600" y="2133600"/>
            <a:ext cx="6858000" cy="609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t.jp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10000"/>
          </a:blip>
          <a:srcRect l="3241" r="45599"/>
          <a:stretch>
            <a:fillRect/>
          </a:stretch>
        </p:blipFill>
        <p:spPr>
          <a:xfrm flipH="1">
            <a:off x="1143000" y="95250"/>
            <a:ext cx="632460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Product Sans" pitchFamily="34" charset="0"/>
              </a:rPr>
              <a:t>How it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roduct Sans" pitchFamily="34" charset="0"/>
              </a:rPr>
              <a:t>generally</a:t>
            </a:r>
            <a:r>
              <a:rPr lang="en-US" dirty="0" smtClean="0">
                <a:latin typeface="Product Sans" pitchFamily="34" charset="0"/>
              </a:rPr>
              <a:t> works ?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2133600"/>
            <a:ext cx="6769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Create</a:t>
            </a:r>
            <a:r>
              <a:rPr lang="en-US" sz="2800" dirty="0" smtClean="0">
                <a:latin typeface="Oswald Light" pitchFamily="2" charset="0"/>
              </a:rPr>
              <a:t> faces’ dataset and train ( One time train only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581400"/>
            <a:ext cx="6038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Detect</a:t>
            </a:r>
            <a:r>
              <a:rPr lang="en-US" sz="2800" dirty="0" smtClean="0">
                <a:latin typeface="Oswald Light" pitchFamily="2" charset="0"/>
              </a:rPr>
              <a:t> the face and pass in the Neural Network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To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Oswald Light" pitchFamily="2" charset="0"/>
              </a:rPr>
              <a:t>recognize</a:t>
            </a:r>
            <a:r>
              <a:rPr lang="en-US" sz="2800" dirty="0" smtClean="0">
                <a:latin typeface="Oswald Light" pitchFamily="2" charset="0"/>
              </a:rPr>
              <a:t> the person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5257800"/>
            <a:ext cx="6873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Oswald Light" pitchFamily="2" charset="0"/>
              </a:rPr>
              <a:t>If the person is recognized, then mark his/her presence</a:t>
            </a:r>
          </a:p>
          <a:p>
            <a:pPr algn="ctr"/>
            <a:r>
              <a:rPr lang="en-US" sz="2800" dirty="0" smtClean="0">
                <a:latin typeface="Oswald Light" pitchFamily="2" charset="0"/>
              </a:rPr>
              <a:t>In the database ( Attendance )</a:t>
            </a:r>
            <a:endParaRPr lang="en-US" sz="2800" dirty="0">
              <a:latin typeface="Oswald L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1877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1    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635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2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054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00CC"/>
                </a:solidFill>
                <a:latin typeface="Rollete Qaku" pitchFamily="2" charset="0"/>
              </a:rPr>
              <a:t>Step   3</a:t>
            </a:r>
            <a:endParaRPr lang="en-US" sz="4000" dirty="0">
              <a:solidFill>
                <a:srgbClr val="9900CC"/>
              </a:solidFill>
              <a:latin typeface="Rollete Qaku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latin typeface="Product Sans" pitchFamily="34" charset="0"/>
              </a:rPr>
              <a:t>How it Works ? 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3810000" y="5181600"/>
            <a:ext cx="1143000" cy="1371600"/>
          </a:xfrm>
          <a:prstGeom prst="can">
            <a:avLst>
              <a:gd name="adj" fmla="val 2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roduct Sans" pitchFamily="34" charset="0"/>
              </a:rPr>
              <a:t>Database</a:t>
            </a:r>
            <a:endParaRPr lang="en-US" dirty="0">
              <a:latin typeface="Product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810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6" name="Picture 5" descr="9215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181600"/>
            <a:ext cx="1600225" cy="16002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2"/>
          </p:cNvCxnSpPr>
          <p:nvPr/>
        </p:nvCxnSpPr>
        <p:spPr>
          <a:xfrm rot="5400000" flipH="1" flipV="1">
            <a:off x="838200" y="472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Automated Attendance System – By A.i.</vt:lpstr>
      <vt:lpstr>Why to Automate ?</vt:lpstr>
      <vt:lpstr>Some Good Solutions</vt:lpstr>
      <vt:lpstr>Where…</vt:lpstr>
      <vt:lpstr>But With Face Recognition...</vt:lpstr>
      <vt:lpstr>How it generally works ?</vt:lpstr>
      <vt:lpstr>Slide 7</vt:lpstr>
      <vt:lpstr>How it Works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 – By AI</dc:title>
  <dc:creator>GIGABYTE</dc:creator>
  <cp:lastModifiedBy>GIGABYTE</cp:lastModifiedBy>
  <cp:revision>27</cp:revision>
  <dcterms:created xsi:type="dcterms:W3CDTF">2019-12-18T16:09:06Z</dcterms:created>
  <dcterms:modified xsi:type="dcterms:W3CDTF">2019-12-18T18:46:46Z</dcterms:modified>
</cp:coreProperties>
</file>