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94"/>
    <p:restoredTop sz="94660"/>
  </p:normalViewPr>
  <p:slideViewPr>
    <p:cSldViewPr snapToGrid="0">
      <p:cViewPr varScale="1">
        <p:scale>
          <a:sx n="141" d="100"/>
          <a:sy n="141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4.9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88 150 5734,'-34'-10'3328,"6"2"-2249,3-1-1079,31 7 90,8 1 0,27 3 0,7-1 0,41-5 0,-9 0-30,-13-3 0,13-3 0,-8 1-324,-18 4 1,1 0 293,32-6 0,13-2 0,-16 2-30,-32 6 0,-4 0 45,47-7 0,-6 1-135,-28 6-230,24-1-130,-62 8 180,-5 9 0,-21-4-719,-41 26 539,9-13 450,-17 3 0,-2-1 0,1-3 0,-28 6 0,44-15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6543,'12'-1'2249,"-4"0"-2249,33 5 90,-13-3 0,10 1-90,-1-4 90,7-1-90,15 1 90,27-11-2171,-2 5 0,3-1 2081,-28 1 0,1 0 45,36-5 0,-8 1 815,-33 6-770,37-8-90,-62 12 0,30-4 0,-38 6 90,11-1-90,-20 1 3392,-1 6-3392,-6 3 0,-5 3 0,-1 3 0,0 3 0,0-4 0,0 3 0,-1 1 0,0 27 0,2-11 0,0 46 0,1-40 90,4 54-90,-3-48 0,0 14 0,1 1 0,4 2-1652,-4-2 1,1-2 1651,3-2-445,2 9 0,1-1 445,-4-14 45,3 17 0,-1 0-45,-2-13 0,-2 1 0,-1 0 90,-1-1-90,0 8 0,-3-1 90,-3-15-388,3 10 1,0-2 297,2-13 90,3 38-90,-1-44-282,7 53 282,-7-56 2440,7 44-2440,-7-51 0,3 30 0,-5-31 90,0 40-90,-2-39 90,-5 46-90,6-44 0,-8 32 0,6-39 0,-3 22 0,2-27 1110,-3 26-1110,4-21 948,-2 7-948,3-10 527,-2-3-527,2-2 224,-3 7-134,4 2-90,-2-3 0,1 3 0,0-8 0,-3-1 0,3 0 0,-2-2 720,2 1-630,-9-5-90,-2-3 90,-6-3-90,1 0 0,-3 1 89,-24 5-89,12-3-359,-49 7 179,38-6-270,-14 1 0,-2-1 91,8-2-406,-6 0 0,3-1 46,22 1 719,-20-3 0,34 1 0,-2-1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39.5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452 175 16851,'-8'-18'-6286,"-3"1"3698,1 12 3463,-2 1-91,-9 4 961,-15 13 71,3 2-403,-11 11-285,17-8 1744,-14 17 45,11-12-1969,-4 17 0,0 3 352,3-3-1039,2 9 1,2-1-585,14-14-351,3 44-809,12-49-500,25 33-431,-8-45 55,36 17 671,-23-22 584,54 4 468,-46-12 506,50-9 674,-54-3 804,45-21 833,-41 9-866,3-10 0,-1-1 862,-8 4-409,21-35-704,-37 41-85,7-46-996,-15 38-356,-3-59-739,-10 51-680,-18-52-433,9 51 73,-27-39-159,21 51-69,-37-27 774,33 39 464,-43-1 1317,33 17 744,-44 21 785,35-7-602,-6 13 0,1 3 1673,7-3-1356,-3 9 1,3 2 996,12-4-689,-23 47-925,30-43-756,-11 53-684,23-56-604,7 48-614,7-56-215,19 36-189,-12-43-71,39 31 428,-28-37 595,45 13 689,-39-24 628,47-10 793,-37-2 51,10-16 0,-1-4 1671,-5-2-1110,3-12 0,-3-3 874,-15 5-1473,0-17 0,-4-2 37,-12 8-883,-5-14 0,-5 0-700,-8 15-806,-18-45-567,10 59-405,-42-26 60,27 42 941,-54-3 935,42 24 936,-7 11 0,-1 5 958,2 4-322,-8 16 0,4 5 1182,13-3-1122,1 11 1,5 1 782,17-6-1412,5 4 1,3-1-354,6-8-722,10 10 0,4-2-1346,3-14-730,37 40-87,-26-53 929,40 13 736,-32-24 1154,17-9 0,1-5 621,-6-7 131,11-12 1,-3-5 1397,-15-3-846,1-7 0,-3-2 1328,-9 1-1850,-3-22 0,-4-3 70,-9 13-940,-9-15 1,-6 2-820,-9 22-885,-28-37-699,11 49-86,-41-15 648,32 32 933,-59 5 929,51 15 532,-12 12 0,0 4 1106,9 0-438,-8 26 1,3 5 1216,20-14-1377,-1 16 1,7 2 299,20-16-1153,11 46-943,15-42-1144,24 30-610,-13-43-156,35 11 827,-34-35 1580,18-10 0,3-4 407,-9-6 480,19-17 1,-2-6 1347,-23 2-730,2-10 0,-5-3 1060,-19 6-490,2-51-1045,-18 53-1083,-10-15 1,-5 2-1106,-2 20-1077,-34-34-164,24 51 1005,-40 3 884,27 12 966,-10 12 1,-1 6 961,4 4-21,-3 11 1,3 1 1250,15-7-1172,2 14 1,3 0 900,12-14-1115,-2 47-991,19-54-1300,16 20-943,-2-28-209,33 0 920,-23-15 992,38-19 823,-33 1 656,33-32 421,-34 18-536,-2-12 1,-2-3 974,-11 9-1094,-2-16 1,-5 2-555,-10 20-890,-13-44-913,4 56-1085,-20-12 327,14 29 1414,-38 19 1384,24 2 314,-19 19 1,0 5 753,10-3-598,-4 6 0,2-1 1074,17-16 469,-24 43-388,31-47-1054,-10 32-1343,32-37-1836,7 3-312,8-7 517,35-9 1078,-23-5 369,51-18 563,-44 5 199,35-28 688,-42 19 1416,23-41 19,-39 35-748,9-46-1433,-22 45-616,-7-32-869,1 39-425,-15-20-834,10 30-221,-11-7 774,5 21 2151,-24 20 1160,14-6 509,-22 28 14,32-25 21,-12 19 261,18-22-135,1 8-547,9-13-2687,5-1-1397,4-3 286,1-3 948,9-6 954,2-3 516,1-4 518,16-14 554,-18 8 1057,21-29 356,-30 26-625,7-20-989,-16 16-1302,-6-17-925,-3 11-352,-5-2-725,-1 16-358,-2 3 1009,-1 6 658,-14 3 988,12 4 887,-40 21 987,34-12 439,-35 32 324,38-25-64,-16 32-782,23-26-856,-4 42-963,14-38-707,11 34-833,-1-43-707,27 23-497,-17-31 985,29 8 795,-23-20 1007,31-11 822,-27 1 556,46-32 690,-44 17 358,26-35 234,-42 30-1347,-5-31-826,-13 30-1407,-13-31-627,5 36-654,-18-20-459,19 33 336,-20-8 561,14 20 1806,-15 9 997,10 0 951,-34 40 440,28-23 310,-32 52-101,38-40-1603,4 11 1,3 2 118,5 0-1126,5 4 1,4 0-1007,5-13-420,16 38-609,-8-52-185,22 23-87,-14-33 913,15 4 603,-10-17 1091,33-12 788,-20-3 477,48-36 728,-48 16-972,1-11 1,-3-4 1259,-15 6-873,12-46-500,-31 46-1329,-10-56-926,0 48-335,-21-43-741,16 60-58,-22-14-75,19 31 807,-25-7 594,25 18 1343,-46 18 985,39-2 654,-43 43 302,43-23-258,-21 55-10,28-42-1406,5 5 0,3 0-125,8-6-800,8 49-935,3-59-933,18 23-401,-9-42 845,37-4 1180,-26-13 827,21-14 1,1-7 888,-11-2-307,7-4 0,-2-3 1278,-16-2-197,32-40 304,-39 38-532,15-40-1114,-34 51-1336,-5-28-804,-5 32-832,-20-26-612,11 29 806,-45-10 613,36 24 1003,-70 25 777,64-3 1387,-47 28 270,58-24 87,-22 24 425,24-24-352,-11 32-1010,22-31-1021,12 48-1363,2-43-1021,37 49-478,-25-56 534,28 20 287,-27-31 808,24-4 752,-19-10 913,15-2 741,-19-5 1056,10-10 660,-5 0-1,4-10-680,-3-2-671,-10 0-819,2-35-1058,-16 32-443,-11-36-987,-3 49-1135,-30-23 68,22 32-11,-38-3 1205,28 22 1781,-39 15 128,28-1 1,-12 8-1,21-7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0.15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86 88 16704,'-13'-17'-7177,"2"1"4685,1 5 1797,4 2 125,-3 0 962,2 2-201,-1 1 442,-1 0-969,-1-1 1119,8 18 876,1-5-611,12 16-693,1-7-501,9 5 344,42 33-193,-23-22 22,14 9 1,1 0-144,-10-11-274,6 4 1,-1-2-114,-9-5 836,12 3 0,1-2 450,-10-7-4,50 11-36,-64-24 215,26-6 216,-39-3 289,21-10 293,-29 4 56,2-10-709,-14 10-1751,-8-4-758,2 9 371,-8-3-242,2 6 1110,-4-1-634,5 0 507,1 0 1,8-1-1,-1 2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0.6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155 35 16776,'5'-19'524,"-2"4"-816,-15 21 2527,5 1-1011,-12 19-737,7-1-608,0 3 17,0 6 211,-13 50 117,11-1-271,-11 10-967,17-7-227,3-58 322,6 11 84,1-27-1408,0-2 541,-6-25 528,2 8 1013,-6-29 0,6 22 0,1-5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6.2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74 5734,'-1'-19'84,"-1"-1"1091,2 2-365,-2 2-721,10 22 1,-4 7-90,9 18 90,1 29 0,-1-21 0,0 23 0,-1 5 0,3-1-45,0 10 0,-1-2 45,-3-16-45,1-5 0,0-3-135,-3-17-360,6 27 450,-5-40 0,-8-20 0,1-9 0,-6-24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6.5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48 269 5734,'-16'-19'90,"3"0"269,7 7 1,3 0-90,-2-4 0,2 4-90,2-7 0,0 3 0,4 1 449,35-30-539,-13 23 45,19-4 0,7 4-135,7 9 45,27 17 0,3 6-45,-14 4-120,-12 9 0,9 8 0,-16-1 30,-12 10-45,9 18 0,-7 4 45,-31-14 90,-10 22 0,-9 0 90,-12-20 45,-9 9 0,-4-3-45,-2-20 135,-6-1 0,-1-2-135,3-9 270,-41 19-270,52-34 90,-24 2-270,32-14-810,-7-19 91,18 4 809,26-45 0,5 29 0,20-26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7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24 5734,'-3'-12'3394,"2"0"-2358,10 14 339,-1 2-1064,10 15-503,-7 0-152,3 9 165,-1 0 576,11 25-500,-10-12 167,1 6 1,0 7-297,0 44 315,3-8 132,-9-37 0,-2-7 231,-2-22-1602,2 14 1072,-6-52 999,-2 6-646,-4-30-244,-1 10 0,-2-3 1,1 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7.59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66 349 18067,'-9'-12'-5731,"1"2"4051,2 1 570,1-1 730,-1-1 257,-2-2 217,-1-8 517,-1-11-1669,6 3 1919,4-24-18,4 27 598,18-30 204,-6 35 562,37-19 352,-26 35-503,36 7-644,-40 13-1204,26 36-754,-33-20-467,10 59 106,-23-51-251,-8 44-163,-3-60 844,-12 22 811,13-33 1485,-7 9 263,13-31-1290,10-3 940,4-7-526,10 1 480,-3 11-968,3 1-273,36 6-733,-20 1-187,11 7 1,0 3 830,-14 2-1706,34 39-228,-58-20-909,-6 50 907,-19-40 1571,-32 11 1,-8-2 900,7-15 66,-28 2 1,-1-8 305,26-23-707,-6-9 1,1-4 476,13-7 17,-22-13-861,41 12-1377,-7-12-1067,22 14-1768,11-28 1781,10 25 2461,45-24 0,-26 28 0,24-6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0.0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4 138 11863,'-2'-21'-1749,"1"2"1185,3-2 945,-1 5-110,-1-3 348,1 7-28,-1-5 611,0 4-1457,13 19 514,-2 5-331,9 22-277,-4 1 89,-1 3 59,-2 1-65,6 10 286,-3-1 1,1 1-224,5 4-44,-2 3 0,-1-4 118,-8-26-347,8 29-37,-12-36 555,4 13 1,-8-23 0,0 2-1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0.4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172 446 18067,'-20'-15'-3916,"1"0"2400,-3-3 1182,8 2-152,-7-4 587,9 3 215,-9-14-521,7 8-319,-6-31 503,12 31 374,10-34 225,5 38 961,28-34 128,-14 33 939,57-25 107,-38 34-1575,11 5 1,2 3 457,-7 8-1159,7 12 1,-1 3-521,-6 1-429,3 13 0,-3 3-1158,-9-3 444,-2 12 0,-3 2-1601,-12-11 1689,-8 14 1,-5 1-143,-14-12 1219,-18 15 0,-7-2 714,-1-12 516,-37 25 448,38-43 590,-3-1 249,10-5-301,-6 4-23,13-9-631,-7 2-885,12-9-1255,-2-4 393,12-12-1649,5-2 1792,12-13 1,5 8 0,2-5-1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1.1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81 773 13105,'5'18'-2437,"-1"-3"1656,6-3 497,-3-5 391,1 3-175,2-5 763,2 1-314,4-5 52,1-1 694,-4-4 396,5-9-17,-7 4 163,11-37-478,-11-6-895,-3 0-118,-12-10-781,-6 41-500,-13-14-368,10 23 406,-27 4 545,23 14 1236,-45 50 3,41-20-296,-24 52 279,35-32-236,3-6 120,7-7-435,8-12-905,4-7-824,25 19 234,-12-27 795,58 1 469,-43-24 676,56-20 173,-56 4-621,15-17 0,-2-4 988,-15 4-681,3-8 0,-7-1 354,-23 8-1017,-4-47-337,-15 40-18,-10-27 1,-5-1-778,-3 19 628,-5-17 0,-1 5-596,10 33 359,-18-38-98,27 50 1030,-14-20-365,19 29 280,0 25 1195,12 4-936,5 30 85,12-5-218,-7-1 59,13 23 0,1 3 80,-5 1-97,10 16 1,-1 0 268,-14-17-889,3-2 0,-2-3 341,-9-10-595,7 36 766,-16-62 443,-4 11-123,-7-28 1,3 0 0,-1-7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3.9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93 7803,'27'0'629,"3"-2"-449,-10 2 0,6 0 90,7-3 180,26-3-271,-10-1 91,14-3 0,1-1-180,-4 2-1606,6-2 0,-3 0 1606,-22 4 180,23-5-1620,-44 8 811,-16 8-361,-9-3-1079,-21 7 1979,11-6 0,-4 3 0,6-2 0,-2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1.2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1 145 13105,'12'-13'521,"2"1"-5627,0 1 5480,9 1 1569,-4 0-1317,38-9-579,-27 8-703,44-11 901,-45 15-8,25-8 1,-29 9-1,7-3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2.2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248 1022 13105,'-10'-12'-1698,"-2"-1"1323,1 10 909,-5 2 227,5 0 26,-34 32 112,24-17-352,-23 30-199,23-6 393,3-4-53,4 11-640,4-17-173,6 0-153,-2 6-313,4-9-179,0 7 266,5-14-46,-3-2 94,9 2-184,-5-7 216,19 6 291,-1-19 767,28-20 156,-20 2-26,7-16 50,-24 17-246,0-2 384,0-6-372,-2 3-87,-2-4-921,-4 4-62,-2-30-311,-2 28 251,-3-24 62,-2 39-244,-5-1 102,-2 19 1129,-2 2 100,4 11-490,3-1 205,3 8-282,0-4 156,7 22-13,-1-22-27,13 26-1290,-5-30 56,9 11 377,-8-18 288,4-3 393,0-7 153,14-15 409,-10 0-21,15-32-22,-24 17-156,7-51-144,-14 35-227,-4-47-234,-1 56-158,-10-21-335,8 41 30,-4-7 147,-3 30 799,6-1-55,-7 15 1,9 10-134,-1-12-22,13 45 55,-4-38-179,18 44 189,-14-48-631,17 25 150,-10-31 132,17 7 232,-10-18 165,39-25 250,-30 2-134,8-14 1,-1-6 123,-5-8-243,-2-6 1,-2-3 144,-3-11-334,-9-18 1,-5-4-4,-7 3-1030,-8 15 1,-3-12 0,-1 11 770,-7-16 203,-6-6 0,-1 5-186,5 30 225,-5 4 1,-1 6-98,9 26-11,-22-15 127,13 40 453,-24 52-145,16-4-1335,6 27 1,5 5 1319,7 3-184,11-12 1,3 13 0,1-11 62,-1-26 0,2 0-541,7 25 1,4 9 0,-1-14 497,2 4-243,11 1 0,2-6-237,-5-27 489,6 0 0,2-4-611,-5-15 547,28-4 75,-31-22 1,8-16 0,-16 0-1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2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7982,'21'9'-1439,"1"-1"-4221,-12-2 5660,1-2 0,2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3.1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125 1330 5915,'-20'-3'347,"-1"0"-5743,7 3 5939,2-3 1131,-4 3-1221,5-2 1123,-6 1-226,4 0-1262,29-5 13,4 0 3392,29-9-2907,40-13-167,-15 0-1273,-11 3 0,11-4 0,-6 2 1140,-9 3 0,2-1-78,10-3 1,13-5-1,2-1 1,-12 5-186,0-2 0,2 0 112,-9 6 1,12-5 0,5 0 0,-4 0 0,-11 4-32,17-7 1,1 0-90,-13 5 1,12-3 0,5-1-1,-4 1 1,-12 4-567,16-5 1,2-1 469,-9 4 1,16-5-1,4-1 1,-5 1-1,-16 5-124,6-2 1,-3 0 80,4-1 0,14-5 0,-2 1 0,-21 7-204,-28 8 1,-4 2 152,35-13 1,-8 4-65,-31 11 2595,4 0-3706,-36 11 1791,-16 12-891,-12 2 0,-7 9 712,-9-1-262,4-1 0,-1-1 0,4-3 0,7-4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7.2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0 174 15746,'9'-3'4370,"17"52"-8675,4 2 2058,7 37 1300,-19-38 570,11 40 145,-15-39 213,5 4 0,0-2-1049,-8-20-349,14 27 2229,-19-47-546,7-9 470,-9-11 1123,1-33-828,-7 7-367,-4-63-33,1 43-320,-4-24 1,-2-3 291,-1 14-361,0 0 0,0 4-301,3 18-1374,-1-11 861,8 37 431,12 9 1862,-2 15-2312,11 14-337,-2 4 37,26 50 239,-16-31 352,3 9 1,-1-1-363,-11-18-25,20 30-1963,-27-44 2480,8 11 389,-11-22 35,3-11 1674,-2-7 709,3-48-1214,-8 11-871,1-16 1,-1-2 637,-3 9-659,2-2 1,-1 5 655,1 27-99,2-19-1727,7 45-413,1 0 1057,7 17-1225,10 34 55,-11-17-23,24 55 218,-22-49-518,23 44 120,-25-54-1067,17 23-570,-25-40 3260,7 1 0,-4-19 1,2-4-1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7.7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14 711 15396,'21'-2'2493,"-8"1"-1777,13-20 1833,-12 6-1290,1-5-623,2-5-346,0-1 193,12-56-94,-12 35-273,-5-7 0,-3 3-291,-5 16-1062,-6-20-280,-2 39-276,-17 8 353,5 19 1790,-32 59 69,22-17-387,0 16 0,1 2 202,4 1-238,10 0 0,4-3 167,6-19 310,14 25-605,0-57-2492,36-2 1187,-17-18 1507,15-16 0,0-6 553,-4-7 74,5-17 0,-4-3 493,-14 8-710,2-29 0,-4-4 482,-15 20-211,-3-29 0,-4 2-407,-9 30-1344,-8-41-563,6 58-307,-6-6 27,9 14 988,-9-13-193,8 27 345,-6 13 892,7 14 3549,4 39-3658,1-14-118,19 58-34,-9-46-172,6 10 0,2-1 30,-3-14-1570,3 4 1,0-2 550,-4-14 360,26 37-104,-29-49-2104,13 16 605,-31-47 2382,-1-1-8,-15-21 0,3 6 1,-2 0-1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9.2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1286 15850,'29'-5'2351,"0"-1"-1473,-8-5 804,12-12 3318,1 5-4449,4-11 108,-2 11-530,-6-4 1000,3 1-634,11-17-302,-9-6-691,0 5-26,-21-15-402,-12 35-458,-10-22-169,3 26-464,-4-4 24,3 7-79,1 4-3550,-2 1 3550,10 17 1072,0-2 375,8 17 423,6 13 90,-3-8 188,12 35 293,-13-31 61,1 13-19,-8-23-35,-1 7-135,3-8 1176,-2 7-909,2-34 2013,-2 0 142,-3-28-1627,5-18-174,-7 18-673,6-31 364,2 63 672,0-7 872,2 32-4583,21 51-126,-20-49 1574,28 49-279,-28-62 129,7 5-100,2-15-147,24-38 1247,-17 8 2044,21-35 56,-37 23-1408,5-42 774,-12 40-36,2-38 85,-9 57-1671,0-9-1289,-2 20-641,1 19 1691,1 4 275,-1 15 194,6 0-168,0 11 141,4-9 503,7 21-606,-4-33 452,5 7-1777,-3-20 1633,18-14 1033,-14 2 883,23-28-99,-28 17-245,4-34-453,-14 28-36,-17-41-429,6 42-1205,-23-23-2040,20 37 398,-18-1 397,14 11 753,-7 10 1599,12 1 517,6 7-139,13-10-1620,17-6 2176,7-5-262,8-11-140,9-2-795,-6-4-423,32-17 45,-19 9 935,9-11 2035,-20 14-1728,-12 0-25,17-13-617,-22 17 193,10-13-342,-28 25-435,-16 0-2427,-2 9 1848,-26 11 307,9 7 4208,-33 34-4326,24-17 56,0 11 0,1 2-313,9-5 206,2 4 1,4-1 1857,12-13-2245,4 21-675,12-39-1081,27-3 1263,-10-16-2729,58-40 4821,-43 14-304,1-12 0,-3-5 387,-15-3-630,-7-12 1,-5-2 159,-7-9 117,-8-11 0,-4 1-761,-1 14-547,-10-19 1,-2 4-1394,6 35 991,-3-7 0,0 6-883,8 31 706,-3-7 70,2 35 2417,4 40-891,0-5-92,11 13 1,5 1-2,2-9-198,9 8 1,2-3-28,0-15-45,6 4 1,1-3 662,-6-16-2424,27 19 1322,-32-37 930,32-14 1228,-29-4 856,37-49-70,-37 28-1258,0-15 1,-3-4 594,-8-2-1189,-6-4 0,-3 1 106,-5 8-865,-7-22-1155,7 55-667,-6-1-470,-2 19 3001,-15 43-123,10-13 72,2 58-235,21-50-367,8 19-106,2-32-305,28 19 774,-18-21-1101,37 14 1,5-2-212,-17-10 700,20 6 1,-2-2 165,-33-15 550,27 15 195,-46-21 386,-13 24-414,-14-18 627,-37 11 1,-10 0 824,0-1-1313,-33 4 1,-4-1 430,14-6-523,11-2 0,-11 2 0,10-4-191,-20 0 0,13 3 0,5-1 0,14-9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2.0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150 953 16432,'12'-18'1948,"-1"-1"-1590,6-23 114,-10 8-451,10-18 475,-11-3-4627,-1 9 4266,-5-3 0,-1-3-195,-6-10-90,-5-19 1,-1-1-455,-2 15 234,-1-1 0,1 7-288,6 26 251,-14-25-330,16 40 281,-10-14-343,9 26 306,-6 1 413,4 14 2420,-1 24-1095,7-2-377,7 57-234,6-45-490,6 29 0,2 4 373,0-6-263,7 18 0,0 2-475,-6-10-914,3 7 1,0-2-115,-7-20 890,6 18 0,0-2-54,-6-27 342,6 12 1,1-2-144,-4-20-37,24 31-229,-23-52-26,25 3 666,-26-29 1498,31-22 393,-27 4 72,21-60-540,-34 44-1156,-7-11 0,-6 0 431,-13 10-961,-16-1 1,-4 3-543,-2 12-169,-10 4 1,0 5-944,3 13 588,-49 10 808,53 0 758,-42 21 879,59-18 693,-18 10 247,61-30-112,-4 1-229,31-17-773,2-6-12,1 4-669,-3-3 0,-1-1 238,9-2-457,4-7 1,-3 0 277,-18 13-433,4-4 1,-2 1-110,-19 10 9,18-15-74,-27 22-306,5-3 39,-21 11-2556,-3 10 2296,-6-2-361,1 13 1021,-5 3 290,10-1-544,-18 29 126,20-23-343,-3 34 2026,11-38-2427,19 23-504,-9-29-1195,46 5 878,-31-17 1114,43-16 477,-45 2 1141,26-31 302,-34 19 22,13-39 367,-23 37 124,-8-34-1856,-4 43-1001,-27-15-1013,10 31 483,-19 6 352,14 16 875,-19 40 499,18-20 152,1 16 1,2 0-138,8-13 0,-8 30 0,24-51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2.4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1 667 17816,'-1'14'-558,"3"2"-207,1 0 563,2-3-441,4-1-66,0-7 765,6 0 239,-1-4-173,3-4 1176,29-29 427,-17 10 405,38-44-83,-42 38 569,19-53-1213,-35 45-784,6-24-418,-18 31-1081,-5-10-744,-3 9-312,-13-31-45,-1 15 12,-15-21 234,14 26 281,-10-6-248,24 31 244,-7-6 601,24 13 2161,-1 0-26,13 5 241,0 3-318,2 4-167,3 2 19,1 3-175,6 4-80,7 16-2376,-2-4 170,15 53-326,-22-36 1178,-4 14 0,-1 0-268,-1-13 109,18 39 208,-21-60-264,33 2 1192,-19-30 149,14-11 1,0-5 1165,2-5-1279,2-8 1,-3 0 0,-17 9 0,15-15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4.4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305 58 15861,'4'49'792,"2"-32"-1358,-1 38 0,-2 7 414,5-11-197,1-4-37,2 8 191,3-3-77,8 15-798,-4-22 754,6 6-286,-37-77-331,-2 18 754,-40-48-557,0 51 1432,3 14 603,-7 20 670,24 1 455,-4 5 107,15-6-209,-17 48-887,24-26 300,-6 41-1570,39-45-1596,9-9-1082,25-14 441,5-21 759,-1-9 733,2-23 940,-25 8 720,12-27-137,-23 24 1070,10-30 123,-15 13-1014,2-11-775,-9 2-825,-7-3-863,-17 83 685,22-12-1381,-4 55 120,40-38-361,11-46 1969,-3-7 549,-2-24 882,-22 10-117,-8-8-1378,-7-5 1390,-2-4-706,-8-9 789,-2-4-1871,-4 9-132,-2-3-388,-4 13 860,-1 4-836,-1 82 1455,12-16-324,2 22 0,4 5 12,10 4-266,-3-5 253,3 3-127,-3-10 233,2 6-129,0-8-1012,-13-92 1242,0 29-80,-5-29 0,-4-5 243,-6-5-316,-4-10 20,-1-17 121,6 24-56,3-14 349,14 27-234,7-3 293,9 10 752,10 16 1073,16 16-918,1 23-1041,0 7-387,-16 23-852,-13-1 34,-13 14 422,-6-4-329,-11 0-483,-3-13 1917,-6-3 587,32-75-93,0 34 1139,46-54-62,7 65-1781,-6 8-629,-2 10-569,-23 4-1007,-11 9-226,-17 9 1238,-9 5-223,-16-8 369,-14 3 1770,-21-6 847,8-9 97,-20 0 328,17-25-594,-11-11-1338,5-16-1154,11-6-3080,17-12 1342,31-7 2250,9 8 1,17-2 0,-1 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4.4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0 174 8432,'11'-13'630,"2"2"-6111,-1 6 5931,23-5 1139,-5 1-1229,38-10-180,-9 5 89,0 0 1,2 0-90,20 0 0,-9 0 0,-4 1-90,-11 7 90,39-7-180,-64 11 589,17-1-1488,-29 5 629,-21 3-90,-5 0 3393,-14 4-3393,0-3-990,-6 2-538,0-3 1888,-26 6 0,20-5 0,-14 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4.8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210 96 17096,'-56'13'3334,"7"8"-1649,3 48-822,16-20-458,14 16-732,5-24 171,9 16-409,14-18-233,13-8-1294,35-25 1198,-15-12 417,29-24 669,-38 5 931,8-10 210,-16 7 142,-4-2 457,-3-7 380,-7-14-2014,-29-33-1362,-2 22-680,-45-12-1282,16 54 675,-27 15 966,22 23 713,5 9 267,12 17 403,16-6 1,12 17 0,8-4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5.4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162 92 16474,'-11'86'-136,"6"-6"-459,15-12-381,2-16 103,0 7 355,-1-23 10,3 24 256,-1-22-746,-1 15 389,1-7-202,-2-1-386,0 6 1275,-50-72-296,24 17 636,-39-61-1310,31 23 556,4 4-82,-5-14 108,8 14-59,-1-5 123,-5-9 107,11 19-167,-9-29 1344,16 0-98,6-3 84,12-5 232,13 24 692,6 11 364,8 14-189,6 5-316,4 35-1466,-11 10-1037,-9 23-415,-21 3 243,-13 4 4,-10-8 83,-11 4 405,-9-20 1065,-3-7 1228,-13-11-764,2-30-181,8-13-1018,20-25 1,20 14-1,11 1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6.1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85 369 17014,'56'-25'3869,"-14"6"-2662,-24-3-521,-11 5-1134,-2-4-52,-4-4-460,0 0 473,-8 3-590,-5 9-1201,-13 8 1149,1 5 361,0 7 1113,-6 16 915,-6 44-320,7-7 0,2 23 361,36-23-439,3-25-1395,27 2-818,7-34 633,13-9-280,3-17 1133,-19 5 141,1-20 629,-20 10 670,0-13-270,-11-16 24,-5 17-1532,-10-30-623,1 38-619,-16-22-493,11 35-352,6 14 1030,6 11-699,14 21 343,8 2 314,0-8 679,16 17-37,-9-13 960,1 3 1533,-6-1-2813,-43-32 1776,13 2 489,-36-28-1112,20-6-192,2 9-39,-5-25 17,12 25-334,-4-21 94,9 26-2957,3-7 3341,7 17 565,2 4 0,3 3 0,-3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6.74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311 550 17273,'-20'4'1146,"1"-2"-1233,-3 7 1267,3-1-204,0 1-217,0 2-53,-1 2-165,-1 1 891,-10 19-941,10-11 632,-28 50-1157,33-43 87,-17 52-554,31-60-242,4 20-583,9-30-23,39-10 713,-21-3 140,41-31 803,-46 15 339,14-27-59,-24 25 302,8-40-317,-15 33 504,2-36-1266,-8 45-255,-3-10-781,-5 40 695,3-4 228,-4 20-213,5-7 173,5-1-144,5 13-90,2-10-51,10 4-237,-6-16-610,30-8 1039,-20-5 671,44-27 662,-43 10 580,30-59-211,-42 40-834,-3-32 0,-4-4 616,-6 17-803,-8-24 0,-1 2-788,1 28 155,-3-5 1,0 2-954,1 17-186,-6-21 336,9 41 260,-4 14 1097,9 13 393,2 23-113,8-1-428,9 19 0,3 4-110,4 8 110,0-2 1,0 0-4245,-3-3 4356,2-7-1068,-8-5-799,5 12 739,-9-17-754,-1 29 350,-9-42 1710,-7 4 1,2-22 0,-5-1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7.0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1 252 16683,'18'-16'3919,"3"-1"-2131,0 4-572,1 0-694,8-4-70,-4 3-179,5-1-87,2 1 1221,24-19-1264,-23 18-137,24-27-13,-42 31 398,6-11-172,-14 12-509,-13 15 473,2 2-1014,-7 16-91,7-2-241,3 6-645,-4 33 102,6-22 150,1 57 223,2-63-722,5 32 1025,-7-42 0,7 2 846,-3-14 1,0-11 0,1-10-1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7.2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 0 19622,'-6'16'350,"2"-4"-740,13 7-2348,-1-7 636,3 2 756,4-2 1193,0 2 1,3 1-1,-1 0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8.1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160 397 16683,'-14'7'3608,"-4"7"-1668,2-1-833,-2 7-941,1 4-270,4-5 425,-12 30-579,11-23 1109,-7 39-1695,17-43-255,19 21-1206,1-33 707,38-3 827,-25-11 603,18-7 472,-12-2 78,-11 0 792,7-3 62,-13 3 1191,-2 0-246,0-25-1810,-8 15-656,-12-35-963,-5 34-850,-25-20-672,13 29 643,-32-6 305,27 17 386,-29 6 1400,37 3 183,-18 6 1151,46-20 1063,-9 5-662,23-14 590,-5 8-765,0 0-252,-2 2-510,5-1-570,-2 3-116,4-2-407,0 2 765,20 4-1500,-15 2 177,38 23-727,-43-8 3882,27 46-4776,-39-35 364,11 45 85,-20-45 840,-1 35 445,-6-40 643,0 15 766,0-26 95,-5-13 466,3-6-1305,-6-24 143,6 1 87,-2-59-131,3 40-181,6-10 0,2 1 166,0 14-363,15-42 328,-8 59 1418,17-20-126,-12 36 396,14 3-370,-13 14-870,24 40-1063,-24-21-219,27 54-189,-34-49 104,18 45-323,-19-45-462,12 32 48,-13-40 822,9 13 817,-6-24 428,13-5 860,-6-7 235,24-30 469,-21 7-1289,3-18 0,-3-4 468,-10 1-676,-1-11 0,-4 1 395,-8 18-377,-11-48-1117,5 65-946,-14-20-510,5 37 1518,-7 5 737,1 5 633,-11 29 366,20-19 62,-5 30-296,24-30-718,25 22-110,-4-23-347,34 7 1,6-1-464,-6-5-1596,29 5 0,-1-1 1279,-32-5-302,4 7 1,-5 4 598,-28-3-181,-8 48 1126,-44-34-710,-16 6 0,-6 0 1525,-8-4-512,-20 2 0,-1-4-11,19-14-290,-14 0 0,2-2 0,21-11 1,-25 4-1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8.7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1286 12039,'89'-39'1683,"-5"1"-1121,-13 11-5795,6-1 5548,6-5 109,-12 4 0,11-6 0,-6 2 98,-13 6 1,4-2-271,14-6 0,17-7 0,0 0 0,-14 7 279,-10 5 1,1-1-290,1 1 0,14-8 1,7-2-1,-5 3 1,-14 6 154,12-3 0,-1 2-178,-12 2 1,13-6-1,5-1 1,-7 2-1,-14 7 192,-2 1 0,-2 2-340,5-2 1,12-5 0,-1 1-1,-14 5-269,-14 5 0,-3 2 30,12-5 0,7-1 1,-13 5 966,-2 2-1683,29-9 67,-54 19 735,11-6-1172,-28 14 309,-19 9-393,-4 1-478,-37 17 102,9-12 1603,-49 20 0,37-21 1,-24 9-1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10.4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49 514 13747,'-13'-30'-3155,"2"4"2581,4 2 646,1-2 350,1 1-9,1-4 157,2 5 368,7-20-723,-1 18 1148,18-33-69,-7 35 342,10-13-135,-3 17 196,-2 2-3636,9-2 4139,2 2 0,21-8-387,-5 13-580,49-10-443,-44 22 1197,14 13 1,-3 7-2777,-16 7-1821,10 21 0,-4 5 201,-22 1 387,-2 15 1,-4 3-614,-11-1 1394,-13-6 0,-4 12 0,0-9-281,-1 21 1323,-2-21 1,-2 10 0,2-12-196,1 12 477,4-7 1,1-2 394,2-11-184,11-3 1,4-3-297,-1-16-676,46 27 92,-30-51 614,20-9 1,3-5 267,5-10-279,13-21 1,-1-7 756,-16 2 236,-10 1 1,-5-1-237,-21 5 696,1-16-1008,-13 7-941,-1-28-332,-9 38 2986,-6-14-3600,-4 35 485,-20 9 450,10 10 630,-39 63-335,37-20 250,0 23 0,4 6-136,14 1 58,12-7 0,5 15 1,2-11-177,0-22 1,2 1 98,12 34 0,6 14 0,-2-14-361,-9-31 0,1-1 85,9 24 0,4 11 1,-5-13 2,-11-28 1,-1 0 128,7 25 1,4 11-1,-8-15-143,-3 8 397,-3 3 0,-9-6 76,-16-36 589,-39 45-428,5-50 245,-10-4 1,-4-4-229,-13-6 230,-14-18 1,-1-6-315,15-5-135,-3-10 0,5-6-315,27-1-161,-25-48 431,44 31 0,0-23 0,20 32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17.4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75 9232,'14'-4'3849,"3"1"-3104,29 1-1107,5-1 624,10 4-47,15-1 64,-10-2 1,13-1 0,-6 1-465,-9 0 0,4 0 409,11-1 1,17-2 0,0 1 0,-14 0-457,-6 1 0,1 0 255,7-1 0,15 1 0,1 0 1,-14 0 64,0 0 1,0 1-83,-12 1 1,13-1-1,5-1 1,-6 2 0,-14-1-63,8 0 1,-4 1-73,23 1 1,10-1 0,-22 1-20,-16 0-92,-17 2 0,-7 1-46,-26-2-610,5 5 251,-33 4 267,-8-5 592,-13 2-72,-9-4-138,1-5 0,-2 5 0,-2-2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4.8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1 144 5734,'38'4'449,"-2"-3"-179,-3-3 0,2-4-4251,7 2 4250,10-3-746,45-12 747,-31 9-377,16-5 0,0 0 197,-20 6 135,23-2 0,0 0-135,-25 4-160,6 0 1,-3-1 159,-21 3 1663,29-3-2023,-49 6 1193,5-1-1373,-37 6 1345,1-1-895,-24 0 0,-5 1 0,7-2 0,-11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18.65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27 29 13389,'-10'-11'-774,"2"0"498,1 4-42,8 22 383,-4-4 397,11 25-675,-6-8-3170,4 11 2741,4 12 223,-4 4 1,0 3 595,5 27-129,-2 13 1,1 2-30,0-4-120,-1-15 0,4 15 1,1-4-471,0-18 1,1-2 0,0 0 528,-1 2 1,-1 1-1,2 1 53,4 10 0,1 1 1,-3-13-111,5 17 68,-8-26 0,-1 11 0,0-11 1807,4 20-1816,-4-4 0,-2-3-152,-1-22 126,-1-2 0,-1-2 41,0-15-52,8 36 81,-9-54 1032,3 9-901,-6-16 3604,3 1-1421,-3-2-2107,10-11 738,2 3-257,14-10 531,63-7-140,-26 4-567,7-5 0,1-1 30,6 3 67,14-4 1,2 0-159,-44 9 1,3 0-468,14-1 1,15-2-1,1 0 1,-12 2-328,-5 0 0,0 0 216,6 1 1,13-2-1,-1 1 1,-15 1-171,-11 2 1,-4 0 123,14-1 1,6 0-1,-12 1-455,10 0 329,-12 0 1,-6 1-383,-23 3-770,16-2-171,-39 0 747,-12-6-870,-11 0-917,-8-2 2291,-2 1 406,7 0 0,-5-2 0,4-1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19.6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642 74 15684,'-6'-12'-4771,"0"-1"3935,2 5 1020,-1-2-165,-1 1 351,0 2 170,-1-2 429,-1 4-1736,2 11 2194,2 0-168,4 20-600,3-6-102,9 30-363,-4-14-49,10 22 0,2 12-94,-3 6 0,-1 0-244,3-2 1,1 3-114,-6-4 0,1 4 0,-3-10-3900,4 24 4041,-2-20 0,0-2 47,-3 8-489,0-10 0,1 2 614,-2 18 8,-2-21 0,1 11 0,-2-13-77,-1 10 77,-2 9 1,0-6-8,-3-31 98,3 44 54,-4-54-80,6 31-40,-4-41 156,10 27-241,-7-31 2698,5 11-2897,-8-15 2246,-2-3-1951,-3-2 218,-1-2 131,-2-2-215,2 1 4,-1-2 141,0 1-185,1 2-256,0-3-43,2 5-217,-2-3-51,1 1 105,1 2 163,-1-2 435,2 1-260,-5-3 121,-4-4-51,-4-1 123,-17-1-149,0 0-251,-63 7 19,39-6-1007,-33 4 0,-3 0-2869,15-4 4046,-19 2 0,1 0 0,16-3 0,22 0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1.1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108 692 5734,'-4'30'270,"0"0"-1,7-2 1,-2-2-571,4 10 481,-2-2 270,6 41-270,-7-27 90,10 48-90,-8-62 679,7 25-50,-6-42-719,-1-20 90,-6-5-90,-1-27 0,-6 11 0,1-5 180,-22-55-270,12 26 45,-4-19 0,1-3-45,7 4 0,4 12 0,-1-11 0,4 11 521,6-12-566,-2-15 0,4 6 45,8 41-90,14-52 90,-6 66-90,30-34 90,-24 44 0,36-1 0,-32 29 0,51 39 24,-41-18 42,15 29 0,-2 5 16,-12-7-70,4 19 0,-2 0 103,-15-16-416,-4-11 1,-3-3 464,-5-6 96,12 32 17,-14-29-203,4 11 1,0 1 208,-5-11-511,13 51 329,-19-66 430,0 16-331,-7-30 1,0-1 0,0-11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1.3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0 190 16781,'20'-10'2449,"0"0"-134,4 0-775,2-3-241,6 0-216,36-12-724,-22 9-182,19-6 852,-18 8-780,-20 7-693,15-2 89,-15 2-79,5-2 409,-6 0 1,-1-1 0,-8 4-1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1.78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25 209 22633,'5'25'-3947,"0"-2"2666,-2-4 985,9 29 27,-3-4 16,4 16 121,-5-20 252,-6 15-845,-1-17 1157,2 29-46,-2-32 138,3 32-206,-6-42 293,5 27-199,-3-36-11,2 2-370,-8-32-849,4 3 554,-11-29-296,11 16 421,-11-34-477,8 20 411,-6-19 1,0-4-79,1 1 122,1-10 0,0 0 617,7 15-336,4-1 0,4 3 591,6 18 99,5-20 192,-3 37 495,0 1 141,1 2 220,4 2 188,11-1-552,-6 8-505,25 8-990,-24 8-688,23 36-1425,-33-15-294,1 60 397,-18-47-171,-26 45 1205,13-57-114,-30 21 1439,30-40 1267,-19-3-1359,22-13 0,-5-10 0,9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2.2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127 270 20744,'0'18'-3175,"0"-1"2628,2 9 133,-1 1 400,2 6-66,2 2-98,-2-1 253,2 3-896,1-1 933,1 14 166,5 28-370,-4-25 282,4 46-165,-9-70 471,3 25-261,-3-39-331,-8-22-587,2 0 19,-8-20 318,-6-13-175,3 5 54,-20-42-120,13 20 366,-3-10 1,1-4-20,4-8 537,2-18 0,3 2 364,13 31-331,4-4 1,4 8 701,7 39 780,12-11 293,-1 25-194,-1 8-620,6 3-557,0 10-753,-3 3-480,24 37-709,-21-9-36,-8 11 0,-4 3-1341,-10-1-3,-20 20 1,-10-3 1412,-3-25 876,-7 4 0,-3-4 0,1-20 0,-7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3.3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82 522 15077,'-21'1'1954,"2"0"-1325,4-1 74,2 2 826,0-1-1334,22 2-685,30-4 623,4-2-53,29-5-112,-15-4 11,9-4 140,27-7 1,6-2-210,-44 12 1,3-1-728,11-4 1,12-3-1,1-1 1,-12 5 1037,-5 3 0,0 1-237,11-4 1,15-4 0,0 0-1,-13 4-328,-10 4 0,0 1 272,3-2 0,10-2 1,-1 0-1,-15 3-397,21-4 362,4 1 1,-5 1-385,-29 5 178,17-4 1,-3 1-292,-22 3 457,8-2 0,-1 0-223,-19 5 184,32-4-12,-40 8-17,10-3 204,-22 5-55,3-2-125,-23 11 3066,0-3-3138,-13 5 453,3-6-951,-4 4-625,6-5 1398,-13 6 0,12-6 0,-8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6.0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13 9484,'-12'4'3668,"22"-8"-3275,-1 3-475,16-8 279,-5 9-351,-2-2 204,4 5-93,-1-1 180,35 15-416,-28-4 82,39 21-38,-52-17-93,14 23 15,-21-22 97,-5 41 69,-5-33 154,-25 42 111,6-36 52,-41 36-87,36-38-2283,-14 5 0,-1-1 1831,18-14 511,-31 21 0,45-34 1,-2-1-1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7.0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168 10 6813,'-18'-6'1889,"-4"3"-1709,9 3 0,-4 5 0,-1-2 0,6 2 0,-3-1-1,4-1 1,2 3 270,-1-2 0,-2 2 89,2-3-539,20-4 90,-1-2-90,18-3 90,-4 3-90,-4-2 0,22 7 90,-15-4 0,53 28-90,-47-14 0,44 42 0,-56-30 0,10 61 90,-26-52-29,-9 59 30,-5-64 45,-29 45-63,20-49-153,-30 33 191,28-39-605,-16 15 355,24-21-1620,-6 8 1882,10-14 1,3 1 0,1-6-1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7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5824,'7'1'3418,"-2"3"-3238,11 22-90,-5 2 0,-1 3 89,-2 8-89,5 8 0,-6-7 54,4 32 182,-2 14-172,-2-18-123,0-12 1,0-7-243,-3-23 224,6 26 0,-12-61 0,0-2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5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0 146 5734,'37'-11'180,"-3"2"-5571,-8 3 5571,5-2 90,3 0 742,24-6-832,-14 5 225,25-4 0,4-1-315,0 2 0,4-1 0,-2 1 0,-17 5-24,16-3-336,-67 12 1,5-2-361,-47 6 3656,-16 3-3026,-4-2 0,-9 2 0,9-2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7.7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7882,'10'40'81,"-3"-2"-5719,0-5 5643,-2 4 136,-2-1 352,1 19 1,0 1-501,1-1 140,0 15 0,0-3-153,1-31 730,1 26-1146,-2-45 445,1 3 1,2-28-1,2-3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8.1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20 5734,'-11'-9'3688,"18"1"-3598,1 7 89,13-1-89,-3 4-90,2 0 90,-3-1 0,6 4-90,15 4 90,-7 0 0,36 14-90,-28-8 90,45 27 0,-27-5-180,1 1 90,-19 6 90,-30-28-85,-9 27 72,-8-18 61,-34 43-55,14-31-256,-14 12 0,-1-1-73,6-13-1096,-6 7 0,0-2 1907,4-14-406,-10 9 1,22-21 0,5-3-1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31.8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516 65 5734,'-6'-18'1349,"1"3"-6830,8 3 5751,-1 4-90,11 0 1499,-4 4-1589,12 8 949,-1 10-1039,-2 1 180,-3 32-90,-14-17-2268,-14 66 2178,-1-40 761,-9 10 0,-1 0-671,1-8 0,-14 18 0,-1-1-90,12-22 45,-5 15 0,3-1 45,13-21-355,6 5 0,3-1 265,2-10 90,18 51-90,-4-60 0,27 47 90,-21-51-352,34 44 262,-31-40 90,32 50-90,-32-41 0,6 50 90,-24-47-45,-7 10 0,-5 0 44,-8 6 1,-17 15 0,-3 3 0,0-2-45,-9 4 0,2-1-45,16-9 116,2-8 1,3-3-27,12-9-90,1 9 0,3 0 0,9-16 45,3 15 0,3-2-45,5-20 178,25 49-178,-19-50 0,9 11 0,0 0 90,-2-2-90,0 5 0,-4-2 0,-9-9 90,-4 59 0,-11-55 0,-14 33 0,-3 1 0,3-16-855,-13 19 1,-2-1 854,6-18 560,3-1 1,1 0-651,5 0 0,9 0 0,4 0 90,6-11-90,12 46 0,1-57 0,27 35 0,-14-35 0,28 38 0,-33-45-90,17 51 180,-24-46 118,5 63-208,-18-52 90,-9 22 0,-5 3-90,-5-4-716,-5 12 1,0 0 715,4-19 373,-8 19 1,0 1-374,10-14 0,-3 9 0,2-1 90,10-20 496,-1 38-586,10-32 0,7-6 0,2 0 90,3 12-90,7-10 0,1-3 0,-3-13 0,8 20 0,-1 2 0,-10-12 0,0 23 0,-5 1 90,-16-23-46,-9 21 1,-3 2-45,-8-11-632,-7 12 0,-2 1 722,0-5 199,-4 16 0,0-1-289,8-18 517,4 5 0,2-1-517,7-8 45,7-14 0,2 3-45,0 20 0,7 9 0,15-21-90,12 5 90,5-4 90,9 5-180,-11-9 90,1 20 90,-13-23-90,-9-4 0,-3 0 0,-6 5 0,-10 21 0,-4 1 0,-2-9 0,-9 14 0,-1-2 0,4-23 0,-2 3 0,1 1 0,2 3 0,7-10 0,4 2 0,5 15 2501,7 3-2501,11-8 0,20 14 0,-9-23 0,7 4 0,1-1 0,-8-13 0,4 15 0,-2 1 0,-10-14 0,-1 13 0,-3 3 0,-11-9 0,-6 29 0,-3 2 0,-12-11 45,-4 15 0,-3-2 1055,-3-22-1100,9-13 0,1-3 0,-1-2-593,-10 43 593,13-43-149,4 19 0,4 3 149,10-10 0,2-9 0,2-1 0,12 2 0,0-7 1231,5-2-1231,0 1 979,-3-6-979,4 9 0,-6-12 359,3 11-269,-9-1 180,-4 1-180,-7 17-1,-9-16 1,-1 8-180,-4-15 90,2 1 0,-3-12 0,-2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3.64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264 231 14505,'-51'-54'1195,"6"7"-734,20 14-717,-18 57 2252,13-2-1134,-9 42-12,22-6 371,5 9-341,11 25 562,9-6-2690,15-37 1,8-6 1365,21-6-1057,32-21 663,-30-31 4579,8-29-3077,-25 13-810,-8-28 1,-6-6 226,-4 11-307,-12-16 0,-9 1 1265,-12 26-1695,-12 0 1,-4 1-1195,-13 0-995,-9-8-5777,2 25 1174,6 22 7016,-2 13 0,14 10 1,16 10-1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4.0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112 1 18759,'-44'64'4280,"5"20"-4003,34-36-1163,0 28 194,1-24 340,4 11 50,3-2-39,-1-10 2758,5 10-3617,-2-10 901,10 32-194,0-23 619,21 20-969,-6-45-269,24-7 726,9-54 1287,-8-6 1040,-8-23-773,-26-2-45,-31-13-1127,-2 10 377,-29-5-251,5 36-977,-12 10-1118,-7 20 120,8 10-526,-4 14 2541,16 6 1,16 5 0,6-1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4.30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293 0 20344,'30'66'-2960,"-2"6"2078,-22-33 268,2 19 979,0-5-31,-5 10 73,2 0 180,0 28-862,-6-4 828,-3-17 0,-1-2 448,-6 10-691,1-26 0,-4-5 872,-10-13 245,-4 5-47,-15-24-340,-6-15-791,-11-33-1548,-3-28-1003,21 4 1764,22-2 0,8-2 351,14-9 1,-1 19 0,3 2 0,10-11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4.68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92 347 16201,'64'6'2684,"-21"-6"-2164,20-41 1417,-33-2-1018,-6 1-383,-12-13-660,-16 1-347,-7 5-24,-13 6-177,-7 17-278,-21 36 428,15 2 2,-13 28 932,29-7 173,-4 13-249,7 5 0,1 4 448,-1 24-237,6-20 1,4-1 491,15 1-1464,29-2-973,7-25-674,25-12 796,1-27-2606,-15-10 3558,11-6-483,-29 3 1741,22-16-618,-24 9 0,7-11 0,-15 12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5.1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212 346 13759,'-70'51'4422,"16"-9"-3178,24 0-1223,8 3-29,7-5 219,-1 8 357,11 27-526,10-12-208,7 26-592,8-35 227,22 5-208,-6-31 111,34-5 321,-24-30 496,9-11 430,-21-10-120,-6-13 0,-2-4 69,3-4-327,-2-32 1,-5-5 531,-12 15-621,-5-21 1,-3-2-316,-5 12 4,-4 4 0,0 1-21,2 12 409,-6-25-660,0 120 627,6-10 99,0 74-2027,6-30 1841,8-1-122,-1-3-278,3 1 161,1-10 115,12 18 0,3 1-895,0-10 519,12 13 0,3-6-390,-4-35-963,19 4 418,-4-37 433,-17-16 2017,-5-28-1015,-26-15 0,-15 0 1,-3-5-1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5.3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1 234 15498,'91'-26'3338,"-17"3"-2319,-14 6-423,-8-1-213,15-1-2064,0-2 1710,0 0 451,-10 2-1900,15-4 803,8 1 1,-23 9 0,3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5.7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97 7713,'56'4'1433,"0"0"1,36-3-2686,-27-5 1,0-3 1800,18-5-321,-21 4 1,1 1 225,27-3-91,6-2-112,-22 4 1,2 0-224,-22 4 0,3-1-548,30-1 0,12-1 0,-12 3-262,-27 2 1,0 2 775,31-1 1,13 0-1,-20 2 1,-8 5 0,-12-1-1,0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6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28 626 5734,'-14'0'2248,"1"0"-2068,19-8-180,1 6 90,13-5 0,0 7 0,-7-1 90,28-1-1651,8-1 0,3-1 1651,21 1-1135,21-6 1,3-1 1134,-14-1-504,-10 1 0,14-4 0,-10 2 369,-19 2 0,3-1-224,16-2 0,17-4 0,1 0 0,-14 2 224,-5-1 0,0 0 0,10-1 0,14-1 0,0 0 0,-17 2 108,-14 3 0,-6 0-153,5 2 0,5-1 0,-10 2 1270,26-3-1225,-13 4 0,1 0-45,16-3 30,-26 3 0,9-1 0,-10 2-30,22-3 0,7-1 0,-3 0 1590,-24 4-1590,10-1 0,-3 0 0,-20 2 0,9-2 0,-2 1 0,-18 4 45,10 0 0,-2-1-45,-17 4 0,43 0 0,-50 1 0,11 0 0,-17 0 0,4-2 2555,-3 0-2555,19 0 2396,-12 0-2396,41-1 90,-37 1-90,41-3 0,-47 3 0,40-4 0,-34 2 0,44-3 0,-41 3 0,54-5 0,-50 3 90,45-7-90,-51 7 0,35-7 90,-39 8 0,31-7-90,-39 8 310,8-1-760,-18 2 91,-30 9-91,6-3-90,-32 8-2878,-13 1 3418,-3-3-619,-18 4 0,14-4 1,6 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0.3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390 181 5734,'-3'-28'1169,"2"8"-629,-5-8-1,4 9 1,-3 0-90,-1 1 2428,-19-19-2698,2 30 360,-60 48-450,42 12 45,-9 28 0,4 5-384,13 0 338,14-13 1,0 11 0,5-10-90,3 17 90,9 8 0,6-7-90,7-36 90,34 33-90,-16-61 90,56 4-90,-39-31 45,32-25 0,2-9-45,-15-6 0,15-21 0,-6-7 49,-32 5 27,-10-14 1,-8-1 128,-14 3-226,-18 11 0,-8-10 0,0 11 83,-8-7-102,-21-13 0,-5 7 76,15 39-72,-7 2 1,1 4 96,8 13-1216,-41-1 863,51 20-3723,-38 22 4581,47-11-461,-10 17 0,21-18 0,4 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0.7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30 5734,'1'-15'3868,"-1"1"-3779,8 26 91,-6-1 0,8 26 0,-4-7-90,-3 20 90,5 1 90,-1 32-45,-2 6 0,-1 2-180,-1-41 0,1 1 14,-2 18 1,0 9 0,1-17 30,2-11 0,10 45 0,-6-67-90,7 9 0,-5-26 90,1 0-90,3-6 0,1-5 90,0-5-90,5-5 90,-1-9 90,24-44-90,-21 21 0,-4-14 0,-6 1-90,-14 11 90,-15-43-90,1 60 0,-39-20-90,29 39-810,-57 13 451,52 8-1800,-39 36 0,49-28 2249,-10 20 0,25-26 0,3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1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296 14 6813,'-8'-14'3958,"-1"23"-3778,8 0 0,0 27 0,3-8-1,5 9 91,-1 27-90,4-1 0,-1 1-90,0 24 0,0-23 0,2 8 0,-3-12-90,-1-2 45,2 24 0,-3-1-45,-9-33 0,-4 6 0,-4-2 0,-2-18 0,-37 32 0,25-48 0,-60 2 0,54-23-360,-48-41 0,57 13-764,1-18 0,5-4-1485,10 4 2609,5-6 0,6 0 0,12 9 0,8-19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1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113 468 5734,'7'14'719,"0"-3"-359,2-5 0,2-5 270,16-5-361,-7-3 1,10-9-90,-5 1 90,-6-4 450,28-39-630,-29 26 359,21-59-269,-34 53 360,-8-49-360,-4 49 180,-14-22-271,10 43 181,-21-1-180,13 18 90,-39 30-180,30-8 90,-11 24 0,2 4-90,10-5 45,-3 19 0,3 1-45,10-17-368,1 36 368,12-50 90,13 21-90,-5-23 90,23 22-90,-11-38 0,53-1-180,-31-18-450,14-12 1,0-5-630,-7-2 610,5-16 1,-2-3 0,-15 9 0,19-28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2.0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168 461 5734,'-20'-6'1349,"1"0"-809,3 5-91,3 3 1,-1-1-90,0 9 0,3-2 0,-4 8 449,-7 32-89,12 41-540,-4-16-1,16-9 1,5-5-90,0-22 270,32 52-270,-20-65 90,33 23-90,-32-42 0,42-26 0,-34-1-45,7-19 0,-2-6-45,-6-9 0,-6 0 0,-2-1-90,-3-7 45,-9-3 0,-3-1 45,1-6 0,-8-9 0,-2 2 90,5 15 135,-6 2 0,1 5-136,4 27 91,-3-14 90,0 37-90,1 2-180,-7 19 90,2 7-90,-4 20 90,4 14-90,1 0 90,-1 40-90,8-25 45,0 6 0,1 0-45,4-8 180,10 30 0,4-1-90,-4-39 44,14 15 1,4-7-135,-5-37 270,43 8-270,-31-32-360,9-15 1,0-6-91,-6-7-405,6-18 1,-4-5 44,-20 8 810,-1-17 0,-6-1 0,-13 13 0,2-28 0,-11 40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2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1 169 5745,'42'-7'2058,"2"-2"-1429,-14 4-89,11-2 0,-1 0-1,3 2-89,10-5 809,43-4-899,-32 2 45,-4 3 0,-4 1-225,-20 1-180,34-8-2519,-52 5-449,-2-5 2968,-24 7 0,-22-2 0,9 6 0,-8-2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2.4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19 7083,'-14'-8'742,"0"0"0,10 8 0,0-2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7.1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271 320 5734,'-35'4'1079,"-3"0"-269,6 0-181,1 2 1,2 0-90,5 0-91,2 1 901,-12 0 1708,12 2-2878,18-6 0,18-4 179,82-19-179,-21 0-493,-15 6 0,5-1 538,10-3 0,0 0-561,-15 6 0,6-1 486,23-6 0,14-3 0,-9 3-60,-13 5 0,3 1-23,-1-2 1,14-2-1,-1 0 1,-14 3-68,-4 1 0,-2 2-158,-4 1 1,9-1-1,-1 0 1,-13 2-23,-12 1 0,-3 1-1259,41-1 0,-10 3-180,-35 3 1619,11 3 0,-54 0 0,1-1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05.2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99 5734,'-17'-1'1529,"2"0"-180,3-2-1259,40-1 0,-6 1-90,37-2 90,-14 3 45,13-4 0,13-1-1433,0 3 1,7 0 0,-3 0 1342,17-3 0,1 0-15,-2 4 0,5 1 0,-14 0 613,16 0-583,-19 4 0,14 0 0,-10 0-60,-23-2 0,0-1 30,32 2 0,14 2 0,-17-2-30,-37 0 0,-1-1 30,25 0 0,13 1 0,-12 0-30,-25 1 0,2 0 22,15-1 1,14 0-1,1 0 1,-13 0-208,-6 1 0,1 0 185,6-1 0,14 0 0,0 0 0,-15 1 0,-10-1 0,-2 0 30,23 0 0,12 0 0,-13 1-30,-27 0 0,1 0 0,28-1 0,13-1 0,-13 1 0,-30 2 0,-1-1 30,27-2 0,11-2 0,-13 1-30,15 2 0,-24-1 0,10-2 0,-9 1 0,27 0 0,-15-1 0,13-2 0,-11 1 0,-27 2 0,-1 1 0,29-4 0,12 0 0,-14 0 0,17 1 0,-31 1 0,9 0 0,-11 1 90,10-3-90,25 4 0,-3 1 0,-36-2 0,29 1 0,-1 0 0,-34 1 0,23-1 0,2 0 0,-8 1 0,-9-1 0,13-1 0,-10 0 0,26 3-646,-24-3 0,9 0 0,-11-1 646,18 1-631,7 1 1,2-1 630,-7-1-303,-20 2 0,11 0 0,-12 0 303,13 0 0,15-1 0,-3 0 0,-34 0 0,8-1 0,-1 0 0,-13 1 771,45-5-771,-63 4 1269,10-2-2618,-29 4 2296,-29-1-2836,5 0 1889,-74-1 0,32-2 0,-40-1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07.1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59 92 12288,'-4'-22'-1598,"-1"4"1084,-3 7 459,0 2 281,2 2 173,-2-2 38,1 2 627,1-2-1728,0 21 1103,6 0-241,1 24 73,6-8-360,1 17 25,-1-10 127,7 38-98,-4-11 0,0 2 158,10 32-1370,-4-4 1,0-3 1190,0-16 75,-2 18 0,-1 3 132,-1-11-116,-4-20 0,1 9 0,-1-9 102,2 22-67,-2-18 0,2 11 0,-1-9 30,6 25-63,-6-24 0,2 11 0,-2-12 0,7 16 17,-6-21 1,1 10 0,-1-9 61,3 19-57,-3-17 1,1 11-1,-1-10 123,3 24-90,-3-14 0,1 14 0,-1-13 97,-2-27 0,-1 0-68,4 25 0,2 10 1,-1-12 221,5 12-916,-2-13 1,2 14 0,-1-12 733,-6-26 0,1 1 549,5 30 0,3 14 1,-4-14-663,-6-30 1,-1 0-35,4 20 0,0 10 0,-2-10-31,0 27 47,-4-27 1,0 10-1,-3-10 135,-3-22 0,-1 2-51,3 30 1,0 13 0,0-12 108,-2-29 0,0-1-121,3 26 0,1 10 0,0-13 235,2 14-252,-1-17 1,1 12 0,0-12 132,1 18-137,-3-18 1,0 11 0,0-12-223,2 14 110,-3 12 0,-1 0 15,1-12 51,-2-18 1,0 11-1,0-13-58,1 9 55,3 21 0,0-1 97,-1-32-196,4 19 0,0 0-11,-2-7 86,1-5 1,-1 0-137,-1 6 51,0 1-96,-4-7 286,1-19-75,0 13 1844,3-13-1973,3 1 0,5-32 0,3-4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6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257 327 5734,'-23'6'0,"3"-1"0,-6-1 0,3-4 0,0 3 0,1-2 14,4-1 421,4 2 735,-14-3-271,12 1-89,-15-1 359,18-2-1079,21-3 0,10-1 0,23-3 0,2 1 0,14 0 90,3-2 0,3-1-482,30-6 392,-21 6 0,10-2 0,-8 2-90,-19 3 0,2 1 67,16 0 1,16-2-1,0 0 1,-12 4-411,-6 2 1,1 2 387,5-3 0,14-1 0,-1 0 0,-15 1-45,-15 2 0,-2 1 0,24 0 0,11 1 0,-14 0 90,15-6-90,-27 6 0,10 2 0,-11-1-90,15-1 90,14-3 0,0 0 0,-14 2 0,10-4 0,-2 0 0,-20 2 0,13-2 0,-2 0 0,-24 3 0,14-1 0,-1 0 0,-27 0-1563,10 1 1,0 1 1562,-12-1 0,26-1-178,-34 3 178,9-2 0,-12 1 0,14 2 0,-10-4 0,19 5-90,-11-5 90,30 4 0,-32-1 0,41 2 0,-50-3 90,41 3-90,-43-4 0,41 0 0,-33-1 0,37-2 0,-36 4 89,36-6 1,-42 8 327,22-7-237,-34 7-65,1-3 1,-30-2-1,-8-2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07.8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0 361 21446,'93'10'-327,"-14"1"-170,8-18 891,-32 6 0,0-1-11,30-9-137,-26 6 0,0 0 52,29-1-947,-21 0 1,10-2 0,-6 2 661,-10 1 0,4 1 106,17-2 0,19-1 0,1 0 0,-18 0-5,-12 1 1,-1-1-171,15 2 1,17 0-1,0 1 1,-16-1-121,-12 0 1,2 0 73,0 1 1,16 1-1,6 0 1,-4-1 0,-14 2-253,12-3 0,2 1 265,-10 2 1,16 0 0,5 0 0,-5-1 0,-17 1-264,9-1 0,0-1 254,-7 3 1,17-1-1,6 1 1,-5 0 0,-16 0-103,-17-1 1,-10 1 0,8 0 71,7 0 1,11 1 0,3 0 0,-5 1 0,-12-1-147,8-1 0,-1 0 147,8 2 1,14 0-1,1 1 1,-13-1-173,2 0 0,1-1 188,-17 0 1,13 0 0,4 0 0,-6 0 0,-13 0-119,4-2 0,-2 0 132,0 1 0,11-1 0,-1 0 0,-13 0-334,-4-3 0,-2 0 223,26 1 1,10-1 0,-13 1-150,-31 1 0,-1-1 125,23-2 0,11-1 1,-12 1-5,-25 3 1,-3 0-54,21-3 1,-2 0-298,0-1 90,-29-1 2459,14-1-5165,-13-4 2573,-79-12 467,27 11 126,-77-12 0,56 18 0,-7-2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09.5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 83 16126,'-4'-14'-2021,"1"1"1356,5 0 1338,0 3 117,1-2 87,0 2 63,-1-1-915,8 15-435,-4-1 1113,4 15-940,-3 4-236,-2-1 35,1 15-62,-2-5 330,-2 32 0,-1 7-53,1 6-1631,-2 23 0,0-1 1555,1-21 520,-1 7 1,0 1 139,1-7-320,1-15 1,2 12-1,-1-10-19,3 28-28,-1-24 0,2 11 0,-1-11-361,3 24 303,-2-27 0,2 8 0,-2-8-66,4 27 59,-3-18 0,2 12 0,-2-12-151,5 19 229,-5-19 0,1 11 0,-1-13-57,3 8 26,2 18 0,-1 0-9,1-14-8,-2-14 1,3 11 0,-3-10-76,4 22 78,-4-25 1,0 10 0,-1-11-68,2 12 97,1 13 0,-1 1-94,-1-13 77,-3-9 1,0 11 0,0-10-47,2 19 81,-3-21 1,0 12-1,-1-13 36,0 10-26,1 15 1,-1 0 26,-4-14-29,2-12 0,1 11 0,0-10 112,-3 19-114,0-20 0,0 11 0,0-13 25,3 11-22,-4 8 0,1 0-101,6-15-1076,-1 20 1,-1 2 1053,-2-14 46,4 15 1,1-2-56,-4-27-320,0 13 0,-1 1 312,1-14 121,-5 21 0,0 3 126,5-13-189,-4-3 0,2 0 187,5-4-49,-3 5 1386,1-7-1365,-4-26 2355,3 21-2474,-2-7-4,2-7 1500,1 37-1497,1-38 793,0 42-771,-3-41 9,1 11 691,1-13-637,0-1-51,3 6-45,-5-4 29,2 3 558,-3-2-1267,-55-37 613,3 6 92,-49-34-1310,23 16 1539,23-1 1,0 0-352,-24 3 0,-18-5 1,33 4-1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1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101 309 6273,'4'40'720,"0"-3"-630,-3-9 90,2 3 0,0 6-90,-1 1-4072,5 30 4072,-6-23 186,3 28 1,1 0-187,-3-24 0,2 15 0,1-6 0,-2-38 540,0 9-540,3-43 2928,-3 6-2928,0-24 180,-19-65-270,0 36-138,-1-17 1,1-1 227,-2 5-706,4 7 0,2 2 616,1 4-275,-1-4 0,0 3 365,6 22-131,-8-50 41,14 67 1381,1-13-1381,3 18 1274,12 0-1274,-2 8 1119,36 10-1209,-24 6-90,33 15 90,-31 0-360,8 18 1,-1 5 179,-4 0 90,-1 5 0,-5-2 0,-15-10-360,-10 27 360,-4-31 180,-25 39 0,14-53 0,-13 20 0,17-34 0,0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2.7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1 436 5734,'5'16'989,"2"-1"-719,2-1 90,0-4 269,5 4 1,1-6-360,2 3 629,14-6-629,-14-4 540,32-12-630,-31 0 269,28-23-359,-32 13 270,12-32-270,-20 25 180,-7-58-270,-1 51 180,-15-54-90,11 62-90,-7-24-90,8 34-180,1-16 180,5 22 0,7-6 0,0 12 0,15 4 90,-8 3-180,35 25 90,-28-13 90,29 43 0,-35-25 0,9 19 0,-18-21-180,8 20 91,-11-24-811,10 41 450,-11-45-1439,8 23 0,-3-33 1889,0-1 0,10-9 0,1-5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3.1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136 47 5734,'-12'-15'899,"0"1"-449,2 8 270,2 0-91,-6 3-179,3 1-180,-5 4-90,4 2 0,-1 3-90,4 1 89,1 1-89,4 1 270,-2 15 0,7 13-270,-1-4 270,21 26-360,-7-37 180,23 14-90,-20-27-1,23-6 1,-22-5 0,33-18 0,-32 5-90,21-30 0,-29 19 0,0-21 0,-13 20-449,-5-6 89,-2 15-360,-5 4-269,1 13-1,-3 2 990,3 2 0,5 0 0,4-3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4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260 938 5734,'11'-13'2518,"-4"-5"-2158,-9 7-90,-4-3 0,-3 5 0,-2 3-90,0 0-1,1 2 1,-7-1 360,-26 17-450,14-7 180,-35 29-270,44-17 180,-18 28-180,30-22 180,-2 21-180,15-26 90,20 14-1,-8-24 1,33 4 0,-26-14 0,32-13 0,-32 1 90,28-34-180,-31 24 90,8-25-90,-20 27 90,1-10-90,-5 3 90,1-21-90,-6 10 90,-2-35 0,1 39 90,-7-29-90,5 43-74,-10-14 78,6 23-173,-7 1 119,6 19 61,-1 2-9,5 8-41,4 4-22,-1-3-12,15 44-9,-7-34 72,22 53-121,-14-51-60,18 38 10,-18-39-230,27 31 201,-25-39-182,23 17 199,-26-26-77,8-1 90,-7-9 0,3-11 90,-4-4-180,4-35 180,-11 21 90,-1-36-90,-7 42 270,-3-15-180,-1 20 180,-2-5 90,3 8-360,8 21 0,0-1 0,7 20 0,-2-12 0,-1 4 0,7 4 0,-5-2 0,14 15 90,-10-17-90,21 17 0,-14-27 0,20 3 0,-13-18 0,7-12 0,-13 3 0,10-34 0,-20 25 90,12-55-90,-20 53 90,1-30-90,-7 39 0,-3-1 0,-8 14 0,5 1 0,-8 18-90,13-6 90,-3 4 0,7 4 0,-1-2 0,8 6 0,3-6 0,12-3 0,-8-4 0,40-7 0,-30-3-180,44-18 180,-46 6-270,26-28 180,-30 19-270,22-36 270,-27 40-270,9-20-449,-17 30 719,8 12 0,-7 1-90,4 10 90,-7-2 90,1-4 540,3 1-360,4-12 0,-4-2 179,0-9-269,-10-1 0,-1 5-90,-3-3 90,-3 7 0,0 0-90,-6 2 90,-18 17-90,4-2 0,-21 34 0,24-17 90,-13 39-90,26-35 0,2 36 0,17-44 0,29 25 0,-12-37 90,47 8-90,-32-20 0,53-11 0,-48-2 0,8-11 0,-1-3 90,-11-4-90,2-9 0,-3-3 0,-15 3 0,-3-22 0,-4-4 90,-7 1-1696,-4-27 0,-4-1 1696,-4 23 0,-2-4 0,-2 7 0,1 33 180,-6-22-180,4 45-90,-6 6 0,2 15 0,-6 58 0,13-19 44,6 11 1,4 2-45,7 0 0,13 4 0,3-1 0,-2-14 0,17 16 0,1-1 0,-11-22-360,4 4 1,-2-2-91,-12-21 450,7 15 0,-40-39 0,2 2 0,-22-19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4.7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1 261 5734,'22'-24'1169,"5"1"-719,17 0-1745,12 1 1745,15-2-1319,11 3 1049,11 4-836,3-2 521,-46 11 0,6 1 135,19-4 0,12-2 0,-10 2 0,-15 5 0,-1 0 0,13-3 0,-1 1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7.1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 12 8277,'-10'-11'4172,"5"24"-3356,4-1-713,1 21-181,4-4-54,-1 3 139,-1 4-43,3 2 120,-1 12 0,0 9 36,3 17 0,0 3-253,0-7 0,0 0-1465,0 12 0,-1-10 1589,2-24-605,-2 10 0,0 0 648,1 4-42,3 9 1,2 0-80,0-3 94,-1-9 0,0-2-75,2 1 82,-2 17 1,-1 1-46,0-19 31,-3 24 0,-1-1 17,-1-31-411,-4 27 0,0 2 497,3-24-102,1 22 0,-1-1 3,2-30 24,1 15 1,0 1-91,-3-6 37,2 10 0,0 1-66,-3-6 89,1 9 0,-1-2-115,0-17 115,1 8 1,1-1-92,0-15-132,0 13 1,0 0 153,3-10 25,-3 11 0,-1 0-35,3-15 26,-1 10 1,0 0 40,-1-9-32,-2 17 1,0 2 54,-4-5 0,1 5 1,-2-1 13,-3-6-5,3 2 0,0-1-78,-2-7 35,2 20 0,2 0-31,5-16 70,-1 10 1,3-1-84,3-18 30,1 4 1,0 1-42,-4-8 125,2 10 0,0 2-45,-4-9 0,1 49 0,-3-58 90,-2 42-90,0-42 0,-1 60 0,0-58 0,-5 58 0,5-61 0,-1 46 0,4-47 90,-1 55-90,3-51 0,-7 24 1920,5-35-1920,-5-5 0,1 0 1462,5 2-1462,-4 11 0,6-11 1506,0 35-1506,7 3 0,-4 3 90,5 0 906,-2-8-996,-1-15 0,2 15 0,-2-13 0,-2-1 0,1 5 0,-1 1 0,-1-3 0,0 8 90,-3-6-90,0 1 90,-5 11-90,1-8 90,1 7-90,4-5 90,5 0 89,-1-10-179,5 6 90,-1-9 0,2 2 0,2 1 0,-5-2 0,6 3 0,-10-3 90,4 3 90,-6 1 0,-2 4 0,-2 3-540,-4 1-1080,-4-3 1350,-7-10 0,5-18 0,-4-11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8.4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31 6004,'6'-17'5396,"-1"4"-5216,-2 23-90,0 0 0,0 21 0,-1-11 90,2 24-90,-2-15-270,7 40-809,-1-27 539,2 5-1619,7-12 2069,-8-25 0,13 4 0,-6-12 0,4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8.9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310 593 5734,'7'-14'1439,"-1"0"-1079,-8-3 359,2 7-449,-7-6 0,2 9 0,-6-2-90,1 1 0,0 2 449,-29 5-539,19 0 180,-44 13-180,40-1 90,-42 34-90,47-21 0,-21 31-90,35-36 90,5 19 0,4-25 0,29 13 0,-14-20 0,30-2-1,-27-11 181,34-20-180,-28 5 45,9-14 0,-1-4-135,-9 2 90,1-14 0,-3-1-90,-10 9-499,5-29 499,-15 25 90,2-11-90,-7 8 90,-3-37-90,-2 52 0,-7-29 0,-1 65-90,0-4 0,-3 27-180,2 47 180,9-16-90,5 19 1,4 2 89,5-9 0,4-1 0,2-4-90,1-19-719,7 8 0,1 0-84,-7-13 988,18 27 7,-25-52 1,-4-6-1,-2-3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9.45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1679 566 11863,'11'-11'2420,"-3"0"-4324,-5-6 1550,-1 6 868,-2-8-261,-4-9-448,-2 4 611,-17-41-877,9 31 155,-25-40-327,22 42 477,-30-29-167,23 33 337,-55-32 63,42 38-4,-14-1 1,-3 4 118,12 9 2,-21 2 0,-1 1 74,9 6-73,-17 2 1,0 2 40,16 3-110,-8 5 1,0 2 14,2 5-1403,4 3 1,-1 1 1377,-5 11-607,-4 1 0,2 2 866,10 3-119,-4 5 1,4 0 446,20-7-215,-5 15 0,2 2 471,12-7-746,1 10 1,4-1 590,11-10-9,7 51-366,9-52-593,17 6 0,4 0-675,4-7 224,12 1 0,3-1-358,2-5 1548,6-2 0,1-1-1005,0-2 305,17-1 0,0-4 228,-16-9 360,23-3 0,0-4 1079,-23-8-645,21-10 1,1-4 979,-8-6-1265,-6-1 0,11-5 0,-11 1 1197,15-5-1939,18-8 1,-5 0 1433,-40 11-696,7-6 0,-3-1 493,-16 3-930,4-10 1,-3-1-322,-11 5-143,2-13 1,-3-1-959,-11 9 622,-1-11 0,-3-1-784,-6 4 1360,-8-7 0,-4-1-2176,-5 8 411,-29-46-254,16 55-64,-30-20 832,25 36-136,-23 5 1,-3 6-908,7 8 2987,-52 4-377,49 5 1,3 5-1,-7-1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9.26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 31 10355,'-8'-12'524,"-1"2"0,7 5 1,-2 2-1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1.0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40 5734,'1'-14'2338,"0"1"541,0 0-2789,6 27 0,-1-3-90,2 21 90,-1-5 0,4 47-1,-2-2 1,0 5-90,-2-19 0,0 2-1696,5 34 0,-3-5 1799,-7-20-50,2 7 0,1 1-66,0 2 48,0-11 0,1 12 0,1-11-22,4 23 21,-3-22 0,1 11 0,-1-12-185,2 21 181,-3-27 0,1 10 0,-2-9-43,-1 29 37,-2-19 1,2 13 0,-2-12-33,-2-25 1,-1 0 32,1 26 0,0 12 0,0-13-997,1 18 966,-2-22 0,1-2-6,2 9 102,1-8 0,0 1-90,2 24 60,-2-30 0,0 10 0,0-10-73,0 24 148,-1 9 0,1-1-45,0-12 30,-2-17 0,0 11 0,1-10-30,2 19-1,-2-21 1,0 10 0,0-11 137,3 12-92,-1 6 0,-1-1-45,-3-17 135,4 28 0,0 1-135,-2-18 45,2 24 0,1-2-45,-5-31 0,4 11 0,0-1 1072,-2-16-1072,5 18 0,2-1 0,0-17-45,0 2 0,0-4 3416,-3-24-3282,7 24 1,1 5 0,-1 2-180,-2-11 0,1-1 155,-1 1-155,-4-6 90,1-6-90,-1 11 0,1-2 0,-1-3 90,-3 1-90,2-3 0,-2 10 0,2-7 90,-1 9-90,-2-10 0,2 15 0,-2-15 0,4 11 89,1-12 1,-1 3 0,3 1-90,-6-5 90,3 5-90,-7-6 90,1 10-90,-4-7-1079,-2 2-1530,-2-7 2609,-3 1 0,-2-27 0,0-5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2.6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5734,'22'0'180,"-1"3"89,-6 4 1,1 3-863,0 2 773,1 3 368,9 16 81,8 33-539,-10-19 225,-6 5 0,-4-2-225,-9-17 466,0 37-261,-7-49 551,-2 8 161,1-16-699,-4-21-77,7 1 97,-6-39-102,10 15 427,8-58-280,-3 42-9,6-1 0,2 2 192,-4 12 89,33-21 251,-29 40 605,29-4-409,-27 22-745,23 20-267,-22-3-888,20 54 23,-21-36-579,11 48 238,-19-51-1178,6 34 200,-9-41 1890,14 18 1,-10-33-1,7 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3.7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257 168 8330,'-15'-20'979,"6"5"-950,-7 3 321,8 5-130,-5 2 440,5 2-292,-9 4 82,3 1-219,-9 3 282,9 1 266,-16 13-29,0 8-384,5 1-51,-1 9-137,20-19-206,3 11-2,7-16-287,4 5-41,3-13 211,8-3 67,0-4 79,1-5 101,-5 0 128,-3-1 100,1-3-6,-2-2 28,3 1-153,3-12-182,-7 12 144,8-17-277,-12 14 19,3-3-35,-14 26 43,3-2-7,-6 17-66,6-5 27,3-5-95,2 10 34,2-11-37,11 7 123,-3-14 30,26-1 128,-17-10 119,23-17 115,-32 9-31,13-32-62,-22 26-20,6-40-50,-9 33-196,-3-21-180,-1 29-237,-2-3 29,-1 29 472,4 1-179,-3 13 191,9 10-105,0-14-56,14 39 58,-9-31 39,12 32-1,-13-35-271,3 6 52,-3-9 87,2 7 109,-5-11 199,3 7 312,-5-12-417,-5-20 107,0 4-99,-5-22 4,3 8 100,0-3-77,-3-27 97,5 25-72,-2-25-25,7 35-40,-1-7 81,4 9 108,9-1 98,5 13-56,8 1-162,-3 6-259,8 6 60,-13-2-67,18 14-75,-25-11-16,9 12-106,-18-12 132,1 5 61,-14-25 58,8 2 125,-11-21 0,9-4 0,-2 6-90,4-28 0,-1 29 0,4-13-90,2 27 90,11 16 90,-5-1-90,14 26 90,-14-15-90,12 39 90,-10-24 0,12 37-180,-13-40-809,12 26 539,-14-39 450,14 13 0,-8-29 0,1-2 0,-1-9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4.0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108 144 5734,'-7'16'0,"-1"-2"90,5-1 269,0-2 361,-2 1-90,6 3 449,-2-4 0,8 3-269,3-7-540,7-8-90,-2-5 0,1-6 0,-3 0-1,-1-9 1,1 5-90,-2-7 180,1 0-180,-2 4 270,2-31-270,-7 29 90,-2-24-90,-28 42-90,9-1 0,-44 42 90,32-9-135,-7 20 0,3 3-45,13-10 90,-3 53-90,30-69-450,48 29 90,-19-37-1799,25-4 1,5-5 2248,3-11-258,-9-2 1,0-1-1,8-5 1,0 1-1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6.0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236 428 5734,'-20'0'0,"2"2"-5571,1 1 6111,-4 5 1049,2 1-1409,-4 1 859,6 3-409,-18 27-450,16-14 179,-15 41-359,28-38 90,-1 13 90,9-20 0,4 10 3302,2-10-3122,15 18-270,-6-26 180,17 6-90,-14-20 269,45-16-269,-32 0-45,11-11 0,-2-3-45,-12-2 0,2-10 0,-3-1 0,-9 0 0,-2-25 0,-3-3-90,-9 12 90,0-17 0,-2 2 0,-7 28 179,-4-39-179,4 59 270,-11-17-270,11 31 0,-11-6-90,-2 24 0,-1 1 0,-3 7 0,6 2 0,2 0 0,-2 37 0,7-22 0,0 41 0,9-44 0,11 45 0,0-38-45,5 14 0,2 0 45,-1-15 0,19 40-90,-14-47 0,16 15 0,-13-20-180,26-2 180,-31-17-89,32-12 89,-35 0 0,20-23 0,-28 12 0,10-29 90,-19 22-90,3-5 90,-12 14 0,-2 10-90,-6 4 90,-11 17 0,8 3 0,-16 30 0,22-20 0,-7 29 0,15-30 0,11 23 0,0-31 90,24 13 0,-13-27 0,35-5 0,-26-7 90,43-27-180,-44 14 179,29-42-89,-41 35 0,5-65-90,-19 59 180,-8-46-180,0 60 90,-7-10-180,9 23 0,-14 7 0,12 4-179,-7 24 89,14-11 0,10 25 180,0-20-180,37 35 180,-21-28-90,33 39 90,-38-38-71,5 35-16,-23-38 101,-2 18 5,-8-25 24,-2 2-87,0-3 95,-4-1-260,-10 6 78,7-12-1862,-19-2 181,24-19 1807,-7-18 1,16-1-1,3-8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6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146 0 5734,'-14'8'90,"1"2"269,3-3-89,0 3 0,-1 2 90,1-2-90,1 3 0,-3 1-1,2 1 1,-1 5 540,-6 23-630,8-17 359,0 31-449,10-36 360,13 28 90,21-15-540,-7-2 270,25-6-270,-34-23 180,22-5-180,-26-3 179,23-16-179,-23 6 90,18-35 0,-23 23-90,5-50 0,-15 47 0,-3-34-809,-1 44 809,11 11-90,-1 13 90,10 14-90,-4 7 0,-5-8 0,11 31 90,-6-15 0,11 25 0,-13-29 0,6 3-90,-11-16-90,10 3-90,-6-4-1978,28-2 539,-20-13 1709,27-11 0,-28-5 0,6-5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6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90 134 5824,'-6'-15'2428,"-4"10"-2248,-2 10 0,-2 8 0,5 0 0,-1 4 0,3 1 0,1 5 179,-4 16-269,7-12 180,0 32 0,14-19-180,-2 1 90,25-3-90,-17-27-180,36-5-90,-30-12-180,31-21 270,-31 8-225,4-28 1,-2-5 314,-7 10-45,0-16 0,-4 1 45,-7 19 360,-4-21-1,-2 34 451,-3-8-720,-10 38 0,5-1-90,-8 20 90,10 0-90,0 5 90,1 30 0,3-14-45,3 5 0,2 2-45,1-5 44,5 11 1,0 1-45,0-11 45,0 15 0,-1-2-45,0-18 0,-1 51 90,-8-67-449,-4 24-1081,0-34 991,-9-9-541,8-13 990,-9-28 0,11 12 0,-5-12 0,3 11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7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69 5734,'15'-16'539,"2"3"-179,-3 4 0,5 0-90,1 1 0,2 1 0,1 0-1,3 7 91,8 0 360,22 27-540,-23-11 179,-3 48-359,-37-34 270,-43 43-270,16-45 180,-42 21-90,42-33 0,-27 1-90,36-13-270,-15-17 90,26-3-3508,7-54 3688,11 29 0,14-44 0,1 33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7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5824,'12'4'2428,"-4"2"-2248,-4 14 0,-3 7 0,1-4 0,-1 13 0,-1-6-90,4 9 90,-2-1-90,4 3 179,9 31-179,-5-26-225,4 5 1,-1 1-766,-2 9 450,4 2-809,-14-24 1079,-7-49 180,4 2-180,-5-27 180,11 1 0,-5-4 270,8-31-180,-2 29 720,12-42-541,-8 54 451,15-24-450,-13 36 449,16-5-629,-9 15 270,11 7-270,-13 6 270,31 41-180,-30-25 0,28 54-90,-34-49-90,5 20 0,-11-26-450,4 14 180,-4-16 270,1 8 0,-2-22 0,-4-2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0.6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43 82 18253,'-2'-13'-3423,"1"1"3625,-6-3-1335,4 4 1285,-5-3-4526,2 6 4025,1 0-157,-1 17 1191,4-4 569,-1 18-728,5-6 117,-1 4-61,10 53 148,-4-30-342,4 13 0,1 1 311,-1-10-1502,3 5 0,0-1-463,-2-5 962,4 19 1,-1 1 72,-5-16 91,0-1 1,0-1 34,-5-12 312,2 28-104,1-18 45,0 9 0,0 2 118,1-7-206,0 6 0,2-2 2,-1-13 1643,-1 9 0,0 1-1667,1-5-281,-1 40 51,-4-48 226,-2 41 22,-2-45-180,-1 47 359,0-56 136,4 43-89,-2-44-99,4 36-176,-4-41 6,2 33-74,-2-31-65,-2 37-116,-1-37 791,1 30-609,-1-33 273,1 9-338,-2-3 100,1-3-97,1 2 92,-1 0-65,2-9-198,-4 22 212,1-18 159,0 21-8,-1-22-7,0 13-14,1-14 76,-2 10-13,2-12 139,-3 6-47,3-9-195,-3 7 307,4-4-378,0 0 604,1-1-780,10-11-162,2-2 261,4-6 57,4-1 166,-6 2-118,13-1 73,-6-2 411,33-5 53,-17 5-147,23-3 1,3 0-119,-7 2-187,8 1 0,16-3 0,-12 3-513,13-2 368,-8 1 0,13-1 0,-12 1-318,16-1 223,-25 1 0,8-1 0,-10 1-312,13-4 263,25-2 1,-5 1-483,-39 4 414,13-1 0,-4 1-210,-35 5-3,22-6-2875,-32 6 890,-14-13 2318,-9 10 189,-18-11 1,8 8 0,-5-3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7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 5914,'-19'9'449,"5"0"-449,10 6 0,10 0 0,-2 0 0,10 3 0,0-1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8.5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143 409 5734,'-20'6'539,"3"-1"541,-13 12-810,13-3 89,-7 5-89,12-3 0,3-3 450,-1 13-360,8-5-1,1 2-269,16-4 90,-1-8-90,9-1 270,32 4-270,-15-10 90,58-1-90,-48-6 0,35-13 0,-51 7-90,12-23 0,-36 17 0,-2-17 0,-22 10 0,-6-3 0,-7 3 0,-4 3 0,1 3 0,-34-6 0,28 9 0,-44-2 0,52 13 269,-27-4-89,36 3 0,-4-3-180,24-6 90,14 0-90,4-2 90,48-2 0,-34 8-90,63 7 0,-62 4 0,44 20 0,-52-11 0,30 39-90,-39-28 90,13 43 0,-25-41-90,2 19 720,-7-27-540,6-16 0,-3-14-90,6-15 90,2-26-90,-1 18 0,4-19 0,-1-3 0,5-4 0,5-2 0,2 2 0,-1 16 90,30-16-90,-33 51 90,36 8-90,-29 14 0,13 31 0,-1 9 0,-13-5-1651,9 38 0,-4 5 1471,-18-23-270,5 22 0,-1 1-180,-4-16 630,-3-7 0,-2-3 0,-2-18 0,0 8 0,-1-32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30.4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91 320 5734,'-16'-4'809,"-3"1"91,7 2-1,-6 2 450,8-3 360,-6 2-1619,34-2 0,-2 3 0,29 0 0,-6-4-90,4 3 90,11-8-45,0 4 0,8 0 0,28-5 0,4 1-198,-15 3 1,3 0 182,2-2 0,7-1 0,-8 1-30,-8 3 0,0 0 0,7 1 0,6-1 0,-8 1-445,-6 0 0,-3 1 490,29-1 0,-5 1-45,-4 1 0,3-3 0,1-1 0,-45 3 0,2 0 0,30-2 0,13-1 0,-13 0 0,-30 2 0,0 1 0,26-2 0,11-2 0,-14 2 0,9-1 0,2 1 0,2 0 0,-32 1 0,-1 0 0,31 1 0,0 1 0,-32 0 0,1 0 0,31-3 0,-4 0 90,-12 2-90,10-4 0,3 1-90,9 4 135,-6-2 0,1 1-45,-36 1 0,-1 1 0,36-5 0,-3 1 0,-6 0-1227,-17 1 1,-3 0 1226,-3-3 0,10 8-90,-10-7 135,29 0 0,5 0-135,9-1-810,0 0 1,-2 0 809,-15 2-205,13 2 1,0 1 294,-10-2 279,6 2 1,-5 0-280,-38-2 0,24 3 0,3 1 0,1-2 0,13 0 0,0-1 90,-12-2-90,-24 1 0,1 1 0,35-5 0,-25 7-176,28-1 176,-31 0 2186,2 3-2186,11-4 0,1 0 90,-7 2-45,23-1 0,-3 0-45,-32 3 45,18-3 0,2 0-45,-4 4 45,23-3 0,1-1-45,-21 2 0,12-1 0,-4 1 0,-27 2 45,9-2 0,-1 0-45,-17-1 0,17 0 0,0-1 0,-22-2 45,13 2 0,-1 0-45,-20 1 90,47-2 0,-47 2-90,43 3 0,-44-2 0,36 3 90,-37-3 0,33 2 90,-40-3 1906,16 1-1906,-26-3 1548,4 3-1638,-5-2 192,5 2-282,-2 0 90,1-2 0,-1 2-3328,-2 0 89,-19-5 3149,2 1 0,-22-7 0,7 2 0,-4-2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0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1098 5734,'-21'2'1979,"1"0"-630,4-4-1349,19-6 0,-1 4 0,14-7 90,-5 6-90,16-7 90,16-10-90,-5 5 0,35-17 0,-45 21 45,29-10 0,5 1-45,-13 5 45,25-7 0,0 0-135,-18 7 135,16-5 0,2 0-45,-15 5 45,35-9 0,1 0-182,-30 8 197,-1 1 0,11-3 0,-13 3 30,-1 0 0,10-1 0,17-3 0,-13 2-739,10-6 709,-8 6 0,15-3 0,-14 3-60,6-5 30,-22 9 0,10-2 0,-11 2-30,9-5-1004,-7 5 0,11-4 0,-10 4 1004,16-5 30,-15 5 0,11-2 0,-10 3 103,21-5-59,-17 5 0,12-3 0,-11 3-47,22-7-657,-22 6 0,10-1 1,-11 2 944,18-1-149,8-2 1,1 0 527,-10 6-557,-17 1 0,11-2 0,-10 2 183,19 2-349,-22 1 1,9-1 0,-11 2 136,20 1-284,8-2 0,1 0-81,-2 3 86,-17 0 0,11-1 0,-12 1-252,22 1 267,-19 1 0,11 0 0,-12 0-221,13 3 312,-25-1 1,9 0-1,-9 0-160,26 4 205,-20-3 1,12 0 0,-13 0 2215,15 1-2196,-16 0 0,11 0 0,-13 1-90,11 1 79,-8 1 0,12 1 0,-11-1-420,17 1 460,11 3 0,-6-1 3143,-39-5-3172,27 4 0,1 1 143,-19-3-113,0 1 0,12 1 0,-12 0-30,0-1 45,24 4 0,-1-2 45,-33-5-45,32 6 0,1 0-45,-27-5 44,17 3 1,-3 0-45,-31-4 0,54 2 90,-60-5-90,62 5 0,-58-4 90,37 4-90,-49-1 90,4-1 180,-19-2 790,3 0-1060,-3-1 0,-19-3 0,-7-2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0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1 5734,'-13'0'4587,"18"9"-4407,-2-4 0,19 10 0,-5-4-90,2 2 0,2 2 90,1 3-90,-3-2 179,16 23-89,-18-9 0,-2 30-90,-18-30 0,-37 25 0,12-33-225,-21 4 0,-5-1-225,5-5 360,-28-3 0,-1-4 0,19-8 0,4-4 0,1-2 0,7-4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1.90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268 31 10689,'7'-16'3976,"1"2"-3425,1 21-1747,-2-2 722,0 14 242,-7-4 347,-2 1 176,-11 19-3295,-33 28 3179,13-13-351,-15-2 0,0-5 1250,16-20-250,-26 16 298,44-36-699,3-3-388,15 8 2525,1-2-3463,23 11 165,1 5-182,3 4-77,28 29-214,-24-19-298,3 7 1,-1-1-1154,-11-11 2622,19 25 0,-36-42 0,2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3.21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0 16107,'2'8'-400,"-1"-2"-303,11 27 96,-3-11 77,0 9 409,-1-4 93,1 6 110,-3-5-522,10 47 589,-7-34-49,1 13 0,-1-2 209,-3-21 61,3 25-102,-9-42 152,3 3 129,-1-4-456,-5-22-270,2 2 358,-10-24-425,5 10 57,-10-40-29,10 24-62,-11-60 226,14 60 207,-2-33 197,8 52 58,2-16 258,-1 22 256,7-7 0,-1 12 564,17 1-446,-8 7-510,27 15-414,-23-6-439,24 23-163,-30-18-493,17 26-428,-20-20-556,14 34 603,-21-31 557,6 12 320,-13-22 657,-2 1 382,0-2 297,-4 4 403,-8-20-324,4 2 0,-4-18-1457,-3-9 278,14 4-18,-4-51-133,12 43 316,7-37-117,-4 50 470,20-20 276,-15 25 1261,21-13 90,-16 20-881,29 0-242,-23 6-442,33 9-309,-40-2-565,24 21-636,-26-11-519,14 41-197,-21-34-139,1 42 923,-8-44 119,-3 15-205,2-21-797,1 0 2019,0-3 0,2 1 0,1-1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4.25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256 333 13315,'-7'-16'-2330,"2"3"1716,0 2 444,0 1 336,0 1 126,-2-2-337,1 4 261,0-2-935,-3 4 1296,0 0-179,-7 5 443,1 0 202,-7 9 430,-15 19-43,15-6-22,-24 39-277,33-37-386,-6 41-419,17-45-591,9 25-171,0-32-700,20 20-205,-9-19 348,20 2 375,-8-17 641,-2-2 208,0-5 323,-4-3 399,-6 4 377,14-20-109,-18 10-336,8-38-514,-15 28-476,-7-32-388,-3 40-190,-6-14-381,3 22-92,-2-2-236,-3 20 1680,1 2 164,1 8-250,5 2 35,5-4-194,2 5 147,5 0-66,6 3-98,-2-5-1487,19 2 476,-15-14 522,40-8 541,-33-4 197,34-21 425,-38 9-295,16-37 387,-24 21-652,1-14 1,-2-2 238,-4 5-21,5-47-387,-7 62-42,-3-6-277,0 19 470,-2 7-552,-9 20 1457,6-1-403,-8 20 119,6 36-502,4-31 18,-1 65-115,5-61-20,4 58-23,0-50-623,0 8 1,1 0-309,2-6 521,-3 9 1,0 0 12,1-10 73,1 50 146,-3-65-90,-1 17-128,-4-32-293,3 0 385,-10-24-288,3-3-146,-7-15-206,-3-18 306,3 11 129,-2-19 0,-1-1 36,0 5 3,-4-41 262,9 55 352,6 4 473,0-26-97,3 27-3164,6-31 3224,0 37 537,16-23 85,-8 24 474,38-31-124,-27 34 130,39-16-167,-33 28-464,32 3-572,-34 7-350,33 25-1004,-44-13-660,16 31-503,-31-29 221,-10 23 546,-4-23 757,-41 27 787,25-29-305,-54 10 74,42-24 50,-36-16 1,44 5-1,-9-13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8.5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46 18067,'14'-5'2091,"1"-1"-1286,-1 5-1140,0-3 346,2 1-28,-1 0-14,3 0-40,-1 0 120,37-3 1,-22 1-1,28-2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8.66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36 10795,'19'-6'1433,"1"-1"-1071,-6 5-532,5-1 131,-5 2-139,4 0-79,1 1 173,55-8 91,-32 7 1,42-5 0,-49 8-1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1.7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7263,'15'1'989,"-7"-2"-899,3 26 0,-5-8 0,0 6 0,0 5-90,2 2 90,-2 21 0,0 4 0,3 0-45,0 18 0,1-1-45,-1-21 45,1 4 0,0-1-45,-1-8 45,1 17 0,1 1-45,-1-13-451,2 41 451,-9-56 0,-2 1 0,-2-7 90,4 40-90,-4-35 45,3 16 0,0 1-45,-3-13 84,3 13 1,0 2-9,-1-11 2,4 48-6,-4-58-133,8 33 120,-9-40 110,7 45-103,-8-43 33,0 43-92,-2-46-85,0 40 5,3-38-5,6 32 110,-3-38-112,5 12 14,-6-22-22,4 8 5,-2-10 618,1 5-535,-2-4 55,2 7 35,-4-5-90,4 5 0,-4-3 0,2 4 0,-2-1 0,0 1 0,-1-5 90,0 0-90,3 2 90,-2-2 90,2 1-90,0-4 90,-1 2 809,-1 0-539,-4 0-360,-2-2-180,-5-3-180,1-3-89,-8-1-271,1-1-3058,-14 0 3688,-1-1 0,0 1 0,-1-3 0,6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9.11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46 10795,'20'-6'1660,"1"1"-1498,-4 1 72,0 2-260,2 0-89,1 0 77,3 1-566,68-1 434,-48 0-90,16 3 1,-3 0 63,-27-2 35,44 3 111,-48-1 117,22-2 741,-31 3-39,1-2-168,-1-1-158,1-1-119,4-1 1,-2 1-105,4 1-26,-3-2-10,1 2-172,-1 1-183,43-1 53,-24 1-12,22-1 0,1 2-62,-20 2-114,52-1 353,-70 1 30,7-3 352,-16-2-115,0 2-219,-1-2 17,2 0-39,4 1-157,-2 0-48,1 0 5,2 0-1368,32-1 1312,-11 0 147,40-1 0,-39 2 0,8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9.83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 1 12474,'27'3'526,"-2"2"-383,-4 4-95,-4 1 40,4 0 204,-6-1-170,2 6 22,0-2-18,-3 4 20,1-1-93,-1 1-23,-4-4 108,0 2-265,-3 0 76,-3 12-132,-1-9 87,-13 22-235,1-25-1685,-41 29 801,26-30 1209,-48 13 1,45-24-1,-20 2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20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32 16242,'72'-16'855,"-3"1"1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42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70 16962,'66'-18'486,"2"-4"0,-30 8 1,1-1-1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60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57 17194,'73'-21'711,"-1"1"1,-14 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7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64 16981,'65'-30'976,"-15"8"1,-6 11-1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95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54 16621,'69'-20'728,"-7"1"1,-6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8.14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78 17672,'56'-26'544,"8"1"1,-20 12-1,5 0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8.3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28 16773,'21'-5'2536,"2"-1"-1905,-8 3-978,2 0 284,-2 2-88,3-3 118,3 2 1,1-1-1,3 3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0.8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286 1 17556,'-2'31'-93,"-13"-4"2015,-35 51-696,6-28 0,4-8-339,14-11-357,-21 7 221,21-11 220,-9 4 558,67-1-3475,-11-5-367,54-3 891,-15-5-102,-10 2 10,7 0-361,-5 8-115,-8-3-3333,33 32 5320,-19-2 0,-2 2 0,-22-11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5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181 15 5734,'-6'-14'3598,"18"20"-3418,-4 3-90,21 25-1,-8 2-532,1 2 533,5 19 0,-10-7 152,5 13-107,-9 16 0,-2 4-135,3 1 45,-8 7 0,-5-7 45,-4-38 0,-22 29-90,12-48 179,-37 25-89,29-39 90,-50-7-90,43-18 90,-37-26-90,38 13 381,-14-29-471,28 32-179,-2-10-1,13 18-450,-2 5 90,7-4 540,20-5 0,-5 5 0,19-2 0,-13 11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2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8 5734,'-4'-8'0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2.3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44 16167,'54'-21'887,"-14"7"1,-10 6-1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2.49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70 15717,'61'-19'2398,"-11"1"-2216,1 3 1,-18 6 0,2 0-1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2.66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0 103 15871,'58'-23'4081,"-2"3"-4199,-9 6 282,2-1-151,-3 3 0,-9 1 0,-5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2.84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74 16681,'60'-16'1678,"-5"-2"-1524,-2 6 1,-4-2 0,8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01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84 18085,'58'-20'1487,"-5"3"-707,11 4-789,-6 0 1,-1 2-1,-10 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2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1 155 17284,'51'-21'4664,"7"2"-4246,-14 6-789,18 2-109,3-4-548,-9 4 945,31-7 29,-44 9 176,23-7 0,-31 7 0,2-3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35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0 116 17104,'54'-22'4562,"1"4"-4300,2 1-768,-4 6 399,2-3 94,-10 3 1,11 0-1,4-1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5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1 120 20129,'48'-23'3096,"3"3"-2747,-6 10-1274,3-1-183,5 1 964,-3-2 148,7-2 0,-16 5 0,-2-2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72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0 153 18490,'50'-21'4746,"5"0"-4276,-11 6 148,6 1-1101,2 1-463,3 1 1112,5-4-120,-3 0 0,-11 3 1,-7 2-1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89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18016,'55'-17'4717,"-3"1"140,-5-2-4185,-3 3-614,9-1-301,1 1 39,-5 4-588,7-1-73,-9 1 131,4 1 619,-8-4 0,-3 4 0,-8-1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2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6094,'8'3'2518,"-7"1"-2428,7 23 0,-4 4 0,1 3 0,3 15 45,0 1 0,2 8-45,-2 15 0,0 2-340,3-7 1,0 0 294,-3 11 0,-2-9-45,-2-14 90,3 4-90,-5-23 70,3-2 82,0-7-99,-4 2-72,2-14-1094,1 5 714,3-36-247,-2 6 1394,0-32-719,-3 10-26,-5-5 1,2 5-1,-2 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4.18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0 249 18416,'55'-18'2320,"0"-2"-1540,-10 5-417,2 0 144,0 2 258,-2 1-584,2-5-149,-4 4 198,-3-2-187,9 3-181,-13 3 42,2-1 1,-15 5 10,-10 1 212,-2 0-104,-3 2 3,4-3-4,4-1 23,-2 0-1167,20-6 1116,-3-1 0,1 2 0,-5-1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4.75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 13507,'29'0'168,"-3"1"-121,-10 1-80,2-2 52,1 4-4,2-5 116,2 2-109,-2 0 45,3 0-98,-1 1 98,-3 0-48,2 1 16,6 4-61,-11-1-59,10 9 127,-35 29-490,-2-3-1572,-35 33-37,2-28 2089,-2-2-82,5-17 1,14-4 0,-2-4-1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5.73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116 1 18005,'18'66'-2642,"-13"-7"2531,-27 3 1773,-1-25 44,-13 13-286,10-23-53,-5 7-466,50 2-2198,1-11 516,35 6-147,-16-7-834,-2 8-3244,-9 0 2509,7 9 1819,-12-6 1,0-4-1,-5-3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6.87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68 19670,'66'-18'-135,"-8"1"253,1 4 1,-22 4-1,6-1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0 157 15259,'54'-24'4373,"3"0"-3488,-3 8-1026,5-4 325,-11 8-150,9-11 0,-12 9 1,11-10-1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18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0 146 15566,'53'-28'4929,"-5"3"-3909,-2 4-651,3 2-358,-5 1 1,9 1 0,-9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36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1 173 15566,'55'-29'4837,"-9"4"-3352,-5 5-933,-6 3-1084,3 1 584,6-1-66,5-3 1,-8 6 0,2-1-1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52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0 172 16265,'43'-38'5890,"-4"8"-4374,10 5-2055,-9 7 638,8 0-134,-5-1 1,-6 7-1,-4 1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70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0 224 20342,'42'-31'6225,"1"5"-4768,-6 6-6716,7 3 4982,-5 0 1140,20-3-2101,-26 6 2150,32-8-763,-16 1 1,10 3-1,-1 1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8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1 192 20252,'42'-28'8258,"2"3"-7055,-6 5-1605,1 4-825,12 2-434,-1-5-821,10 3 1706,-12-1 793,0 1 1,-7 7 0,2-2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3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13 148 5734,'-5'-15'989,"1"3"-629,1-2-90,3 3 0,3-2-1,0 2 271,23-9-360,-7 6 180,44-8-180,-14 11-614,13 6 524,-12 6 90,19 13-180,-23 1 90,21 5 58,-11 11 33,-18-6 182,34 30-94,-32-10-168,13 16-8,-26-17-16,-10-8 276,-10-6 365,-4-5-146,-9 17 244,-1-15 121,-24 31 487,7-31 375,-33 33-25,22-33-66,-11 12-155,-5-4-924,16-14-3636,-6 6 3791,42-32-686,5 1 1,22-11-1,-11 9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8.0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0 209 16154,'45'-40'4021,"0"7"-3135,-7 7-1304,5 4 339,-1 0 66,2-1 1,0 3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8.18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1 189 10114,'44'-32'2388,"5"1"-2033,0 11-499,-4 2-331,15-1 481,-19 2 0,15-4 1,-15 5 0,3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8.5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0 387 9484,'51'-29'2210,"-3"5"-1575,-1 6-303,-4 3-454,2 3-370,1-3-15,-4 4 207,9-5 65,-10 2 172,9-1 977,-7 0-581,0-1-239,1-2 35,-5 2-108,8-1 93,-14 5-100,25-4-29,-30 6 29,17-2-41,-27 6 33,0 0 60,2-2-68,-4 2 12,5 0-40,-9 1 70,7-5-7,-6 4 26,6-5-50,-10 8-190,4-5-888,-2 6 1065,-1-3 1,-4 4-1,-3-1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0.0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66 63 19234,'43'-34'6218,"2"6"-4806,-17 53-5779,-22 9 2947,-15 32 1368,-18-16 870,-1-11-62,-1-8 492,0 2-1379,-3-4 325,-2-3 2520,72 4-3341,-11 6-904,49-2 36,-25 11-802,-18-17-242,-1 10-333,-6-7-1031,6 17 574,-3 6 3327,-5-5 183,-7 13 0,-14-36 0,0 12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2.3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777 212 16265,'13'4'812,"1"-6"1491,-7-1 447,1-10-1929,-6 0-1171,0-1 205,-3 3-431,-4-5-469,-2 4 389,-5-8-830,-22-11-876,11 11 628,-42-18 939,38 28 667,-60-2 622,47 15 285,-11 5 0,0 3 1121,6 5-675,-4 8 1,0 3 1188,6 1-1092,-7 14 0,1 2 775,15-3-1398,-3 10 1,4 1 89,18-10-951,5 13 1,4 0-604,10-9-68,8 4 1,4-1-1425,4-16-638,43 39 282,-34-50 1651,25 7 0,3-2-427,-12-15 1206,17 0 0,-1-4 305,-19-13 512,10-8 0,-2-3 1076,-12-3-381,14-19 1,-2-5 1428,-16 4-1889,3-23 1,-6-3 213,-19 4-986,-2-11 1,-3 0-219,-7 13-334,-4-5 1,-3 4-910,-1 20-778,-12-26-395,12 49-528,-17 4 1381,10 16-1942,-32 32 5240,23-9-1311,-14 26 1,22-21-1,0 2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3.1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495 27 17916,'0'-14'2185,"-2"2"-3470,10 23-998,-6-5 1759,7 25 71,-4-7 506,4 20-53,-1 11 0,0 3-676,2 22 591,-1-1 0,-2-3 255,-5-17 361,0-2 0,0-4-30,-2-13 154,-1 45-245,0-59 78,2 22-51,-1-34-282,6-16 1168,-4-2-500,0-23-474,-5 2-511,-1 1-84,-11-15-513,3 18-308,-5-5 122,4 16-842,-1 2 559,1 4 997,-7 0 520,1 4 606,-19 8 674,10-1 449,-42 27 455,38-12-1227,-18 19 1,1 5 922,16-5-1484,-10 12 1,4 0 430,17-12-1492,-17 49-2744,30-58 274,13 32 1331,6-54 1099,18 7 0,-8-21 1,5-2-1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3.4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12 17273,'9'-8'5398,"3"4"-4055,7 10-2639,-2 5-184,-1 4 78,-1 2 306,-3 0 192,2 3-443,-1 0-584,-1 1 316,9 22 839,-8-16 772,13 44 413,-13-26-91,-1 3-543,-4-16-863,-15-20 1153,-3-11 1732,-3-2-1688,-7-12 1,5 1-1,-4-3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3.74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557 54 18652,'-15'-13'-8938,"-3"3"8767,0-2-48,-2 5 1135,-3 0-166,0 3 39,-1 4 252,-1 2-553,0 4 1633,1 5 532,-41 40-1272,34-10 1,1 2-613,-4-5 0,0 4 58,-6 33 1,7-2-18,11-22-628,-1 8 1,3-3-48,12-25-1396,6 17-1313,11-36-222,22-15 2823,-4-11 0,10-13 1,-9 4-1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3.93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0 15610,'25'15'-4001,"-2"-2"3070,2 2 662,0 5-336,-3-6 563,0 6-244,1 0-73,2-1-931,-6 3 665,4-1 155,-4-1-934,1 7 1388,11-1 0,-9-6 0,6-7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4.9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0 265 16432,'9'2'1682,"-6"1"-3607,28-1 2757,-13 0-314,8-2 85,-4 0-122,3-1-108,0-4 82,30 0 427,23-7 435,-7 5-1086,-20 0 1,-2 1 89,-7 0-194,38-5-89,-44 5 67,42-6-265,-46 8 190,18-4 0,2-2-113,-8 2 124,14-3 0,0-1-151,-16 2 233,16 1 1,-2 0-110,-19 4 43,37-6-73,-50 10-106,0-3 215,-1 1-203,0 1-6,3-2 56,-5 2-27,23-1 89,-24-1 36,25 1 3,-30 0-15,14 0-32,-13 1 22,25-6 22,-14 4 99,34-10 43,-34 7-300,33-6 69,-34 10-219,20-4 124,-25 5-66,4 0-83,-11 0-213,-1 0-3050,0 1 3183,-21 4 323,2-1 1,-18 3 0,8-4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4.00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256 582 15077,'-4'-15'-2129,"1"1"1733,-3-1 401,-4-4-219,6 7 948,-9-8-854,6 9 331,-15 2-516,9 6 1137,-35 24 424,29-6 754,-37 49-516,41-36-325,-13 32 167,22-36-82,5 19-1092,4-26-302,13 14-1361,0-27 398,8 1 406,-5-9 687,-2-4 349,0-1 350,6-13 311,-3 6 415,7-20-10,-8 7-719,1-21-233,-8 16-568,-4-12-631,-6 27-137,-9 22 783,4 7-728,-4 24 303,4 1-100,6-8 24,3 23 30,2-26-76,11 14-66,-8-29-679,27-7 1394,-19-9 548,33-37 447,-30 16-607,2-22 0,-4-4 225,-8 5-283,-1-17 1,-3-2 409,-9 15-2180,-2-11 0,0 1 1165,1 21-1242,-13-50 205,10 73 336,-7-17 101,6 62 899,2-12 143,3 37-99,7 0-158,-1-5 20,16 51 5,-11-47-27,7 8 1,1-2 18,-4-17-1240,14 37 287,-21-56 855,1 15 37,-12-26 512,-7-1 0,-5-12 1,-5-5-1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5.2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17 27 16246,'-11'-9'267,"18"-1"2134,0 7-636,14-1-1369,-5 4-475,3 0 143,0 2-149,3 0 214,31 11 539,-5 13-1786,8-1-28,-25 21-131,-30-24 801,-4 12 31,-8-16 680,-4 1 175,0-2 276,-7 3 392,3-2-1373,-27 18 971,20-16-401,-42 18 1,38-26-1,-20 3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6.62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3964 0 13747,'-15'6'1649,"1"-1"-950,3-3-483,-1 1 66,0-1-23,-1 2 109,0 0-147,-1 0 292,-1 0-474,-1 1 207,-3 4 578,-8 1-91,-25 13-15,-33 9-322,22-8 48,-5 1 0,2-1 201,10-3-238,0-2 0,1 1 555,1-2-500,-36 13 119,42-14-283,-15 3 0,0 1 255,13-3-415,-11 2 1,0-1 28,16-3-77,-10 0 1,-1-1-217,7-3 53,-6 3 1,0-2-81,11-4 51,-7 2 0,1 1-53,10-2 128,-20 5 0,-2 0-85,10-3 37,-14 3 0,-1 0-4,6-5 58,-15 4 1,-1 0-91,7-2 121,5-1 0,-1-1-63,-9 0-846,10 0-2344,-5-1 3332,30-2 45,-1-3-69,-15 1 1,-2 1-16,6 1 29,-19-1 0,2-2-65,29-2 118,-48-5-412,44-2-78,-38-3-201,35 1 197,-37-1 57,43 6 4,-12-4-29,25 5 91,0-3 53,2 1 156,-2 0 120,-14 0 73,12 0-213,-47-6-92,46 4 119,-43-9-256,52 10 193,-21-9-163,28 7-346,-5-2-73,8 2 454,4 1 1,2 1 0,2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7.04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379 37 15566,'8'-15'2572,"-1"-1"-1014,0 10 662,2 11-4531,-3 3-241,-1 14 1825,-4-1 575,-4 6 29,-4 2-142,-13 21 489,-33 29-693,13-25 1457,-2-9 1,2-6 1997,10-16-822,-16 10-435,27-23-429,-3 1-313,4-7-186,-15-3-1169,19-3-124,-12-8-883,18 3-1345,10 13 393,7 8-199,13 18 189,1 11 553,-4-7 305,13 34 499,-9-20 328,1 2 0,0 1 472,4 13-1796,-7-18 1,1-1 2056,4 17 0,-1-7 0,-3-4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468 600 16265,'1'-17'-1799,"0"2"1137,-2-3 236,-1-1 1229,-7-30-1118,1 19 433,-13-32-406,10 39-931,-9-8 284,8 14-177,-4 0 820,-15-6 74,9 10 408,-28-2 296,26 15 1005,-37 21 699,30-1-742,-7 24 0,1 4 1042,9-2-1516,4 27 1,6 2 271,13-23-978,11 18 0,6-2-543,2-21-348,17 15 0,5-2-1606,-2-19 879,25 9 1,3-5-613,-12-24 1448,15-2 0,1-6 200,-19-14 670,6-11 0,-1-4 1089,-9-5-312,7-15 1,-3-4 1528,-12 0-1591,8-26 0,-4-7 505,-16 6-1263,1-17 0,-4 0-3,-14 18-648,-4-10 0,-4 2-818,-4 22 289,-6-16 0,-3 2-1179,1 26 288,-23-44 58,24 64 38,-11-11 76,16 22 535,-15 16 2198,11 4 692,-20 55-649,20-18-726,4 5 1,4 1 377,6 1-459,13 9 1,3 0 168,0-13-472,8 10 1,2-2-2194,-1-19-868,38 35 954,-34-48 1326,22 0 0,3-5 224,-16-12 413,22-5 0,0-4 923,-20-11-313,6-6 0,-1-3 1421,-11 0-787,2-16 1,-3-4 1309,-14 5-820,12-59-776,-33 60-776,-15-33-873,4 46-884,-36-17-336,24 27 200,-45 4 877,36 13 1045,-38 28 724,42-12 1064,-32 55-212,45-46 227,-6 54-691,20-57-922,19 29-1356,-6-38-1063,40 16 81,-23-29 482,48-7 837,-48-8 958,40-25 759,-44 15 831,29-38 209,-37 30 199,11-21-659,-22 29-1130,-1 25-2270,-5 7 547,-2 24-143,1-10-394,-1-1 348,4 13 187,-1-17 191,6 20 85,0-30 1309,8 0-989,5-13 1243,21-27 1134,-12 11-895,9-20 0,-2-4 659,-8 6-854,3-14 1,-2 0 683,-10 9 408,11-35-269,-18 42-1353,6-27-1383,-14 37-76,1-13 118,-7 24-291,-2-1-60,-6 6 294,-1 4 908,-7 7 965,-3 13 546,8-5 28,-1 25-704,12-19 2,15 49-215,4-21-713,17 27-838,-9-28-1151,7 10-250,-14-21 152,6 12 846,-12-21 440,6 24 992,-10-24 172,5 26 556,-10-33 1287,0 6-814,-15-35-435,8 6-353,-11-25-114,13 9 516,-1-4-80,2-7-38,4 8 411,21-47 86,-11 38-155,13-15 1,1 1 1331,-9 16-80,26-36-573,-33 45-235,11-28-339,-18 32-602,-1-18-729,-7 23-1157,-5-1-515,-5 7 943,-26 13 1128,14-2 187,-45 29 670,50-20 655,-21 23 15,36-24-57,6 7-308,7-8-1975,56 15-252,-25-16 623,22 8 0,2 0-1051,-11-4 554,1 2 1,-3 3-738,-16-1 478,22 34 406,-44-27 1004,-7 36-233,-21-35 1458,-50 30 286,32-36 379,-49 11-516,58-28 99,-26-5-244,35-2-1842,-15-21-1165,24 9 1490,11-29 0,7 24 0,14-9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12 157 5734,'-1'-17'1079,"2"-2"-809,0 3 360,1-1-271,-2 3-1207,1 3 2121,0 19-658,2-5-356,0 25 704,2 12-95,0-5 101,11 61-146,-5-47-1007,-2 13 0,0 0-171,-1-14 332,1 9 1,-1 0 602,3-11-686,-1 10 1,1 1 100,0-10-66,-2 4 1,0-1 50,-1-15-42,3 39 26,-7-46 211,3 32-208,-7-38 189,2 13 60,-14-45-311,6 2-796,-8-24 396,5 3 218,5-1 59,-17-34-176,12 20-9,-10-20 1,-3-3-48,5 0 369,-1-5 1,2 0 786,7 12-178,-1-16 3326,8 37-3888,-3-8 431,3 6 25,4-35 226,0 39-149,21-53 418,-9 64 271,22-37 87,-20 47 249,23-11 636,-23 19-560,27 5-779,-24 5-545,31 28-1051,-30-10-279,9 25 1,-2 4-1003,-13-11 962,2 14 0,-3-1-1180,-15-17 682,-13 59 934,2-55-2459,-22 46 4161,18-62 939,-14 16-212,17-27 620,-3 0-2279,6-16 1,5-3-1,0-8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0 337 10662,'10'22'-2235,"-2"-5"1862,2 5 264,-7-12 252,8 12-57,-8-11 133,3 2-36,1-2-491,0-2 608,0 0 68,3-2 671,8 1-504,-1-2 251,7-3 500,24-19 197,3-25-407,-1 5 92,1-42-406,-39 47-119,-3-58-567,-11 56 107,-24-41-631,11 52-300,-25-14 102,20 24 293,-33 4 879,32 6-279,-16 7 1255,55-7-138,0 0 236,26-7 268,-3 2-336,0 1-477,21 1-605,-13 3-462,36 6-414,-46 2-491,41 34-169,-58-19-909,17 48 19,-36-36 462,-6 37 453,-1-36-1247,-13 28 2271,12-42 0,-5 10 0,9-27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139 1 19387,'-18'12'3927,"2"3"-3295,-1 2-58,0 8-696,3-2 105,-3 3 82,3 2 15,0 10 621,4 22-1948,8-18 399,19 20-837,-3-46-49,13 10 279,-10-22 1026,33-4 443,-14-4 476,50-26 534,-51 13 500,26-35 415,-45 29-38,1-37-823,-17 27-1364,-11-27-735,3 34-410,-16-12-839,14 28 160,-14-3 466,2 16 1535,6 0 485,-7 8 476,-8 13 669,10-7 493,-11 20-1681,29-19 0,5 4 0,12-10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287 522 10662,'-24'0'-9,"-4"1"279,3 4 1025,-4 4-333,2 7-33,0 5-443,-3 3 19,6 5 519,-16 31-178,25 0-779,-3 3-144,49-8-1002,-9-38 411,41-4 232,-29-16 436,41-24 294,-39 6 275,32-41 24,-47 31-405,4-26 1,-5-4 364,-15 6-465,-1-23 1,-3-2-402,-9 18 122,-5-14 0,0 3-780,3 28-20,-8-35 81,10 59 472,3 6 37,-2-1 316,-2 4-79,3 2 144,-6 1 67,0 13 466,5 2-62,-4 7 75,7 23-354,0-14 149,11 67-193,-3-47-76,8 18 0,2 3-211,1-4-108,0 1 1,1 0-203,0-3 228,-2-6 1,0-2 15,-1-6-207,22 40 242,-21-55-64,22 16 163,-18-39 471,10-3 102,-7-14 174,12-35-149,-16 15-73,11-58-33,-23 49 190,1-45-420,-8 58-185,2-20-234,-3 34-351,0-4 131,-4 22 908,-1 1-73,-1 15-200,2 19-105,4-13 36,5 35-110,2-35 114,21 40-190,-13-45-759,26 28 170,-24-38 444,18 7 215,-12-16 269,15-11 287,-13-3 63,20-42-20,-27 21-126,12-55-234,-23 52-162,1-33-14,-4 48-224,0-14-331,-9 42 400,3-3 220,-8 24-93,9-5-83,-1 0 114,0 32-39,5-23-43,6 43-23,2-44-673,16 26-166,-12-32-679,32 17 872,-27-32-3205,38 4 4097,-31-19-36,14-8 1,-18 0 0,0-2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251 666 8330,'-10'-13'-359,"2"3"468,-3 3 360,4 3-171,-6 1 219,-2 2-111,1 2 33,-5 4 79,-6 8 57,4 1 330,-27 36-522,29-21 23,-19 53 98,38-16-543,-3-4 148,35 17-368,-14-56 21,48 25 175,-39-38 52,47-4 294,-42-15-258,42-30 386,-38 13-405,-1-11 0,-2-5 284,-5-11-232,-2-28 1,-3-5-208,-7 0-692,-9 11 1,0-13 0,-3 14 434,-1-1 321,-6-6 0,1 8-310,2 37 636,-4-27-2845,2 37 2634,-1-10 115,1 23 85,-2 3-50,0 4 1719,-16 29-1899,8-3 90,-1 33 0,1 7-45,5-7-590,5 35 0,4 2 663,4-22-63,6 19 1,2-1-38,0-24 811,10 12 1,3-2-733,-8-29-320,11 8 0,1-5 215,-11-25-410,35 10 336,-29-27-1004,50-33 825,-44 5-448,3-21 1,-4-6 161,-16 5 595,-9-21 0,-6-2-47,-7 14 1,-15-39 0,7 53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106 150 5734,'-34'12'180,"7"-2"269,7-4 541,7-3 539,2 2-1169,31-8-90,4 1-1,36-13-888,2 10 799,9-9 0,6 0-180,-24 4 0,7-2-1080,27-8 1,1 0 89,-29 7 1,-1 1 989,26-5 0,-13 2 0,-42 9 0,6-2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4.95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0 672 15077,'32'-1'812,"-1"0"-491,-5-2 355,0-2-169,23-4-5680,-11 2 5551,10-6 91,-7 5 1290,-4-4-1235,1 0 464,44-21-596,-46 19 235,46-30-157,-68 33 1441,9-16-1596,-22 16-932,-7 1-775,-9 9 4295,-3 7-2890,3 4 246,-27 24-139,22-7-343,-40 44 194,40-36 750,-22 38 605,30-49-715,-7 24-717,19-32-868,3 1-326,16-15 833,21-21 506,-5-4 573,29-31-184,-36 24-1238,9-14 1304,-24 22 229,4-17 180,-7 13-566,4-9-510,-9 20-442,-8 38-290,2-9 1239,-7 36-925,5-26 52,2 2 78,7 14-87,-1-20-242,19 17-416,-10-29 447,28-7 537,-22-7-430,32-31 527,-34 16-485,14-51 426,-28 37-350,-7-27 0,-4-4 635,-3 4-301,-4-8 1,-2 2-258,3 13 170,-11-28-394,13 50 789,-2-10-236,7 25 61,0 1-3,4 24 598,1 5-90,4 21-342,3 13 99,2-5-30,12 55-103,-8-45 29,1 15 0,0 2 99,-4-17-490,0 3 0,-3-2-72,-3-18 371,1 11 389,-2-27-331,4-22 561,-1-9-377,6-17-55,-4-5 95,10-24 22,-6 18-111,19-32 53,-16 46 67,21-15-451,-19 29 305,34 3-21,-27 12-255,42 24-107,-40-11-436,34 59 115,-39-38-153,4 58 105,-27-60 173,-13 21 246,-2-29 311,-19 14 226,13-13 245,-45 16 231,38-30 17,-45-4-450,50-18-856,-17-40-201,33 24-955,9-43 754,10 43 647,26-25 175,-16 31 0,16-8 0,-13 15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518 139 11090,'-3'-13'-754,"1"1"577,0 2 863,-2 0-830,-1-2 366,-4 3-197,2 1-24,-2 0 473,-18-6 396,-29-6-618,12 6 251,-45 5 94,56 14 240,-51 18 56,52-10 292,-37 31-249,52-27-2,-8 32-494,26-28-343,18 33-443,-5-30-249,56 40-150,-38-39-32,47 33-117,-55-37-139,15 24 138,-28-28 442,2 17 430,-12-20 367,-4 4 87,-3-7 487,-1 3 315,-8-2 588,3 0 227,-26-5-485,16-8-680,-25-11-381,30 0-781,-6-11-607,21 10 155,-1-4-598,7 7 1061,13 10 284,-6 7-599,17 28-288,-18-10 900,10 63 383,-17-52-160,5 55 20,-9-67-901,1 20-3,3-27 593,14 0 63,-3-10-579,43-24 1381,-26 2 746,55-26-1198,-43 24 0,14-8 0,-27 16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258 0 17091,'10'38'1968,"3"-19"-4727,-10 69 3581,13-42-1229,5-17-623,28-12 1313,-3-27 1100,2-8-143,-15-25 576,-62 62 913,23 2-2197,-33 40 1327,40 11-645,11-8-1299,4 16-1071,8 2-482,-5-17-199,-5 5-71,-14-23 1360,-25-7 610,-18-18 1214,-24-22-513,1-10-342,7-8-90,-1-6-297,-4-14-612,17 10-1384,-6-13 1500,32 12 1,18-20-1,8-9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375 151 6166,'-15'-28'1048,"5"8"441,-23-20-1063,19 24-13,-16-9-49,15 15 35,-2 3 458,-23 3-439,20 4 368,-39 16-301,37-3 303,-33 33-429,37-24-4,-8 29-209,27-31-120,12 24-253,5-26-124,59 45 60,-35-38 35,12 10 1,-1 2-204,-11-7 149,1 10 0,-3 1 81,-14-10-119,18 45 286,-38-54-28,-8 28 141,-5-29 53,-37 23 242,19-29 200,-45 10-191,42-24 103,-50-8-164,52-1-404,-37-26-151,49 17-1016,-6-40-56,17 31 1278,19-47 0,0 46 0,14-21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9163,'0'6'3275,"0"-1"-3412,6 31 104,-1-7 104,1 6 71,1 2-3,1 0 140,-1 4-43,2-3 571,6 50-245,-4-37-226,-1 3 0,0-3 276,-3-15-1259,6 27-4703,-9-41 5842,-1 8 0,-17-32 0,-6-6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0 111 18276,'30'-9'2892,"0"2"-2427,-7 1-122,2 1-302,2-2-118,5-3-87,-5 2-2024,19-9 2350,-6 3 0,4-1 0,-6 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13 364 16027,'5'15'-4023,"1"-3"1929,0-3 955,5-3 1451,-3 2-773,5-2 1143,-2 1-494,3-1-739,-4-2 2002,1 1-322,2-6 815,-11-10-1032,1-2 665,-9-6-1880,-2 3 25,-10-25-337,-8-15-25,2 2-101,-5-25-693,19 51 458,5-34 229,9 44 1650,15-13 998,-8 23 574,31 3-917,-22 7-440,31 19-663,-33-5-772,25 47-870,-26-35-352,15 39-596,-17-45-2608,11 39 3245,-12-41 1116,8 24 1,-17-42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 0 16657,'-7'21'1253,"1"0"-761,3-2-783,4 6-309,-4-3 632,6 9-371,0-3 834,10 42-1281,-3-33 180,12 50-479,-14-65 832,9 25 1,-13-39-1,2 6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 15845,'8'24'-1420,"-1"-4"1,5-5-1,-1-1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84 16567,'16'4'-599,"1"2"-233,-1 6-665,0 0 574,-3 1 43,2 2 146,-5 0 678,24 44-1399,-20-30 849,16 41 137,-27-50 1353,-3 28 36,-4-30 1033,-7 17-136,-4-36-222,0-3-536,-3-15-1261,9-2 181,-2-6-550,4-2 86,2-5-373,-3-21-83,9 15 268,6-47 885,1 51 1104,13-23 156,-13 44 43,25 4 92,-19 9 3392,34 17-4773,-29-4-948,44 66-587,-41-41-394,24 47-162,-35-55-707,12 19 0,-12-27-550,17 15 419,-17-31 2916,20-3 0,-14-6 1,8-4-1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506 34 16918,'-7'-15'-3353,"-1"3"1926,-2 5 1774,-9 8 1412,2 2-386,-4 8 267,2-2-468,1 5-297,-4 5 1485,-13 21-53,-2 11-1091,5-5-628,14 10-724,18-42-892,24 16-866,-5-28 1105,37-6 312,-28-5 541,30-19 261,-39 10 245,24-25 303,-31 23 575,14-21 391,-21 25-1603,1-5 47,-3 9-1039,-11 29 243,8-5-599,-11 28 374,11-8 20,1 4-92,2 3 361,15 34-303,-11-24 478,9 13 0,2 2-720,-1 3 697,4 20 0,-1 1-492,-6-16 582,-6 29 1,-8-4 206,-11-40 48,-3 8 1,-5-6 492,-8-29-3051,-42 7 3814,29-27-1372,-28-20 1,-4-11 429,12-8-382,-19-24 0,5-5-493,31 8-790,2-11 1,7-2 353,20 6 25,20-7 1,9-1-225,16-1 612,25 2 1,7 5 640,-3 16-1865,11 0 1,1 3 2876,-11 15-800,26-17 0,-43 27 1,-11 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5.60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246 157 11150,'-1'-19'-494,"-1"-1"498,0 2 192,-2 2-91,-1 0 80,-1-1 338,-1 3 402,-10-6-1340,1 11 895,-20 11-11,17 7 620,-33 51-319,31-28-401,-1 16 1,2 0 213,8-12 147,9 53-373,5-59-75,19 37-800,-11-51-339,20 9 241,-14-24 548,24-10 218,-16-1 242,34-50 108,-38 27-293,4-14 1,-4-1 371,-12 6-1327,6-17 1117,-12 31-502,0 5-233,-2 5-164,0 0 190,1 0 123,-3 5-94,-5 11 1466,2 5-673,-3 17-268,3-3-67,-1 4 138,-4 15-114,6-14-68,-1 8 126,5-18-174,3-1-898,10-13 1043,0-2 43,8-12 194,-7 0-21,15-18-80,-10 7-14,20-21 156,-20 27 227,25-13-444,-19 29-302,20-2-499,-19 15-212,18 24-4,-17-7-244,22 56 117,-34-43-112,-2 53-53,-18-62 231,-6 18 219,-1-28 344,-2-1 25,-3-4 303,-3 0-164,-18 2 174,12-10-174,-35-15-90,36-5-630,-18-35 450,31 23-1259,5-34 540,13 28 1079,21-30 0,-7 35 0,12-9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68 5734,'0'-13'1979,"3"-1"-1080,-2 3-89,6 1-630,6 12-1,0 4-89,4 10 180,8 31-180,-14-16 90,17 61-90,-20-47 0,8 50-90,-11-57 180,-2 40-90,-4-52 0,-7 20 270,4-35-271,-12-9 1,7-9-90,-9-29 90,8 6 0,-2-46-90,8 31 0,5-10 0,3-1 0,2 10 0,17-46 0,-13 62-90,15-10 0,-5 21 0,4 4 1,0 8-541,17 23 450,-18-4-540,32 32 451,-33-19-991,21 35 451,-25-28 809,10 30 0,-19-39 0,4 12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272 214 5734,'-4'-19'270,"2"4"269,-3 2-89,0 4-90,-1 0 0,-2 1-91,0-1 361,1 3-450,-3-1 270,0 2-1,-11 4 1,-19 25-450,6-3-3212,-17 39 3302,30-31 0,1 15-90,11-23 90,3 10-90,2-6 90,5 21-90,1-25 90,13 15-90,-5-24 3482,24 2-3482,-17-10-270,43-15 180,-35 1-180,39-34 180,-45 25 90,10-19-90,-22 21 0,-2 1 90,1-4-90,-4 7 90,0-14 0,-3 12 0,-1-5 0,-9 26 0,6 2 0,-5 14 0,8-7 0,1 2 0,5 10 0,-2-8 0,13 12 0,-2-20 0,18 0 0,-11-9 49,19-12 301,-23 1 175,27-27-16,-26 17 170,15-35-101,-22 31-59,1-34 24,-10 32-142,0-22-242,-3 29-260,-2-3-213,-2 27 585,-3 1 183,2 15-135,2-2-153,3 1 18,3 9-113,0-5 195,15 39-316,-6-34-558,10 26-281,-10-39 109,2 9 319,-4-13 421,0 5-284,-9-32 241,0 6 178,-6-23-98,-1-20-15,5 16 219,2-43 45,4 44 82,10-24 77,-6 39-286,16-17 275,-10 24 265,26-7 37,-12 19-366,16 3-116,-16 12-342,15 18-236,-19-6-15,14 28-342,-22-28-219,-2 10 208,-7-17 261,-5-1 418,0 6 88,-4-7 374,-1-2 86,0-3 404,0-5 89,-1 3-335,-7-21-587,3 0-355,-2-16 126,5-47 80,6 34-165,7-57 77,1 65-15,13-24 107,-10 38 520,15-10 310,-11 24-153,14 17-594,-14 3-426,6 35 104,-11-19-342,4 52 213,-9-48-593,7 34 41,-8-53-3048,5 5 4078,7-17 0,-2-9 0,9-4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177 118 11150,'-9'14'627,"1"-1"-232,0 1 112,1-2-65,3 1-184,2-1 117,2 2-22,3-1 382,7-2-1275,3-5 858,27-20-1,-20 0 364,21-27-165,-32 21-57,6-24-163,-11 26 286,-8-27-253,0 30-271,-21-12-882,8 26 469,-25 8 190,17 10 532,-43 45-15,37-22-205,-2 7 0,3 1 294,19-11-63,8 39-42,21-52-1033,65 22 52,-34-37-854,40 0 757,-35-14 95,-10-4-53,9-3-2962,-5-2 4098,-9-4-206,7 2 0,-18 2 0,0 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0 5765,'-1'9'0,"-2"5"0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 0 5734,'16'6'1799,"-4"-2"-1260,2 7-89,-5-5 0,0 4-90,0 2-1,-3-4 1,-1 6 450,-2 23-91,-15 41-629,3-15-572,-16 8 1,-4-2 78,3-17 481,-11 8 0,-1-4-33,11-20 1,-18 15 0,25-34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281 205 15926,'1'-69'1681,"-6"13"-2413,-7 17-143,-2 16 214,-3 9 210,-28 11 1283,-4 11 269,-11 14-328,18 12 839,18 4-432,11 5-59,19 12-405,13-7-664,11-1-1464,16-9-358,-10-14-148,10 4-684,36 13 933,-36-17 892,6 3 1,-1 1 251,-11 1 307,12 16 307,-30-11-263,-37 23 1295,0-22 343,-59 24 918,32-41-434,-35 9-303,20-27-704,2-7-333,4-15-1280,18-13-948,14-15 1427,19-7 1,5 6 0,11 4-1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21097,'0'52'-635,"0"-1"1,-1 49 239,7-49-202,-1 16 335,-1-26-288,3 30-541,-1-29 1144,-3 19 1,-12-28-1,-6 3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0 405 17229,'31'-59'4315,"-1"8"-2936,6 13 290,-1 11-15,0 2-827,13 11-967,4 21-866,-4 3 569,-1 24-1298,-22-7-614,1 10-318,-4-1 230,-1 7 854,-6-5-187,-10-78 1821,-2-5 62,-3-49 585,4 30 593,5 9 112,2 10-154,1-7-119,17 24 1113,8 47-2936,-5 0-20,0 37-427,-16-12 377,-3-3-268,3 5-188,3 26-538,0 6-2376,0 4 4155,-6-9 1,-9-45 0,-1-2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15880,'9'3'-1985,"-6"-3"1314,19 19 1,-7-7 0,2 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23 19892,'57'42'-201,"-6"3"-1767,-29 5 1229,-7-2 572,-1-2 989,-15 5-452,-15-89-734,5 20-1235,-7-71 1650,20 21 432,5 23 15,12-1 500,26 57-540,-8 5-897,13 34 218,-24-13-381,-3-8-551,3 9-343,-1-4-934,-1 3 2102,3 0 0,7-14 0,4-3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5.9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109 317 6453,'10'18'2969,"0"-5"-2250,2-5-359,1-6-90,3-3 0,1-1-90,-2-5 89,2-2-89,1-1 0,-3-3 360,19-27 0,-9-48-540,-1 31 90,-16-32-90,-13 75 90,-15-10-1,-1 20-89,-45 37 0,28-5 0,-5 14 0,3 4 0,12-3 45,-1 10 0,4 0-45,11-5 90,4 9 0,6-2 0,10-19 109,34 37-108,-9-56-460,37 8 494,-24-20-1551,20-6 1480,-6-5-112,8-10 0,3-4-234,5 2 136,-11 0 0,-5-4-1301,-17-6 1464,-2-24 1,-18 18 0,-8-13-1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290 15 17273,'-8'-15'-2584,"-42"25"5189,20 6-91,-29 18-1058,28 7-675,10-10-284,-2 15-116,10-11 58,12 19 741,19-21-2444,33-22 296,-5-22 711,5-28 885,-18 2-258,-16-1-66,7-3 569,-12-2 317,3 6 282,9 58-2303,3 17-945,-3 42-478,-2-15 635,-2-6 458,-6-17-114,10 20 296,-7-7-17,9 22 1109,-9-7 0,0 1 574,1 16-561,-13-2 0,-10-5 551,-18-19 402,-9 12 26,-15-31 753,-40-38-736,24 0-780,-9-28 1,4-10-246,20-9-330,4 1 0,5-2-676,14-4-424,2-38 229,28 26-421,16-26 1064,12 37-98,16 4 0,6 3 1494,6 2 71,18-8 1,2 2-851,-17 17 0,-13 7 1,-3 2-1,-2 5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187 0 19281,'7'35'-2821,"3"-1"356,5 32 2115,-2-25-97,2 28 366,-5-32-2,0-2 68,5 21-914,-2-18-1795,9 42 2946,-11-45-181,6 33 265,-13-50 1405,1 11-1262,-4-46 430,-3 8-618,-1-20 491,-10-8-818,6 21 126,-20-31-503,15 35-53,-25-12 159,22 22 536,-30 7 1060,25 5 278,-42 33 817,37-13-182,-29 41 112,39-32-637,-3 29-466,23-21-1704,8-1-754,22-16-997,4-26 874,0-10 806,-5-6 468,-12 0 808,22-17 407,-17 5 731,21-24 272,-32 24-46,10-32-1454,-19 36-689,4-25-614,-11 25-552,-6-4-837,0 8-170,-6 1-413,-3 16 2129,4 2 720,-1 10 694,9-2-848,1 4 210,5 10 38,1-10-52,9 21 309,-4-23-2226,21 18-397,-15-21-43,40 10 1487,-30-20 899,44-6 628,-43-5 817,37-21 436,-41 14 630,30-46-316,-32 32-834,9-50-722,-22 44-986,-9-34-592,-2 45-774,-12-15-676,3 32-434,-5 1 846,-1 10 1224,-13 29 1436,12-8 156,-13 37-3,27-34-501,5 31 222,7-37-534,17 28-782,-10-34-1069,24 18-883,-18-25 905,29-5 982,-25-7 1192,35-24 756,-39 16 973,34-42 144,-36 28-1471,6-18 1,-2-2 780,-8 3-934,5-43-797,-20 60-995,-7-16-771,4 32-780,-15-12-153,9 19 1263,-15 2 775,15 7 1100,-6 13 549,14-6-606,7 22-264,5-16-457,31 25 338,-12-23-379,18 7 1,2 1-565,-7-7-8,10 8 0,-4 0-1263,-24-12 829,17 26 435,-37-22 1367,-22 27 1395,-1-21-835,-19 6 1,-5-2 1117,0-8-358,-45 17-57,56-33-1371,-15-14 119,31-2-503,1-31 1,18 15-1,6-15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162 25 16294,'-7'-14'-3048,"-1"3"268,-4 15 6035,-1-1-1219,0 8 440,1-1-757,1 4-720,-3 2 102,-2 14 1392,-12 31-270,14-19-2225,0 48-611,19-65-1282,24 34-592,-12-46 482,42 12 295,-25-18-377,52-12 663,-49-1 1595,34-20 0,-51 11 1,7-8-1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1 459 15845,'19'8'2601,"-1"-1"-3159,0-8 1761,-5 0-326,2-3 338,-5-1 495,4-4 314,5-18-1322,-7 8 1045,0-28-921,-13 21-1049,-11-27-581,4 24-470,-18-35-654,14 36 122,-14-37 63,17 43-107,-5-18 643,11 24 719,7 2 1321,11 10 529,-2 7-637,8 9-477,-3 7-628,0 6-81,10 23 27,-11-12-464,13 43-274,-16-39-900,10 33 1104,-16-47-59,6 14-66,-10-29 1209,14 6 1,-8-12 0,9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 18 17636,'3'-17'2539,"-5"26"-2167,1 2-684,-3 23 164,2-7 96,-1-1 48,0 7-90,1-7 10,-1 4 188,6 35-572,-1-37 262,9 42-315,-4-58-615,8 10-524,-7-16-390,17-1 48,-11-7 2475,14-3-173,-9-4 1,2-3 0,1-2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17 17273,'-11'-9'-2337,"0"1"1460,2 13 3876,3 0-939,0 9-1552,4-1-550,3 4-214,-1 0 104,10 21 869,14 43-497,-4-21-921,2 7 1,-2-1-1040,-7-23 763,12 37 295,-19-48 523,0 3-57,3 0 311,-6 16 257,1-22-442,-4 18-159,-2-28-374,-1 0 1088,-11-26-779,7-2-696,-10-20 581,1-11-86,7 6 353,-13-25 0,12 17 0,-5-6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10 356 17273,'-2'-39'-2687,"-4"-15"1890,4 18 1385,3-27-455,2 37 268,5-13 59,-3 23 78,2 1-282,8-6 778,-1 6 402,19-9-155,-14 17-70,35 9-984,-32 9-734,38 47-517,-46-27-183,11 59 91,-27-57 236,-13 57 157,2-62 508,-19 35 712,15-51 980,-19 2 19,21-16-617,-21-27-1019,24 3 47,-4-21 0,15 13 0,3-2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 18263,'4'25'-2129,"-1"6"1662,1-1 208,2 6 201,2 0-127,1-2 60,4 3-58,0 7-277,14 29 609,-5-20 0,1 1-606,11 28 201,-11-30 0,-4-7-223,-8-19-94,-1 4-229,-6-16-551,-7-5 2273,-13-5 506,-1-6-1303,-11-9 1,7 1 0,1-2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2 290 17273,'-1'-22'-1979,"2"4"1818,5 4 1377,2-2-166,6 1 142,0-4-328,8-2-48,-4 2 192,4-1 1272,25-16 169,11 0-1573,-6 2 80,2 14-708,-30 33-1382,2 12-684,-2 7-175,-6 19 218,-7-14-2,-1 13 129,-5-16 176,2 13 306,-3-15 1291,5 11 240,-6-22 345,3 1-671,0 2 1,-9-35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 13 14608,'-6'-12'-3068,"11"27"1729,0-9 577,12 27 311,-4-19 388,2 4 1,3 0-1,0 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7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21 127 5734,'-11'-4'3508,"2"-1"-3328,20 1-90,0 0 89,20 2-89,-4-2 0,5-2 0,18-1 90,11-7-90,11 2 45,0-2 0,1 0-135,3 0-225,0 2 0,-2 2-1214,-14 10 1439,-2-1 0,-23 8 0,-30-4 0,-1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146 258 14608,'-8'-9'-1756,"-3"7"2849,-2 7 777,-4 7-236,5 0-719,-4 2-113,4 2-438,0 1 86,0-1 1333,-3 12-1278,5-12 1,3 22-1310,11-26-304,12 10-401,6-20 1133,6-4 278,-2-2 46,11-12 485,-14 6-82,11-29 268,-22 21 406,1-15 138,-11 17-1356,-4 3-444,-1 1-257,-10-8-667,6 10 1,-23-14 381,15 16 522,-26-9 177,26 12 392,-10-2 131,15 2 114,14-10 796,0 7 150,22-13 287,-5 16-564,25-8-142,-15 10-252,39 12-236,-41 1-87,29 30-677,-40-13-617,7 40-271,-13-27 408,-9 38 267,-6-45 444,-10 22 406,6-39 614,-6 6 584,8-16 288,-13-17-1241,11 0-489,-14-50-62,17 31 163,-2-22 1,3-1-269,5 9 146,3-16 1,1 1-310,3 20-59,20-35 1187,-11 58 1034,32-7-447,-25 20-627,29 14-392,-30 8-1145,21 32 4,-24-14-1609,9 54 686,-20-51 733,3 47 1,-8-58 0,1 15-1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16048,'7'-19'4681,"1"4"-4717,-6 4 1,4 23 0,-1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268 0 12044,'9'18'-2186,"0"0"1777,0 1 399,-1 1 254,-1 0 62,-3 3 141,0 6 281,-7 17-855,2-4 497,-11 10 0,-4-1 42,-3-2-555,-14 12 1,-3-5 90,1-20 239,-5 2 1,0-3-1,7-13 1,-16 11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22112,'6'28'-2770,"2"-1"1368,-3-3 1206,8 20-330,-2-16 225,8 30 10,-10-33 212,13 35-967,-14-34 585,16 32-191,-16-38-895,10 7 272,-2-27 2349,1-12-545,3-4 1,-7-3 0,-2 4-1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18 614 19234,'-2'-15'-2682,"-4"-9"1867,5 8 1077,-3-5-222,2 7 599,1 1 598,0-7-539,0 5-4619,3-6 5070,-3 5-52,4 4-330,13 14-222,-8 1-382,14 17-965,-9 2-37,1-2-227,11 23-168,-10-21 412,8 28-508,-13-33 436,1 14 466,-3-37 3050,-3 7-1345,0-26 280,-5 4-612,4-19 387,-3 2-612,10-44 463,-4 42-251,12-36-2175,-12 57 1452,11-8 550,-7 27-308,7 8-958,-1 8-617,19 39-322,-14-24-209,22 34-16,-24-41-71,4 2-557,-8-14 989,1 0 985,2-2 910,29-11 1214,-22-2 284,39-29 601,-37 10 64,22-38-284,-28 22-702,1-57-899,-16 47-623,-9-6 0,-2 2-1006,0 16-146,-11-26-1113,10 45-226,-8-5-111,2 31 2886,3-2 952,0 19-997,12 16-497,-1-15-110,18 52 89,-8-41 4,10 12 1,0 0 161,-3-13-2918,26 44-242,-31-59 1071,6 13 764,-14-24-485,-1-3 1509,0 0 0,-4-3 0,2-1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1 337 18140,'19'-16'5178,"7"-3"-3224,5 4-1623,19-5-372,-1-3 167,16-2-212,0-1-349,2 2 0,3-1 374,17-5-7,-23 9 0,8-2 0,-10 4 0,14-2 0,-17 6 0,1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9 42 18108,'-3'-15'-2203,"-1"1"2735,2 2-919,8 38 149,-3-13-40,9 38 121,-6-20 137,6 31-1152,-4-25 626,9 50 412,-10-55-1851,12 40 99,-9-48 1875,15 12 0,-10-28 1,6-1-1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264 310 16781,'-17'-4'-1387,"3"0"1083,-3 3 859,0 2 166,-1 1-15,2 4 110,0-1-196,3 1 147,-2 2 887,-20 18 99,2 28-1481,-1-9 412,16 27-1010,18-47-416,18 21-594,-3-29 86,43 11 55,-30-21 671,40-6 490,-44-10 660,24-26 692,-30 14 144,6-50-211,-22 27-433,-3-22-525,-14 5-811,6 22-463,-9-13-377,6 16-475,0 0 313,-9-19 608,9 23 278,-14-27-137,19 42 493,-13 0 176,16 24 1745,-5 19-492,9-3-594,15 44-410,-2-33-173,11 20 1,3-1-183,0-16-160,8 10 1,2-1-205,0-16-2908,42 23 223,-42-36 3384,34-2 1,-41-17-1,14-4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 17509,'7'21'-2270,"0"0"0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154 0 16879,'6'17'-4583,"-2"1"3785,1 0 559,-3 2 577,-1-1 55,-2-2 41,-2 1 56,0-1-4057,-1 3 4393,-3-1-1064,-27 27 577,-2-8 0,-11 7 0,10-19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7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6094,'21'6'1259,"-1"-1"-989,4-7-1,0-1 1,10-1-90,1-3 0,8-1 270,51-11-270,-29 6-45,7 0 0,-1 0-45,-5 4-585,7 0 0,-3 1 45,-23 3-1871,37-1 2321,-63 5 0,-2 2 0,-3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398 305 15845,'7'-74'310,"-4"7"164,-5 15 43,-9 5-628,-6 12-732,-12 6-141,-29 28 1768,16 8-489,-25 29 1055,38-7 107,-3 10-17,8-9 447,1 5 79,-13 41 31,17-22-1786,0 38-499,28-49-1562,19-3-790,10-22 911,25-8 565,3-18 870,-2 1 102,6-16 630,-15 4 227,1-12 1098,-16-3 1032,-23-12-1839,-22-12-1296,-7 6-821,-15-4-490,4 25-857,-12 1 2233,-2 12 1,-10 18-1,-4 10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19 141 17374,'1'59'-745,"1"-1"1,-1 35 190,7-23-73,-2-27 232,1 25 232,-2-18 166,1 7 217,-4-4-677,-11-96 95,5 30 159,-5-32 0,0-9 200,6 2 138,-5 0-110,1-8 220,4 17 85,-2-17-150,8 8 612,5-9 154,7 10 390,17-8 115,1 26 448,38 19-895,-32 33-1457,12 24-379,-38 14 209,-20 11 394,-10 1 29,-13 3 23,0-25-365,-1-7 906,3-17 1681,-2 5 439,62-12-2637,-13 4-1248,53-6 587,-34 5-1191,6 8-2495,-12 1 3972,7 3 1,-7-6 0,0-6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0 252 18183,'2'54'-741,"0"1"1,0 33 256,1-21 164,-3-14 387,-1 0 1339,1 2-1350,15-96 607,-10 30-575,7-33 0,-1-10 470,-8 3-372,8-14 295,-6 15-195,5-7 39,1 11 181,2 8-576,33 38-37,-20 13-727,22 45-442,-27-17 43,-3 9 921,-4-11-738,-1-80 1298,-7 15-417,0-26 1,-1-4-122,-1 2 865,8-3 1049,0 6-327,8 12 206,3-6 104,30 54-2044,-25 0-30,17 41-840,-29-5 336,-7-3 65,7 37-39,-11-24-347,6 15-474,-5-23-2681,12 43 4384,-5-30 1,8 37 0,-9-46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 1 19409,'-2'25'870,"3"-5"-1299,-2 28 0,0 7 167,4 15-155,-1 1 221,7-10-161,-4-5 220,9 5-1015,-6-25 357,8 29-43,-6-26-1142,8 11 1835,-6-11 1,-3-18-1,-4-4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0 665 17340,'77'-25'3500,"-14"3"-2364,-2 11-985,-19 0 87,27 1-257,-27 0 144,24 0-141,-16-6 637,8 2-693,-5-8 300,-10 4 357,-3-2 619,-5-6 702,-7 3-1274,-69 8-1528,11 21 665,-44 16 368,36 13 158,19 1-650,11 7-616,17 1-1096,17-4-439,14-16 2249,21-24-220,-13-12 378,4-17-292,-24-2 857,-19 66-1250,11-26 1114,1 51 196,31-60 573,-1-14-603,3-18 29,-17 2-394,-3-14-212,-12 13 1804,4-26-761,-10 1 157,-6-15-1485,-9-23-818,-3 32-458,-13-23-503,6 43 336,-9-9-62,-11 27 236,-2 41 2558,1 15 244,11 32-620,16 1-438,8-14 89,5 15-83,0-14 186,8 27 46,-5-19-2292,5 16-161,-6-28 1658,1-1 1,16-31 0,3-10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253 1 19712,'-26'90'405,"1"-10"-214,0-52 1638,-1 1-629,-14 9-180,7-11-122,-14 11-482,16-17 748,76-22-1123,-16 15-947,65-14-192,-47 25-1143,-3 5-1589,-11-3 3206,2 4 0,-6-9 0,-1-1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111 215 18093,'80'10'1966,"-20"-12"-977,-32-36 662,-22-13-2243,-14 1-436,-13-1-275,-9 20 112,-23 29 1135,7 24 1167,-3 13 8,15 19-1283,15-21 1060,3 14 55,8-3 185,8 3-143,8 1-2023,15-3-1488,14-11-675,-4-10 392,26-8 729,-8-14 1950,7-8 282,16-10 0,-31 3 0,11-4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316 196 14466,'28'-42'5257,"-13"-13"-5483,-24 14-774,-19-1-235,-22 26 1224,-9 22 433,3 14 158,7 12 123,15-3-401,6 3 167,7 7 264,3-1 289,12 14-984,8 8-607,13-7-786,9-2-326,8-13-639,-2-14-2312,37 6 4000,-20-15 557,33 3 1,-33-18-1,4-1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199 142 18806,'-68'19'2861,"11"5"-1436,28 11-435,6 10-994,11 0-344,2 3 37,15 8-473,6-14 342,13 1-1036,21-30 311,-3-20 769,6-14 753,-14-11 222,-15-7-432,-4 1 492,-6-10-30,-10-8 134,-6 12-1026,-16-2-1156,3 73 1553,10 9-643,12 32 161,18-18-368,4-16 1,4-6 228,12-7 385,4-38 1654,-9-5-1670,-6-43-80,-21 22 286,-4-19 481,-5 10 263,2-1-79,1-2-510,10 14-708,14 9 172,26 29 231,-10 10-138,9 28-395,-27-1-281,-2 11 214,-11-4 174,3 14-491,-8 1-856,2-3 1668,-1 5 0,4-24 0,1 0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133 341 20390,'78'-33'2977,"-16"-7"-1419,-64-9-3294,-12 7 14,-22 6 157,-15 40 1885,7 16 419,-2 13 178,20 0-905,3 3-382,6 4 1014,4 12 182,20 6-250,6-12-1372,23-1-1130,10-21 365,3-5 334,10-8 318,1-9 366,-6-8 444,6-11 795,-18-6 646,-3-16 757,-11-2-946,-8-1-240,-2-12-463,-6 16-46,3-54-250,-6 43-50,-3-38-403,-12 44-738,-20 10-688,-11 42 2215,8 17 669,17 40-1139,29-15-570,11-5-468,5-12-86,9 1 275,-5-5 855,-9 20-2213,-36-8 554,-23 5 1529,-11-12 1505,-11-7-2817,15-13 1736,-19-6 1,20-13 0,-8-6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8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1 115 6453,'34'-3'1080,"-1"-3"-721,-4 0-89,3-5-2762,6 1 2762,1-1 196,54-6-556,-45 6-450,14 2 1,-2 1-271,-26 3 734,48-4 1,-52 6 0,16-2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108 67 2472,'-34'46'19,"5"-5"2078,7 3-1207,7-4 602,7 12-608,17-6 41,16-9-587,25-19 1035,6-23-1191,3-15-82,-2-14 96,-23 8-180,9-13 5,-21 6 91,6-15-86,-14 1-25,-9-6-20,-16 11-16,-17 9-2,-23 22 22,-2 21 16,1 11 0,25-7 0,14-4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0 310 16913,'82'5'577,"-21"-2"-431,-9-38 1292,-17 4-762,-12-1-363,2-5 221,-7-3-195,-5-1-41,-4-12 1,-9 5-498,-5 88-343,2-14 197,1 29 1,2 4-590,4-7 120,4 10 117,-3-8 218,4-3 51,1 12 237,0-12-200,-1-2-1385,7 9 0,1 1 1421,3 7-334,5 15 0,-1-1 584,-7-17 6,-1 1 1,2 3 89,16 25-247,2-6 410,15-12-459,-7-57 3281,10-20-2582,-7-15 241,0-21 1650,-25 2-1983,1-14 124,-22-14-460,3 13 416,-23-28-1080,-15 17-156,-4 6-389,-24-7 214,12 39 465,-31-3 425,15 18 653,-25 7 602,30 2 1152,-5 4-1244,76-46-171,-4 26-183,61-40 247,-23 41-395,14-14-4230,34-3 3691,-30 7-182,8 5 0,-1 2 0,-21 8 0,37-5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201 1 22771,'4'51'-1332,"0"1"1,1 29-1656,21-2 1722,-8-26 442,6 17 333,-6-24 545,-2-5-304,-1 0-753,0-3 478,-60-37 2429,20-3-4283,-52-31 2862,26 23 370,4 15 705,-1 14 518,14 12 456,17 8-875,16 11-2060,14-4-567,14 3 228,3-18-344,5-5-350,10-16 233,6-19 452,-9-10 1266,-7-21 871,-18-5 33,-7 3 376,-3-16-405,-9 11-729,19 68-2016,-9-5-405,17 60-766,-8-34-1450,4-9 3881,15-14 0,8-28 1,12-18-1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39 1 17284,'-22'25'5841,"10"-10"-4733,13 78-3107,5-45 460,11 13 40,-6-6 731,1-10 129,-3 17-136,-2-20 328,0 8-1140,20-70 3424,-6 8 64,13-59-530,-6 34 29,5 11 693,18 24-1231,-10 15-702,2 18-561,-21 5-2605,-4 4 370,-14 11 1595,-12 3 41,-13-7 142,-11-7 1606,-3-16 1138,-14-3 184,3-10 6,-17-14-1222,21-8-1628,-3-15-2987,16-3 3377,9-8 1,14 3 0,10-2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 22321,'7'46'-1879,"-5"-39"1253,7 52 1,2 11 34,-2-26 214,2 17 85,4-6 32,-9-14 165,10 28-831,-8-25 1046,4 12 1069,-4-12-1142,-18-90-94,12 19 632,-13-71-318,20 44 221,11 14 500,14 12 760,17 16-522,9 17-717,1 12-108,-15 10-1088,-9 6-23,-14 4-671,-11 12 83,-16 2-125,-13-3 1082,-16-4 1251,-6-15 810,-2-6 434,-9-10-257,-9-14-765,16-9-2922,-1-25 1009,47-13 866,19-2 0,9 8 0,6 18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263 72 18064,'-55'-34'-2800,"-3"26"3634,17 25 1674,-1 23-495,21-2-1554,-1 5-145,8 3-394,5 0 59,9 6 699,17-13-1838,34-30 142,-15-18 457,18-32 1337,-38 2-734,1-7 87,-8 77-924,6-25 882,9 66 233,25-75 213,-6-13-342,9-29-197,-30 7 273,-2-4-54,-9 2 834,4-5-734,-2 3 705,39 49-1681,-25-2-424,31 48-1778,-39-20 714,-4 11 417,-2-4 343,-7 9 343,-1-1 272,9-75 1446,-7 0-387,12-48 1144,-7 7-57,4 33 65,0-13-225,4 13-57,6 9 579,22 27-2196,-5 16-138,2 25-734,-20 5 155,-10 2-80,-3-6 220,-1 11-305,-2-11-452,0 13 557,-4 0 1285,0-5 1,-8-18-1,-1-13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0 8644,'15'74'0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241 6 16918,'-64'-3'2085,"26"0"-2042,-14 46 1640,33-9-2052,0 9 421,3-3 240,-6 39-311,14-28-134,6 32-14,15-40-628,13-1-1449,10-20 647,20-11 510,5-18-445,-1-5 2040,-9-11-184,-13 2 0,-5 1 0,2-1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216 86 21781,'-68'2'2196,"20"0"-1719,-5 41 1710,26-5-1429,14 4-997,6 12-254,19 2-492,12-10-121,10-15-131,22-15 823,-10-13-543,17-8 649,-18-12 1092,-4-8 686,-7-9 434,-10-9-143,-8-3-299,-15-16-1545,-12 8-924,-7 0-405,-11 14-1400,-2 14-258,-14 14 856,-2 19 495,-8 12 1979,15 9 0,14 2 0,15-3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98 91 23220,'-6'52'-551,"0"-1"1,-2 42-77,10-37-46,6 6 51,-2-23 173,4 25 130,-3-26-148,3 28-454,-2-27 135,3 20 178,-1-21-97,6 12-1044,-1-14 795,-42-57 67,12-1 144,-32-49-3796,14-9 3803,17 21 354,1 9 1,2-2 195,5-20 126,2-27 359,8 30-163,7-2 429,3 26 83,8 9 174,8-2-253,9 11 699,4 6 3022,21 28-3891,-29 10-239,12 23-360,-39 15 74,-7-6-83,-15 9-25,-5-14-334,-8-9 160,-3-2 528,-2-8-207,1-49 1,25-1 0,7-43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6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152 202 5734,'-3'-15'0,"0"1"0,1-1 360,1 1-1,-2-4 91,1 4 989,-4-8-629,-2 3-181,-3 2-539,-5 10 90,5 10 90,-18 32-90,16-7-180,-10 22 90,14-16 0,3 0 19,2 0-92,2-1 165,5 5-25,0-10-26,25 20-127,-15-31 148,18 9 3,-12-28 345,6-13 192,-4 0 88,11-40-361,-22 26-65,7-41 86,-15 48 77,1-17-285,6 53-743,-2-4-36,5 29 2,-2-4 235,1 0 66,3 17 62,-1-18-5,18 43-99,-15-49 375,19 30-65,-19-48 117,5-4 313,-5-15 782,18-45-637,-14 18-272,-2-13 1,-3-1 183,-5 7 47,3-32-27,-8 48-544,1-9-91,7 41-434,-10-5 640,9 24-727,6 18 188,-10-15 126,19 28-174,-18-36 186,9 8-32,-7-20 284,7-15 257,-8-6 636,10-47-306,-15 24-188,8-61 103,-14 52-191,1-39 56,-3 55-2460,-2-17 1149,9 67 24,-3-16 315,4 38 28,4-11 12,0-7-628,26 29 649,-9-25-343,35 22 599,-31-35-39,35-1 413,-37-15 376,38-22-128,-40 8 431,19-40-550,-34 24 486,-4-33-502,-10 33 641,-18-18-896,5 38 156,-17 4-236,6 19 374,-30 50-101,27-24-1,0 14 1,3 1 0,11-13 90,-5 54-180,17-69 270,7 25-180,7-43 90,27-12-90,-10-10 90,12-18 0,0-5-90,-6-2 45,4-11 0,-4-1-135,-12 11 90,11-26-1,-22 47-178,-1-5 89,0 39 0,-4 9 0,3 12-90,1 42 0,-2-37-540,8 10 0,3 0 181,5-11-3779,41 19 4228,-33-46 0,19-5 0,-21-15 0,2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8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91 5734,'17'4'2608,"-2"-4"-2428,32-8 0,-6-2 0,0 1 0,12-4-90,-6 5-90,31-7-5331,17 1 4521,-17 4 924,20 2 1,-67 9-1,7 0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81 83 8512,'49'26'3448,"-12"-15"-2924,13-40-105,-30-17-535,-33 8-155,-39 32 202,10 7 23,-17 40-252,38-11 116,-4 10-135,11 1 18,3 10-5,20-5 149,18-2-532,12-14-1228,12-14 1801,3-21 128,-10-11 1,-7-5 0,-14 0-1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1 181 7163,'50'-11'4098,"-26"-2"-3665,37 63-465,-39-17 129,-6 4 356,-7 7-542,-29-81-109,9 33 64,-4-40 0,5-10-658,7 16-1736,4-25 2554,13 26 0,13 8 0,15 14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359 305 6363,'-85'-3'1529,"5"8"-1259,33 23 90,-7 5 0,24-5 90,-5 7 269,10 1-269,23 16-270,19-14 90,18-3 0,26-25-180,-1-21-1,-1-7 1,-11-11 0,-16-5-90,-10-2 90,-8-5-90,-10-8 0,-29 23-90,-3 27 124,4 38 86,23 15-105,27-7-14,16-23 106,5-11-83,12-20 102,-8-9 103,-3-19-24,-18-2-39,-6-7 72,-12-14-680,-7 11 772,-9-17-176,-4 7 50,-4 4-78,1 1 601,-10-13-758,-3 86 1272,10-22-276,10 98-720,15-41-161,7 6 41,-3-19-181,8 19-84,-5-13 114,4 19-1141,-15-28 1178,-48-38 0,23-1 0,-39-41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0 123 15278,'88'-23'2552,"-19"5"-1526,-6 4-668,-11 0 196,1-1-21,2 1 141,-19 0 3,12 4-411,-14 30-842,-7 4-174,-17 38-148,-14 5 240,0-12-725,1 16 1179,7-28 1,-3-11 0,1-12-1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 10795,'16'81'-998,"1"-12"1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266 305 11065,'-77'3'2063,"20"4"-1650,-8 36 162,37-11 6,-3 5 3,23 2-593,22-5-133,15-2-151,28-23 277,-6-17-47,3-11-104,-19-8 192,-6-8-396,-12 0 430,-27-38 162,-2 32-294,36-7 40,11 53-147,31 11-55,-16 21-280,-28-6-37,-2 10 1299,-15 8-640,-10-89-15,7 21-359,-4-68-245,24 37-106,4 27 448,22 23 74,-17 18 95,3 35-107,-29 2-71,-3 9 21,6-9 37,5-13 147,14-11-125,12-17 9,18-19 90,-13-9 0,5-22 0,-31-7-90,-7-10 90,-12-24 0,-4 22-464,-5-10 554,0 26-90,-2 1 450,-22-39-270,10 32-180,14 51 0,15 9 0,26 65 0,15-20-90,-19-22 232,3 10 0,-1 3-232,-9 6 91,-6 30 25,-34-33 77,-6-16-50,-25-5-39,3-9-416,-5 0-1307,-34 10 1709,42-16 0,-46 10 0,54-16 0,-15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0 407 5734,'60'-6'479,"0"-1"1,15-2 0,-2 0-30,19 0-2026,-26 1 1,1-1 1754,-14 2 1,0 0 0,7-1 0,0 0 45,-1 1 0,6 0 45,17-2 0,10-2 0,-6 2-181,-3 2 1,6-1 108,-7-1 0,16-3 0,7-1 0,-6 1 0,-14 2-63,12-2 0,1 1 29,-22 2 1,13 0 0,8-2 0,-1 1 0,-7 0 0,-15 3-75,16-2 0,-3 1 22,-4 1 1,13-2-1,-1 1 1,-16 3-23,-14 1 0,-2 2 89,24-3 1,11-1 0,-12 1-90,-24 2 0,-1-1 30,19 0 0,9 0 0,-13 0 1092,16-1-1167,-36 1 0,-2 1-4363,12 0 4892,-108-5-574,-7 1 0,-1 3 0,-3 2 0,-22-1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8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1 196 5824,'22'-13'359,"8"-2"-538,4 2 179,14-9-1021,3-1 1021,7-5 0,0-5 0,-6 10 0,-4-3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9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0 211 6723,'12'-5'2968,"-5"-1"-2788,26 6-90,-3-3-3433,5 1 3523,18-2-405,16-3 1,5 0 224,19-3 60,-18 1 0,11-1 0,-11 0-15,-25 2 0,0 1-15,22-4 0,10 0 0,-10 0 60,27-3-60,-32 4 0,8 0 0,-9 2-30,20-1 89,-8-2 1,-4 2-90,-16 4 180,23-5-899,-52 6 2599,-21 8-2240,-11-2 2092,-24 7-2181,11-6-1,1-1 450,-8 0 0,6-1 0,-4-1 0,4-1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9.4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26 6273,'-3'-15'2879,"10"7"-2699,16 5 0,12 6-1,0 4-89,7-1 90,-1 2-395,9 5 305,-8-3 0,2 3 345,27 18-165,-24 5-180,10 0 0,-44 9-90,-21-28 90,-40 26-90,24-25-90,-44 21 0,46-29-899,-15 7 989,22-11 0,7-3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0.3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360 241 5734,'10'-22'270,"-3"1"-5301,-1 2 6110,-1-11-629,-5 5 1409,-1-5-1410,-2 11 1490,-15-10-1669,9 14 630,-43-12-721,22 24 181,-49 12-270,41 6 180,-41 37-180,51-27 90,-17 36-180,39-37 180,37 37-180,-6-33 45,24 4 0,6-3-135,14-4-1134,15 0 0,0 0 1224,-7-5 200,4 5 1,-7 3-291,-35-8-755,29 35 755,-62-33 0,-23 39 0,-8-34 180,-27 9 0,-5-1 0,3-12 45,-10-2 0,1-4-45,24-13-129,-41-21 39,54 2-629,-18-43 179,36 32-3778,11-57 4228,10 48 0,9-28 0,0 33 0,-2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0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6813,'0'10'3598,"2"3"-3418,12 24 90,-3-4-90,5 1 0,-1 1-4342,4 10 4342,-2-7 474,3 6 1,0 5-475,8 32-360,5 4-2968,-17-10 3148,-22-60 0,-6 2 0,-2-21 0,-1-6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1.0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0 126 6004,'18'-6'1259,"3"-1"-899,-3 3-91,6-1-4160,1 0 4161,8-1-90,2-1 377,39-7-377,-33 4 180,49-15-270,-59 15 540,35-10 89,-45 14-629,3 10 0,-23 2 0,-11 28 0,2-18 2931,-2 17-2931,2-4 1392,4-5-1392,7 17 0,5-18 0,18 11 0,-8-20 0,28-1 0,-23-13 0,31-14-90,-33 1 90,15-26 0,-27 19 0,-17-42-90,-4 38 0,-43-30 0,10 39 0,-10-2-90,14 15 0,15 3-90,3 4 90,4 0-270,-8 7 90,9 1-629,-15 18-1,16-6-2698,5 14 3598,12-19 0,10-1 0,4-12 0,1-1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1.4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0 376 7803,'5'18'1978,"0"-1"-898,0 1-810,2-3 89,3 0-89,0-7 0,3-1 180,11-5-270,-4 0 539,56-16-629,-41 5 90,15-5 0,-1-3-180,-19 3 270,23-22-270,-41 17 90,-25-39 0,-4 26-90,-43-43 0,30 45 0,-14-12 90,20 22-90,-3 4 0,4-1-90,1 7 90,6-1-90,6 5-90,0-3 90,6 1 90,12-1-90,0 2 90,14 5 0,-2 0-90,3 5 90,50 10 0,-31-3-45,13 14 0,-1 2 45,-17-5-270,29 47 1,-50-42-811,6 36 450,-18-40 630,5 20 0,-1-30 0,5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1.8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191 187 6543,'2'14'4138,"7"-9"-3958,13-4 90,-2-9-90,-2-2-1,-2-1 91,8-6 180,6-15-360,-13 11 180,-7-31-270,-16 36 180,-40-19-180,20 31 0,-51 12 0,46 11 90,-40 38-90,42-20 0,-23 49 0,34-50 90,16 47-90,16-54-720,73 17 360,-37-36-330,0-6 0,2-3 150,12-5-89,7-5-541,3-5-1168,-2 2 2338,19-10 0,-22 11 0,10-5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2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84 5734,'-2'-13'449,"3"0"-5569,-1 1 7099,0-6 959,-1 6-2309,-2-4 501,9 46-1040,-2-6 89,8 34-420,-3-6 331,0-1 90,0 9 0,1 3-180,2 12 90,-1 1 0,0-2-90,-1-18-482,6 33 302,-11-60-5307,7 15 5487,-11-52 79,3 8 0,-9-30 0,-1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7.0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2 426 5734,'-1'-13'2069,"0"-2"-450,3 4-1439,4 18-1,-2 2 1,8 22 0,-9-8 180,8 46-270,-10-27 45,1 12 0,-1 0-135,-3-11 180,0 43-90,1-59 719,0 25-719,-2-57 0,4 8-90,1-39 90,-4-5 0,9-29-90,-10 1-1651,10-21 0,3-3 1651,-5 3-1058,10-3 1,1 6 1057,-6 39-917,26-27 917,-22 49-159,31-16 249,-29 28-90,33 7 0,-31 15 0,37 46 90,-31-20-90,9 35 0,-3 5 0,-9-11 45,0 13 0,-1-2-45,-8-18 0,4 17 1594,-9-34-1684,3 17-90,-7-20-1349,-1 47 990,-8-55 1932,-10 26-1393,0-49 0,-6-2 0,4-7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2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36 138 5734,'-12'-16'270,"3"3"179,2 2 91,1 0 180,5 3-361,0-7 1,6 5-90,7-4-90,2 3 629,52-5-719,-25 9 90,33 2 0,3 4-90,-13 5-1131,2 7 1,14 5-1,-12-1 1131,9 11-120,-14-1 0,10 6 0,-12-2-150,4 16-171,1 9 1,-5 2 286,-22-7-167,-11 9 1,-10 0 182,-23-14 253,-17 8 1,-7-2 470,-4-11 148,-35 14 1,-6-4 783,21-17-687,-20 5 1,2-2 729,29-16 266,-27 7 77,44-18-1945,-3-3-8,36-16-1549,2-3 1509,22-9 50,1-3 1,3 9 0,0-1-1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3.55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487 507 19374,'-15'-15'-4449,"2"4"3552,0 1 800,-4 2 735,-2 3 139,-2-1 325,-30 8-125,17 0-122,-50 29 1226,46-11 226,-38 41-516,46-32-220,-17 30-750,31-32 228,4 27-1461,15-31-600,10 9-959,4-22 689,63-31 1049,-36 8 309,3-6 0,-1-4 498,-7-1 300,14-26 166,-24 21 947,16-41-217,-33 48-831,8-20-1182,-16 33-435,-11 21 45,5-2-643,-11 18-2736,10 12 2841,0-16-180,11 27 290,-1-33-191,44 7 610,-26-21 304,48-11 1018,-49-5 173,27-22 619,-34 14-558,9-54-134,-23 37-517,-5-19 0,-4-2-495,-2 10-237,-7-17 0,-1-1-898,6 18 428,-5-4 0,2 4-1125,6 22 549,-9-14 368,8 50 2256,1-8 306,4 33-1318,14 23 0,3 3-95,-2-4-26,7 24 1,1-3-23,-7-35 2747,8 25-2749,-12-39-962,1 3-4075,-3 7 5148,-2-14 0,-10 4 0,-7-21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4.1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0 293 20454,'18'-17'3087,"4"4"-1223,11 4-1594,4 1-273,3-1-1771,0-2 2004,4 0-161,28-7-166,-8 2-178,9-5 1,1-2-1178,-5-1 956,3-4 0,-8 1-719,-32 11 514,18-9-938,-54 15-64,-1 5 378,-17 3 431,2 7 231,-2 5 90,-42 32 38,24-15 413,-1 8 1,1 0-225,6-2 789,-15 48-322,31-41 65,2 40-388,20-51 451,31 16-338,-10-29 1190,56-2-1123,-26-16-189,15-9 164,-21-3 294,9-20-244,-20 8 315,24-38-273,-44 27 138,2-58-128,-20 55-251,-9-39 121,3 60-20,-24 1 146,17 24-35,-20 27-16,21-4-3,2 44-1,11-35-6,24 7 1,8-2 18,1-12 9,8-3 1,3-5-105,-4-15-662,53-13 583,-50 0-127,5-10 1,-3-3 86,-19 0-345,14-24 236,-28 21-841,-11-28 859,-2 30-729,-47-15 264,23 31 759,-69 8 1,56 3-1,-29 8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5.38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86 566 8330,'-13'1'86,"-3"0"589,3 1 197,-4 0 31,5 0 762,-2 0-1656,39-5 43,5-1 94,38-8-1067,-1 2 1014,-14 0 1,8-2 82,7 1 0,7 0 0,-3-1-217,7-2 0,4 0 80,-8 3 0,11 0 0,-1 0 0,-13 2-52,-7-1 1,1 1 73,13 0 0,17 0 0,1-1 0,-15 2-117,-6 0 1,0 0 109,6 1 1,15-1 0,-1 0-1,-15 1-54,-14 2 0,0 0 67,8 0 1,14-1 0,-1-1-1,-13 1-22,-9-1 0,-1-1-23,6 2 1,12-2-1,-1 0 1,-14 1 22,-13 0 0,-1 0 15,26-2 0,12 1 0,-13 0-60,-25 3 0,0 0 60,36-4 0,16-1 0,-14 2-15,-33 3 0,-1 0-15,31-2 0,12-2 0,-14 1-30,-35 4 0,-2 0 30,15-3 0,7-1 0,-9 0-30,13-2 45,12-1 0,-4-1-45,-31 6-1518,17-3 1,-3 0 1517,-26 2-315,48-8 315,-53 9-90,20-2-2069,-35 6 1143,-33-4-2312,-11 7 3328,-48-1 597,8 1 0,-5 2 0,1-3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9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0 414 7443,'28'2'270,"-1"-1"-180,-8-2-90,4-2 0,1 1 89,1-1-1115,36-6 0,6-2 1026,-8 3 0,11-2 0,-1 1 90,-17 0 0,11 4 0,3-1-90,19-3 45,7 1 0,-4 1-45,-19 5 44,5-2 1,-3 0-45,-16 2 90,26-2 0,1-1-90,-12 1 0,22-4 0,0 0 0,-19 2 0,25-3 0,0 0 2503,-21 3-2503,11-2 0,0 0-90,-12 5 90,-9-2 0,-2 0 0,-2 1 45,11-1 0,-2 0-45,-13 0-1696,24-2 0,-1 1 1696,-28 2-703,25-2 0,-1 0 793,-25 2-90,14 0 0,-1-1 0,-16 4-917,2-2 1,2 0 916,4 1-340,5 0 1,1 0 339,1 1 0,1 0 0,-2-1 90,-15 3-90,7-4 0,0 0 0,-6 4 45,17-5 0,2 0-45,-11 2 45,10-3 0,-1 0-45,-14 2 459,12-1 0,0-1-549,-7 0 135,9 2 0,-2 0-45,-16-2 0,8 2 0,-2 0 0,-14 1 204,16 1 0,-1 0-204,-13-1 0,9 2 0,-1-1 0,-4-2 743,5 0 1,1 2-744,-3-1 0,1 0 0,-1 1 0,-12 2 0,43 0 0,-48-1 813,61 0-723,-53 1-90,53-4 0,-51 4-90,49-7 180,-54 6 742,47-6-832,-56 6 0,40-3 0,-37 2 0,34-1 0,-36-2 890,39 2-800,-43 2-90,33-1 0,-36 3 834,30-2-834,-26 0 0,37 0 0,-38-1 0,30-1 0,-33 2 641,23-2-641,-21 1 90,31 0-90,-29-2 90,54 1 0,-47 0-90,44 0 90,-51 2 384,21-2-384,-29 1 192,12-1-192,-15 2 0,7-2-90,-10 2 90,19-4-90,-13 2 90,20-4-90,-14 6 90,4-1 0,-9 0-90,0 1 0,-7-2 0,-4 2 0,-2-1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10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229 0 9961,'8'2'2789,"-5"-1"-2699,28 8-90,-14-2 90,4 2-90,-1 2 90,1-1-90,-2 3 90,20 22-90,-3 6-90,1 4 90,-11 1 0,-24-25 0,-22 27-90,1-22-180,-51 24-90,35-29-810,-15-2 1,-1-2-1529,7-5 2698,-4-3 0,-3-2 0,-1-5 0,-16-3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11.12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369 0 14521,'10'17'-3930,"0"1"2580,-6-1 1278,1 4 299,2 12-271,-5-8 380,5 16-119,-13 5-632,0-7 1282,-24 44-15,6-44-324,-6 5 0,-2-1 426,-2-9 129,-26 22-17,24-31 148,3-3-270,4-11 165,6-9-616,3-6-175,-6-13-886,12 4-89,3-22-368,13 22 282,15-9 512,-1 22 50,55 21-125,-35-3 214,16 9 1,1 4 227,-5 3-133,3 7 0,-1 1 35,-8-7-1137,28 29-229,-51-46 484,8 8 709,-13-15 0,-7-4 0,-1-4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19.06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295 93 15700,'1'-12'-52,"0"-1"498,-5-2-1449,-1 2-20,-4 0-469,1 4 596,0 4 822,-4-2-667,-11 4 855,5 1 35,-24 7 1030,22 0 492,-25 16 863,26-10 341,-22 27-633,27-21-354,-9 30-1109,18-28-316,7 34-1183,5-32-694,16 35-593,-9-33-416,25 31-425,-21-30 318,44 53 274,-37-45 1340,9 12 0,-1 1-232,-12-9 535,15 47 566,-26-44 575,-13 55 748,-5-56 349,-29 42 546,18-56 431,-26 22 140,28-33 92,-14 9-386,15-23-1663,1-4-1087,7-11-1112,14-14 919,1 11-261,16-8 499,-7 23-631,4 0 65,-4 15-298,3 28 380,-7-7 908,5 31 0,-2 5-944,-5-9 242,4 26 0,1 1-1146,-2-24 1105,3 3 1,1-3-858,2-10 1406,25 36 29,-21-59-702,38 20 121,-24-40 85,21-13 1,4-6-21,4-10 841,3-6 1,-1-2 0,-8-3 0,13-8-1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20.23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4 120 19374,'-2'-17'-2895,"0"2"1889,5 2 1835,-1 3-99,2-3 80,1 3 307,-1 0-453,4-1-16,-2 3 947,2 0 187,4 4-505,2 9-1086,-1 2-4551,3 10 3122,-7-4 50,5 20-624,-6-10 211,7 44-51,-11-34 805,4 17 1,0 1 225,-2-17 181,17 59 487,-12-66 56,23 31-210,-14-37 422,29 12 45,-24-22 329,35-6 612,-36-6 422,18-11 402,-30 3 473,-6-8-896,-8 7-1579,-15 5 410,4 6 492,-18 15 77,14-3-509,-24 31-762,19-16-294,-16 45 693,23-36 183,8 14 0,4 1-876,4-7 71,7 12 0,4-1-2030,2-14 905,8 12 0,2-2-805,-3-15-133,26 45 566,-33-59 467,6 14 345,-11-20 494,-7 10 3692,-2-9-2479,-23 24 718,2-18 18,-41 23 264,30-28-532,-22 5 1,-3-2-603,10-8 1,-43 13-1,52-17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3.3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36 231 16265,'-19'-3'1071,"2"-1"-1506,27 1 2182,-1 1-946,22-3-368,-6 1-172,18-5 6,18-7 0,4-2 386,19-8-277,-20 8 1,8-4 0,-10 3 686,7-3-1030,10 3 0,-4 2-39,-28 8-84,48-4-333,-70 12-703,10 6-151,-27 4-1552,-7 4 1476,-7-3 1471,-18 3 1,8-6 0,-9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7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1 213 5734,'29'-15'0,"1"2"270,6-5 89,2 1-179,8-1-620,-5 1 530,10 0-4002,-10 3 3643,0 0 323,47-15 1,-45 15-1,33-12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3.73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187 1 17284,'22'23'-5930,"2"5"3591,-5 0 1079,1 6 937,6 11 4,-3 1 321,-1 1 44,1 9-1374,-11-3 1658,-3 18 1,-2 2 611,-3 3-362,-5 12 1,-3-6 437,-5-34 390,-15 36 112,11-60 666,-32 8 447,21-31-1239,-45-18-1017,36-6-642,-5-16 1,2-2-952,11 4-223,-17-33-165,34 48-22,-1-4-930,1 1 1143,4-2 549,-1 5 177,5-1 1780,3 10-463,6-1 1,1 4 0,4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4.96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308 165 16683,'-4'-14'-5099,"-1"3"3075,1-2 1265,-3 4-256,4-1 1606,-10-7-1097,5 6 836,-20-13-1541,14 16 1642,-12-4 279,6 12 858,1 0 308,-5 5-61,5 3 830,1 3 312,2 6-725,0-2-217,1 6-496,-2 19-1450,5-8 115,-1 13-719,10-9-688,-1-7-13,10 25-490,-3-23 12,20 23-290,-9-35 102,32 10 742,-23-21 646,32-13 1024,-31-5 575,29-49 489,-34 32-401,13-60 218,-25 50 32,-7-37-942,-3 44-683,-7-14-1101,5 30-868,0 14 1193,4 7 31,3 18 148,8 20 32,-3-20 254,14 44 108,-10-43 39,15 22 155,-16-32-1203,12 4 382,-8-19 1643,5-7 1109,-4-7 614,-4-9-897,-3 5 284,2-26-314,-1 16 225,2-22-398,-7 31-1353,3-6-608,5 36-1800,-3-7 1226,7 24-691,11 41 820,-15-37-108,31 54-76,-31-70-162,15 13 114,-5-34 3310,-4-8 414,1-12 162,-9-24-1267,-10 14-452,-11-56-99,4 45 326,-16-33-405,17 48-1936,-12-6-1238,12 21 449,-4-6 748,4 32 2440,6-1-944,-4 19 25,17 28-226,-3-22-541,21 42 688,-12-51-906,25 27 592,-20-38-1714,40 11 1909,-29-28 355,38-14 1217,-38-5 603,22-24 402,-33 12 206,16-38-533,-27 35-403,1-29-1075,-16 46-844,-9-14-1438,1 23-660,-17 13 1359,6 10 1549,-29 46-234,23-12-242,2 5 0,2 2 199,4-1 597,-7 39 162,20-63 180,2 11-1824,10-31-2384,30-28 3137,-11 3 523,17-27 35,-19 15-158,2-23-296,-5 15 190,7-35-31,-16 38 1262,6-19-2889,-13 33-167,1 19 207,-4 20-390,0 19 522,0 0-204,1 11 350,1-11-274,4 25 77,-2-34-236,13 15-285,-7-36-2500,47-18 4970,-30-8-521,32-21 1,-34 6 0,3-2-1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5.43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26 320 21331,'-14'30'1498,"6"2"-1919,5 4-287,5 10-133,3 3 264,-3 1 244,6 5 116,-1 5-523,1 5-1693,2-15 1,-1 1 1749,1 26 636,0-18 0,0-4-78,-4-8 204,6 6-364,-8-70 1085,1 0 94,-4-25-698,-2-24 0,-2-6 63,-6-5-207,1-18 0,1-2 143,-3 10-170,2-4 1,1 0 248,4-3-406,2 8 1,1 6-289,4 28 920,7-18-97,3 71 369,-1-1 159,8 32-1852,-1 10 201,-3 10 457,1-4 0,0 3-405,-1 26 472,2-13 0,6 11 0,-6-9-684,0 18 574,0-17 1,4 10 0,-4-14-1039,-2-3 1631,0 1 0,1-1-57,-2-10-1639,-2 23 261,-11-48 1451,-21-2-16,-2-28 1,-11-4 0,4-5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5.5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1 245 16683,'41'-23'4580,"-2"4"-3289,-9 5-574,3 1-360,6-2-111,8-5 8,6 2-227,8-1 758,-10 2-1665,45-10 148,-60 14 705,44-14 1,-67 19 0,8-3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6.05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112 188 19201,'-16'19'3569,"1"0"-2605,12-3-2343,-2 5 861,2 1-85,3 8-146,-1 1 340,4 6 203,3 18 0,0 3-1208,0 10 795,4 15 1,2-1 90,-2-23-119,-1-2 1,-1-3 141,-2-19 344,3 34-590,-9-47 523,-6-35-558,-1-7-43,-12-56 407,7 21 143,-4-10-62,2-7 155,2 8 40,-1 14 0,1 0-222,3-11-335,-4-8 0,1 2 938,9 16 56,-2-36 148,7 54 128,6 5 149,0 0 1996,2-3-1835,3 6 1738,2 1-1138,18-7 3874,-2 13-3452,33 11-1235,-25 12-976,25 46-690,-42-16-367,10 57-391,-30-36 896,-18 7 0,-5 0-1176,1-12-574,-16-3 0,-3-7 1897,14-25 737,-19 3 511,25-14 213,-12-15-451,12 3-351,-15-14-433,16-3-231,0-1-1083,15-27 710,5 25 3235,15-24-3114,-1 32 1137,24-24 0,-17 23 0,15-14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6.5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357 202 18760,'9'5'365,"-4"1"-2546,-5 17 2269,0-2-1,0 8 42,2 3-186,1 6 52,0 3-654,4 8 649,5 49 468,-1-33-476,1 7 1,1 5-68,9 17-216,1-1 104,-3-14-129,-14-63 99,2 8-53,-17-31 13,2-5-208,-12-18-104,3-3 174,-8-15 72,2-6 114,-7-8-948,4-5 1027,2 5 8,7 13 0,1-1 168,-1-13 11,3 7 1,3 3-18,6 5 54,5-10 1,2 0 62,5 8 37,14-7 1,5 3 318,-3 23 128,46-21 265,-43 43-180,46 30-473,-47-3-353,21 59-381,-44-39 56,-19 56 139,-6-48-48,-17 2 1,-6-1-133,-7-8-992,-14-10 0,-2-6 2118,-4-13-718,20-8 0,1-3 0,-7-5 0,3 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8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60 843 5734,'-14'-8'899,"1"1"1,3 3 899,-1 0-630,-1 8-1169,32-8 90,-8 5-90,33-8 90,-11-3-90,24-4 45,3-1 0,4-1-45,25-11-1049,3 3 0,-1 1 1049,-13-1 30,-11 7 0,13-1 0,-11 3-30,24-4 0,-20 5 0,11-4 0,-12 4 0,17-2 0,3-3 0,1 0 0,-6 1 30,-20 5 0,10-2 0,-9 3-30,27-3 0,-28 2 0,9-2 0,-11 3 0,17-1 0,2-1 0,1-2 0,-7 1 210,13 1 1,1 0 202,-10-1-46,10 1 0,-2 2 347,-24 2-191,16-1 1,-1 0 509,-13 3-521,19-3 1,1 0 345,-17 1-549,22-3 0,-2 0 412,-20 3-649,16-4 1,0 1 90,-10 6-211,0-5 0,-3 0-9,-7 4-58,13-3 1,-1 1 2240,-20 4-2255,13-2 1,-3 1-227,-27 4 306,10-4 0,0 0-120,-15 4-20,42-8-167,-55 9-1116,5-1 373,-40 10-1125,-2-4 2294,-28 10-56,-4-5 1,-3 1 0,-9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0.0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198 127 17816,'-32'-15'-2967,"6"2"2377,8 6 743,8 3-91,-7-6-404,6 2-41,-1-2 369,2 2-878,-3-2 1380,1 1-643,0-2 20,1 2 649,4 3-511,1 0-229,8 30 965,0-10-65,8 31-120,-2-14-176,3 15-1796,3 7 0,-1 4 1698,4 21 57,1 17 0,-1 1 219,-3-8-784,-3-14 0,1 13 0,-1-12 220,5 23 231,-4-24 0,1 11 1,-2-13-215,0 12 121,3 10 1,-1-1-860,-3-13 790,-4-22 0,0-1 41,1 4-491,-2 9 377,3 4 2691,3 22-2608,-5-23 18,6 22 33,-6-32-76,1 12 55,-1-16-85,-3-3 1319,-1-2-1534,-2-2 810,-3-7-612,35-20-575,6-13 464,28-21 501,4-8 105,-18 8 186,3-8-271,-2 7 0,0 1 159,19-7-1962,20 1 0,4-1 2509,-5 2-955,-12 2 0,15-1 0,-13 1-381,-24 4 1,-1 1 116,28-4 0,11-2 0,-13 2 20,-30 5 0,-1 0-92,20-3 0,9-1 0,-9 1-46,-20 3 1,1 0 40,33-6 1,14-3 0,-14 2-113,-31 5 0,1 0 107,31-6 0,13-3 0,-14 2-84,-35 6 0,-1 1 91,24-5 1,11-1 0,-10 1-177,-24 4 0,0-1 119,32-3 0,14-1 0,-12 1-117,-31 4 1,1 1 114,26-3 0,13 0 1,-15 1-483,11-3 463,6 1 1,-1 0-442,-10 1 496,-17 3 0,11-1 0,-10 2-134,27-2 256,-28 2 1,9-2-1,-11 2-962,17-1 1011,-26 1 1,-2 0-31,2 2 2592,20-4-2531,-8 3 0,20-5-90,-20 6-422,-9-2 512,-6-1 0,-38-23 0,-12-9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1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30 9563,'1'-14'3374,"0"-1"-3625,7 29-314,-3-6 187,6 26 314,-1-5 15,3 19 74,7 13-789,-6-1 704,5 7-116,-9-25 274,3 9 0,1 1 50,-1 0-13,4 27 0,1 1 80,-8-26-74,7 36 1,1 2-26,-4-26 10,3 18 1,0-1 63,-4-24-150,3 11 0,-1 0-6,-8-18 26,8 28 1,2 3-140,-3-19 74,0 3 1,1 0 294,2-5-307,2 8-3,-2-10 3,6 18-11,-6-23 71,2 17-63,-11-30 26,-5 8 140,1 2-196,-4-1 95,1 3-91,2-5 3,3 4-1,2-9-24,6 3 27,-1-3 224,0 0-146,0-2-2435,-34-7 2341,-9-13 43,-37-13 0,9-13 1,-1-6-1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2.4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0 873 7443,'36'2'809,"-4"0"-539,-2-4-90,-4 0-4252,8-2 4522,52-17-270,-15 4-90,-16 0 0,0-2 90,21-9-402,-17 5 1,10-5-1,-6 2 312,-9 4 0,2-1-539,31-12 1,14-5 0,-15 5 493,-35 13 0,-1 0 45,19-10 0,9-4 0,-11 4-37,14-9 7,-19 9 0,10-5 0,-12 6 30,6-2-45,9-6 0,-6 2 45,-31 14 270,30-23-180,-49 30 2405,16-12-2135,-25 19 2401,5-4-2737,-8 8 2155,-2 10-2254,1 1 1,-3 5 0,-2-6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7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77 8162,'1'13'2969,"-1"-5"-2789,11 26-91,-3-6 91,0 1-376,1 10 286,1 8 0,-3-4 90,0 26 0,-1 4-180,-1 0 90,0 12 0,-1-4-90,-2-31-1289,2 16 1379,0-42 0,-2 14-180,2-19 90,-10-12 0,2-17-180,-7-21 90,5-1 0,-7-12 0,8 1 96,-9-15-141,8 6 1,0-2 44,-3-10 0,3-6 0,1 3 90,4 22-90,0-49 90,2 57 180,9-39-180,-5 50 0,22-33 90,-16 44 1298,29-9-1388,-22 22 0,28 17 0,-28-4-179,16 35 89,-25-20 0,-3 35 0,-10-30 0,-33 37 90,17-43-90,-37 25-90,40-40 0,-15-1-90,23-14-1799,-1-21 90,9 11 1979,11-23 0,1 22 0,8-8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4.3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50 258 5734,'-19'-5'1979,"3"1"-810,1 3-1079,28-7 0,-4 1 0,28-6-447,-5 4 447,3-2-3274,55-26 3274,-42 15-773,19-5 0,3 0 773,-10 8-256,1 0 0,-2 1 166,-13 6-105,13-3-435,-46 12 2696,-13 10-2336,-4-5 2152,-13 11-2152,2-5 587,-18 9-497,9-7-450,-32 14 360,30-13-180,-25 11 270,31-11 0,-14 6 180,20-11 180,-7 0 90,6-5 0,2-4 89,3 0 1,1-2 720,3-2-991,0 0-179,13 15 0,4 4 0,5 13 90,12 12-90,-13-8 45,10 18 0,2 4-45,-2-2 0,-1 14 0,-2-2 0,-8-16 0,-9 37 0,-11-50 0,-34 28 90,17-39 90,-41 12-180,38-27 180,-32-9-180,35-5-270,-24-22 90,34 14-1529,-2-33-270,19 28 1979,16-29 0,-2 28 0,7-9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4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59 106 6723,'6'5'2159,"-4"-2"-2069,14 30 90,-6-8-90,1 9 0,0 1 90,5 20 89,0 25-269,-4-21 180,6 27-90,-14-62 0,6 18 90,-7-25-180,-10-15 0,0-12 0,-9-16 0,1-2 0,-1 0 0,0-6-90,-2-3 90,-1 0 0,0-10 0,4 13 0,-9-53 90,18 51-90,-9-49 0,17 62 0,14-24 0,-2 31 0,38-11 0,-31 24-90,57 14 90,-41 13-1741,7 15 0,-1 5 1651,-10 6-292,-5 8 1,-7-1 431,-19-13 80,-6 11 0,-4-1 435,-9-11 260,-30 41 223,23-59 229,-22 11-176,29-29-2242,-20-10 2252,26-6-376,-7-10 0,18 6 1,3-1-1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5.6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5 100 18266,'13'24'-4007,"2"-1"2378,-3-1 1155,2 4 173,1 3 162,-2 5 483,13 45-191,-13-33-457,0 10 1,-1-3 802,-8-19 169,4 25 84,-9-44 205,-1 4-129,-9-27-654,1 0-160,-7-24-335,7 4 123,-3-7-73,-8-44 177,4 24-153,1-2 0,1 1-206,3 9 518,-2-14 233,10 18 245,10 8 218,-3-2-266,24 6 920,-12 24-88,40 8-557,-24 11-421,27 35-504,-31-22-300,3 39-324,-18-32 233,-7 39-518,-2-45-101,-11 19 787,2-37 1272,5-16-731,1 3 377,10-20 388,13 5 713,-6 7-452,29-7-74,-28 18-925,50 13-833,-45 2 533,35 27-214,-42-17-1055,-2 18-218,-10-18 227,-10 8 624,-1-10 529,-5 3 720,-36 20 814,22-21 355,-61 26 324,57-38-544,-36 2-546,41-19-1365,-24-32-528,28 15-879,-8-29-285,28 30-2113,13-17 3538,1 10 697,6-4 1,-1 11 0,-1 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5.90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282 78 15927,'-11'-17'-3684,"0"3"2708,-4 2 1089,3 4 389,-3 0 107,-1 0-105,4 3 136,-4 0-595,-4 4 1982,-33 31-69,20-13-90,-20 57-646,42-45-121,8 69-833,12-59-337,12 9 0,7-2-712,10-17 76,38 15-584,-30-37 68,48-8 587,-50-7-458,40-22 1287,-62 15-988,7-16 98,-23 14 659,-5 3 1,-12-1 0,-3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0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0 196 5734,'3'-23'629,"-3"2"1980,5-8-1440,-2 12-1079,4 15 90,0 12 0,3 27 0,1 10-90,2 4 45,1-3 0,0 1-45,-3 8-1,4 1 1,-1-2 0,-9-12 90,9 48-180,-10-63 270,2 19-270,-7-58 90,-3 5-48,-5-34 2,-4 10-28,5-9 31,-11-32-11,9 24-16,-8-18 1,0-1 104,3 13-151,0-6 0,2 2 27,7 22 7,4-33 53,10 45 32,20-22 45,-8 30-26,36 0 163,-29 11-207,55 36 4,-47-8-23,5 14 1,-3 4-90,-12 0-75,-2 4 1,-3 1-42,-8-4-860,9 46 569,-18-54-1302,0 27 810,-6-42 963,-4 4 0,-2-16 0,-2-3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1.0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0 400 7163,'17'-20'602,"-2"2"-296,-3 7 21,6 0-64,1-2-42,3 1 97,32-17-368,-25 14-230,35-17 162,-44 22-192,13-9 343,-21 10 228,2-4-18,-6 3 230,-2 3 98,-3-6 552,-1 1-365,-2-2-751,7 19-98,-4-2 86,13 35-102,-9-16 39,5 15-105,-4-6 180,0 2 237,10 58-166,-7-41 153,2 11 1,0-2 61,-3-23 238,6 32 43,-11-51-197,0 7 113,-8-37-25,1 3-96,-10-25-334,2 4-81,-5-4-244,-10-28-191,1 8 35,-16-36 223,16 37-277,-11-27 308,25 51 102,-8-33 164,17 45 513,7-24 112,1 26 403,28-22 575,-17 27 75,32-10-260,-25 22-746,18 6-218,-22 1-737,11 32-1061,-21-19 10,1 21-371,-13-22 161,-12 25 747,3-17-251,-33 35 1097,26-43 248,-24 11 0,35-27 0,-5-1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1.33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9880,'8'4'3390,"0"2"-3738,8 18-109,-4 3 369,0 3 120,1 5-258,1 11 373,-4-7-238,11 44 93,-9-34 75,1 0 0,0 2-902,1 12-681,-2-7 1546,-7-13 0,-9-34 1,-1 1-1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2.8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 93 15077,'-4'-14'-2258,"1"1"1540,0-1 1211,0 3-355,3-5 743,1 7 294,0-6-702,9 24-1242,-7-4 289,13 27 269,-5-6 41,9 24-1551,4 9 1,1 4 1222,5 23 235,-7-24 0,4 9 0,-5-9-514,4 19 717,-5-12 0,4 11 0,-4-11 706,7 21-472,-9-24 1,2 9 0,-3-11 132,2 10-50,4 13 1,-1 0 86,-6-21-151,4 11 0,1-1 57,-3-19-173,-1 6 1,-1-1 115,1-5-172,0 12 0,-1-1 144,-4-19-397,1 6 1,-1-4 164,-3-18-139,8 30 111,-12-39 195,11 40-173,-9-40-53,4 30 71,-7-38 1660,1 17-1234,-5-20 1600,3 6-1617,-2-5 1049,-5-23-1397,2 5 0,-6-18 1,3 9-1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3.7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43 815 15119,'-13'-9'470,"2"-1"-613,1 3-2989,1 1 3449,14-4 1492,-1 5-24,18-6-50,5 2-406,6-1-262,35-13 0,7-2 1068,12-1-1465,-8 0 1,14-6 0,-10 4 162,-27 11 1,1 0-658,32-9 0,14-4 0,-13 3-162,-26 8 0,2 1-100,15-2 1,16-3-1,1 1 1,-16 2 16,-12 3 1,0 0 19,3 1 1,12-3 0,-2 1 0,-17 3-158,17-2 128,3-3 0,-7 1-47,-35 9 107,14-6 0,0-2 73,-19 5 202,53-18-134,-57 19 226,33-13-58,-44 19-207,25-14 212,-34 14-108,14-6-64,-18 6 170,7 2-442,-4 3-10,1 0 0,-6 2 1,-2-1-1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4.2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19547,'1'4'-3242,"-2"-2"6631,12 24-5728,-4-7 1135,1 3 363,3 5 223,5 21 312,15 45-962,-9-25-385,7 21 0,-1 0-203,-9-20 1310,4 5 0,6 16 0,-6-14 631,-1 8-124,1-2 0,0-4 122,-8-29 30,-2-2-6,4 4-1592,7 17 1536,-9-13 576,6-2 0,1-1-772,-4-6 135,6 8 1,0-1-80,-8-9 99,8 11 0,0 0-260,-9-14 247,5 9 0,0-2-99,-12-20 1540,19 50-1437,-22-52 150,15 32-38,-18-42-1325,6 11 1285,-11-14 0,4 0 0,-4-9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8.2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187 211 6004,'-2'12'5576,"2"-4"-5486,-4 25 90,5-2-90,-4 1 0,0 7 90,1 27-45,1-17 0,0 2-135,2 26 90,-1-11 0,2-4-90,3-24 90,0 34-90,1-54 180,-4 11 0,-1-16-180,-8-18 0,3-2 0,-7-28 0,2 9-90,-12-64 90,11 29-1876,-2-26 0,1-4 1786,10 2 0,-1 4 0,2 3 0,7 21-90,17-34 90,-10 69-90,37-28 180,-27 44-90,53 7 90,-42 19-90,38 34 90,-45-22 0,-7 20 0,-6 4 90,-11-12-90,-7 14 0,-6-2 0,-9-15-90,-14 2 0,-4-2-90,0-9-1259,-53 12 360,48-34 1079,-55-16 0,51 2 0,-28-10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5.2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 1104 5734,'-11'8'270,"-4"1"359,7-4 181,-4 2 179,3-1-269,1 1-270,1 3-91,1 0 91,1 3 0,4 0-360,6-3 90,6-4-90,12-6 0,-4-6-90,7-3 89,-1 0 1,4-4 0,36-9 90,-3-6 0,3-1-90,-17 9 0,2 0 0,14-8 0,7-3 0,-10 4 0,18-10 131,12-3 1,-1 0 474,-17 2-307,-13 10 0,9-3 0,-9 4 583,18-10-1348,-17 9 0,9-4 1,-11 5 1435,10-1-739,-9 1 0,11-5 0,-10 5 645,14-3-660,-16 6 1,10-5-1,-9 5 177,17-3-446,-3-1 1,-3 0 70,-10 6-16,8-5 0,-1 0 16,-11 7-58,2-2 1,-1 1 41,-13 8-174,31-12 37,-43 15 3,28-11 4,-35 11 45,24-8-23,-31 9 95,11-3-60,-17 7-39,1-1-3304,-4 2 3549,-18 0-3962,4 1 2796,-15 0 735,8-1 0,1-1 0,1 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5.5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11242,'15'17'-1353,"-4"4"-4953,-1-4 6019,-3 5 487,3 1 834,5 20-976,-5-8-1037,12 44 512,-16-40 710,8 27 0,-15-40 0,4 6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6.4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77 96 18652,'-23'-2'392,"1"-2"-452,12 2 738,-2-1-133,2 0-644,15-10 608,-1 5 236,19-9 449,1 6-164,8-1-24,5 0-229,1 4-310,16 8 1,3 4-139,-1 3-439,14 9 1,-5 5-858,-30 2-1151,31 49-99,-50-34 1478,-5 20 0,-3 2-509,-10-13 1060,-6 11 0,-5-1 215,-4-22 310,-30 51 402,27-52-589,-21 19 494,28-39 1,-6-10 0,6-10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7.36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153 80 15845,'16'-15'4594,"12"-11"-1740,13 8-2436,-4 1-94,1 13-560,-8 36-2164,-19-13 2041,-7 31 0,-6 6 25,-6-10-82,-14 18 0,-4 0-353,-2-12 997,-13-3 0,-3-2-356,6-7 598,-23 10 2059,39-39-1085,5-3-473,1-4-688,4-3-551,1-2-591,3-6-1012,7-3 497,5 1 763,33-1 280,-6 11-109,18 5 1,2 3-261,0 4 261,30 16 0,-1 3-252,-24-6-927,12 12 0,-4 1 1150,-32-15 45,14 21 0,-31-29 1,2 3-1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8.95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1118 324 13088,'12'-17'378,"-2"-1"-404,-2 0 287,-3 1-157,0-3 97,-4 4-204,-4-4-76,0 1 401,-23-19-377,-29-8-384,6 3 389,-3 19 0,-2 6 154,5 9 131,-34 15 0,-5 8 376,8 5-996,15 3 1,-10 7 0,11-2 1541,-15 15-609,23 0 0,-7 9 1,11-6 729,-5 13-1418,6 14 0,9 1 1024,30-18-1173,12-2 1,6 0-109,12-2-271,21-2 0,7-4-376,1-12 955,25 0 0,4-7-81,-5-22 319,17-8 1,2-8 628,-4-13-140,-12-3 0,14-8 0,-14 2 535,-29 9 1,-2-2-87,24-16 0,8-7 1,-15 5 1405,-13-7-1675,-5-11 1,-8 1 74,-22 17-1240,2-33-274,-20 43-1065,-19-17-882,1 19-577,-56-16 970,21 36 1367,-10 12 0,-2 5 355,-1 5 56,-3 14 1,3 3 516,21-5 276,-8 8 0,3-1 0,13-6 0,-23 11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9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19471,'17'29'-6460,"-1"-1"4327,-2 1 1396,-2 1 480,10 18 22,0 2 140,2 10 154,-2 0 0,0 3-1303,4 16 1500,-1 2-1,0 1 260,2 0-340,2 10 1,-1 1 97,1-4-121,1 0 1,0-4-6,-9-28-79,-1 0 1,-1-5-91,-7-19 3,13 44-20,-18-60 29,6 17 970,-9-23-1153,15-11 1616,-4 2-373,13-14 1091,29-12 51,-17 3-1052,23-9 1,6-1 1085,1 0-1127,7-3 0,0 0 1126,-2 4-1852,-7 2 0,0 1 682,-9 4-1324,7-1 1,-3 2 3997,-22 7-4722,49-17 291,-70 22-828,19-12 349,-32 10 720,-4-21 0,-8 12 0,-5-12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0.15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86 15525,'-4'-17'-3120,"1"-4"2976,2 9 514,0-3 140,0 4 42,-3 2-1097,14 31 222,-6-3-426,16 28 647,-3-3-612,1 2 497,7 10-103,6 25 324,0-7 0,2 3-61,-12-25 0,1 2 144,6 14 0,3 7 0,-6-12-183,-1 3 224,13 26 1,-1-2-102,-17-33-1350,11 15 1,0-1 1442,-12-27-482,25 44 282,-25-53 43,14 30 48,-24-46 171,3 14-164,-15-21 752,-1-2 91,-7-2-1201,-38 1-22,13-6 1532,-47 12 1,41-11 0,-12 6-1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1.98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 1 16376,'-1'12'-417,"1"-2"-598,7 35-97,-1-9 613,2 13 21,-3-7 313,3 17 47,1-6-648,4 25 603,3-10 1,0-1-208,0 13 368,0-14 1,-3-7-220,-9-31-40,1 10 250,-2-19-53,-8-24-62,3 3 1,-8-25 0,3 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2.2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26 253 16376,'-10'-21'-5631,"4"-1"4287,0 2 769,3-3 753,3 4 409,2 1 147,5 0 340,3 4-249,2-3 1188,4 1 489,29-11-293,-9 10-307,57-4-638,-1 45-1364,-5 0-333,-31 19 0,-7 7-1774,-12 3 1048,-6 14 1,-6 1-1071,-17-16 1303,-5 9 0,-6-2-421,-12-18 1268,-13 5 0,-3-2 1156,-2-9-181,-8 4 0,-1-3 1643,9-14-1963,-22 12 0,46-40 0,-1-5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2.9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207 594 16611,'-16'-9'-3240,"-6"7"4249,8 8 1408,-7 6-468,7 2-911,-3 2-160,-2 6-342,-4 13 233,-6 36 371,11-25-707,5 39-1549,19-63-968,9 18-138,8-32 702,6-2 426,-1-12 1054,13-22 1206,-16 9-91,13-41-175,-24 32 810,-3-54-636,-8 49-791,-5-24-388,-2 36-1229,-4-6-866,1 14-423,1 18 3375,7 6-1924,1 22 769,5-13-434,0 0 367,11 15-80,-4-13 20,18 14 434,-18-24-2330,14 0 2564,-10-12 782,21-25 1476,-16 7 19,11-46-509,-25 29-393,-2-54-353,-9 35-977,-9-5 0,-3-2-568,-5-9-242,-1 9 1,-1 2-1866,0 5 16,-7-24 864,17 53 305,-2-11 370,9 26 408,8 20 291,-1 1 268,19 38-189,-12-22 278,33 62-337,-26-48 90,7 13 0,-2-1-155,-8-17-472,5 39 576,-14-51 383,-6 16 131,-1-25 1,-7-2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0.2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89 502 5734,'-18'-4'539,"2"-1"1,4 3 0,0-1 179,2-1 181,-2 1 269,4-1-1169,20-2 90,4-2 0,25-1-90,8-3-253,6 1 253,-8 3 0,6 1-1595,35-4 1,3 1 1639,-25 3 0,2 0-4,16-2 1,8 0 0,-12 2-188,-27 4 0,0 0 211,25-3 0,13-2 0,-12 1-41,-25 2 0,2 0-24,12-2 0,15-1 0,-1-1 0,-12 1 0,-11-2 0,0 0 0,10 1 0,13 0 0,0 1 0,-14 0 0,-15 0 0,-1 0-42,24 0 1,11-1-1,-12 2 8,24-1-32,-21 2 1,12-2 0,-12 3 17,22 2 18,-25-3 0,12-1 0,-14 1 30,14 0 0,-23 1 0,8-1 0,-9 0 0,20-1 0,-14 0 0,11-1 0,-11 1-90,17-2 90,13-2 0,-1 0 0,-21 4 0,-5 0 0,-3 0 0,-9 1 0,5 2 0,-1 0 0,-14-3 45,5 5 0,0 0-135,-16-3 90,13 1 0,-25 2-89,1-1 217,-8 3-1567,10 0 4663,-17 3-3224,-18 0 0,-4 3 0,-22-1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3.43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0 365 16611,'9'-14'1502,"2"1"-98,2 3 91,4-1-457,5 0-675,1 0 55,8-4-205,1 0 420,13-9 1,2-1 138,7-3-564,13-8 0,-3 1-225,-25 12 224,33-23 156,-56 34 481,7-12-837,-29 18-2481,-2 2 745,-12 7 1048,5 6 787,0 2-11,-18 28-482,14-16 40,-6 21 1,2 1-110,8-13 2168,-7 53-1059,20-60-1468,8 22-1155,1-32-661,17 6 719,-9-18 1193,27-10 964,-23-4 739,26-29 256,-24 8-176,2-8 288,-10 12 357,-10 5-772,1 4-737,-3 0-1040,-3-5-901,2 8 112,-4-4 155,7 31 66,-2-1 317,6 26 560,1-4-460,4 3 342,18 18-265,-11-25-156,25 13 574,-29-31 107,23-10 1053,-25-9 727,11-28-170,-19 13-1657,-4-53 1451,-9 39-854,-11-55 0,5 51 1,-5-18-1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3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69 212 17347,'-13'-38'-6073,"-6"-18"4122,8 22 1239,-4-16 708,10 36 693,0-5-875,12 28-273,-2-2-1373,11 24 1714,-6-8 50,5 11 49,6 12-220,-5 5 310,14 19-191,-12-10 368,-2-9 1,0-2 364,-2 1-102,9 47-129,-19-76 678,3 19-570,-7-53 189,0 7 204,-1-24-364,2-12 140,-1 8-147,8-30 193,-3 33-40,8-9 207,4 21 616,31 12-657,-10 5-198,40 31-813,-41-6-580,21 24-157,-35-16-859,0 21 164,-17-22-330,-15 18 1308,-4-30 1109,-29 12 1321,15-19 175,-51-5-493,47-6 32,-35-16-574,50 7-866,5-27-48,16 17 0,11-16 0,0 18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4.6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205 152 16851,'-19'-13'-4704,"-1"1"3553,11 8 1517,-9 0 273,0 6 664,0 1-12,2 9 324,1 1-437,-2 9 784,-6 25-616,10-9-371,-5 44-864,18-47-832,1 24-434,4-39-811,14 11-764,-4-21 1220,11-2 796,-7-15 1772,5-21-62,-12 7 294,12-32-445,-17 26 357,8-32 440,-9 39-692,9 3 397,-8 24-3639,6 12-250,-8 1 1022,0-4 154,2 1-44,2 1 111,5 2-343,-5-6-919,8 5 2438,-6-17 1520,10-16 980,-5 1-539,10-35-65,-15 17-516,11-37 471,-14 33-510,15-40 259,-12 51-1124,19-27-1270,-16 40 4670,42 5-4197,-25 11-275,36 28-184,-40-11-400,6 23-263,-23-20-442,-3 30 202,-8-29-261,-3 18 992,-6-35 1104,-3-6 524,2-8-299,-2-16-254,7 4 88,8-27 21,2 19 86,9-32 32,-4 32-691,5-26-146,-7 32 1047,1-15 424,-5 21-301,-9 14 195,4 3-375,-5 19-223,8-3-490,4 0 9,13 11-466,-8-14 368,24 14 163,-20-20-564,35 1 585,-27-11-968,27-19 566,-32 4 819,8-21 1,-21 14 0,1-7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4.9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 20238,'10'20'-5784,"-1"-3"4283,-2-10 1931,3-3 415,2-4 1024,-2-4-94,1-4-642,-10-4-2034,-5 3-615,-4 1 1887,-7 8 0,7 0 1,0 3-1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5.31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133 206 13977,'4'15'-3707,"0"-3"2717,4-2 1156,2-4 564,4-3 88,5-5 44,-3-4 59,2-2-503,-3-3 824,-4 1 156,14-23-586,-16 13-280,4-43-871,-14 41-295,-24-31-608,13 44 572,-26-6 469,23 18 892,-40 25 364,28-6-544,-7 17 1,1 4 547,7-3-500,8 23 0,6 2 518,10-18-781,11 35-547,5-57-1349,12-6 573,22 2 583,10-13 633,8-11 0,3-7 125,11-12-1,-18 1 0,9-5 0,-11 1 1306,14-19-1311,-17 10 0,7-6 0,-12 5 0,-2-6 0,-11 7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6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 1253 15077,'-11'12'3107,"0"0"-1074,5-5-1929,19-4-1053,-5-2 356,20-6 605,-11-1 287,4 0 123,45-19-495,-24 9 62,23-12 0,4-2 168,-7-4 341,10 0 1,1 0 210,-7-3-248,4 3 0,0 0 34,0-4-89,16-5 0,-1-1 3,-20 7-108,10-3 1,-4 1 358,-29 12-252,25-12 278,-34 18-178,18-12-37,-15 11-269,14-9 0,0-1 222,-12 7-181,10-5 1,-3 0-95,-21 9-48,44-29 65,-41 27-75,17-11 0,0-2-3214,-13 10 3685,29-22 6,-40 32-1,18-14 69,-21 15-208,16-12 3358,-28 20-4200,8-4-43,-8 3 118,4-4-506,-1 4 333,-2-1-287,2 2 333,1-3 305,-3 4 329,2-4-323,-2 4-302,1-2 1,-16 5 0,-4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7.2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85 17363,'35'0'490,"1"-2"-40,-13-1-21,3-5 369,8 2-563,0-3 223,7-1-129,21-2 151,-8 0-98,4 4 0,0 1-85,-1 0 68,37 7-642,-70 5-51,13 33-1301,-25-11 1345,-16 28 0,-6 5-23,-7-1 231,-19 21 0,-7 0 142,0-14-197,-10 7 0,-3-1 148,5-7 224,1-9 1,3-3 0,12-12 0,-12 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7.9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524 1 12439,'1'27'-1371,"-2"-3"-4566,-2 3 6214,-14 21 331,-3-16 826,-28 42-916,8-31-689,-3 3 0,-2 1 713,-11 5 299,-15 19-90,32-37 71,7-6 1673,4-6-1994,0-5-23,6 1-177,6-10 809,1 3-919,24-6-962,1-2 144,17 1 3474,-2 1-3434,15 6-41,14 8-151,15 6 362,4 6 0,0 3-736,10 6 1136,1 7 0,-6 0-57,-34-12 1,20 19-1,-46-34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0.43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1 798 11962,'3'-5'2468,"49"-16"1,20-2-2217,17-6-1901,1-1 1,0 0 2300,2-2-142,-31 11 0,9-3 0,-6 0 102,-2-1 0,4-2-282,7 0 0,14-4 0,0 1 0,-12 3 583,-3 1 1,-1-1-524,4 0 1,13-5 0,-1 1 0,-13 4 373,-6 4 0,-1 0-299,17-6 1,8-3 0,-14 5 715,8-3-885,-18 9 0,-9 2-81,-32 9-248,14 2-499,-46 14 49,1 2-197,-28 9-2595,-39 12 3372,17-2 236,-32 6 1,32-9 0,0-4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0.81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1 797 17273,'11'2'1358,"2"-3"-320,32-5-340,9-9-1584,6-2 1603,17-5-312,-22 4 0,9-5-1103,14-6 1,10-4-1,-4 2 1059,4-1 0,6-3-80,-15 5 1,14-5 0,4-2 0,-5 2-1,-14 6 235,5-2 0,-1 1-395,-13 5 0,11-4 1,4-2-1,-5 3 1,-15 5-70,-2 1 1,-4 2 34,12-4 0,8-2 0,-15 5 29,0 2 351,31-11-833,-74 24 674,-14 0-413,-15 10 2905,-19 2-4029,6 4-65,-2-2 1428,-1 1-147,1 1 1,-4 1 0,1 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1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29 123 5734,'-1'-20'180,"0"1"359,-1 8-359,0-2 270,-1 4 0,1-2-1,-2 1 1,0 0 270,-1 0-181,0 1-539,11 22 90,-3-3-90,12 25 0,1 18 90,-4-13-709,8 33 619,-4-24-1504,-5 27 1,0 5 1503,6 10 71,-10-20 0,0 10 0,-2-11 80,2 14-22,0 9 1,-1-2 137,-3-25-87,2 15 0,1-1 85,-2-16-347,3 33 469,-2-46-135,8 36 24,-2-26-212,2 11 1,0 1 50,2-10 71,-3 4 1,-1-1 257,-1-18-252,1 14 0,0-1 110,-2-12-196,1 5 0,-2-2 263,-4-18 103,3 37-158,-3-43-212,5 40-91,-3-40 2876,5 30-3000,-8-39 197,2 18 2,-4-21 719,2 6-921,0-8 337,0 1-138,0-2-62,-1-2-173,0 0 156,5-16 1506,0 3-707,5-12 462,-3 8 239,4 3-501,2-1 60,22-1-158,-11 1-169,42 0-1599,-33 1 668,15 2 0,3-1-522,-1-6-1423,37 2 0,4-2 1698,-16-8 317,-10 7 0,13 1 1,-11-2-90,19-9 156,-23 8 1,10-1-1,-10 2-1,27-6 114,-21 3 0,11-3 0,-13 4 118,10-1-154,-11 4 1,12-2 0,-12 3 29,4 0-130,16 0 0,0 2-1143,-9 0 986,-25-1 1,0 0-186,18 4 96,-10-6 0,3-2-274,24-1 350,-17 1 0,11-2 0,-9 2-217,-23 2 0,0 0 299,15-1 0,8-2 1,-10 3-323,17-3 321,-18 3 0,10-1 0,-8 2-541,26-2-14,2-2 1,-3 0-5,-17 3 954,-1 1 1,0-1-831,12 0 305,-15 1 1,-3 1-296,-5 1 1,9-3 0,2 0 361,-9 1 203,2-1 0,-3 2-31,-21 5-419,13-2 480,-25 4 917,12-1-2716,-26 0 1650,7-2 149,-13 0 0,-2 0 0,-4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3.2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90 5734,'-2'-14'899,"0"-3"-269,6 5-360,2 0 0,2-2-1,-2 8 91,12-3-180,-6 4 270,50 20-270,-32-2-45,23 21 0,2 7-135,-10 4 134,11 26 1,-1 5-45,-13-6 0,-1 15 0,-5 0 0,-16-24-45,-1 5 0,-3-3-45,-10-25 90,6 40-90,-10-53 0,2 13-4227,-2-22 4227,-7-22 0,4 5 0,-10-21 0,7 13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3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1 275 5734,'28'-2'809,"-7"0"-539,1 8 0,-4 0 0,0-2-90,5 4 90,-1-1-91,0-1 91,0 1 0,1-2-90,-1-4 90,1 1 449,25-14-539,-14-1 450,44-27-450,-42 11 372,34-36-76,-47 36-35,11-27-278,-30 38-912,-14-14-1146,1 21 2095,-20-1 0,13 8 1,-7 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4.3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1 194 17273,'5'22'-3371,"4"6"-3666,-4 1 6742,3 5-9,0 2 1506,5 25-1152,-2-17 871,6 28-1569,-11-46 2845,4 17-1913,-13-51 2726,3 11-2230,-10-36-605,-2-26-66,4 18 3,-3-9 0,0 0 8,1 6-52,-5-36 87,8 46 316,6-32-660,0 38 1164,7-25-484,0 35 618,8-2 174,5 13 100,2 6-455,1 6-477,3 7-639,-4-1-50,38 36-532,-26-22 246,4 11 1,-2 0-1292,-10-8-304,24 41 444,-34-42-247,15 34 971,-24-40 611,-4 19 533,-9-29 0,-5 3 1,0-12-1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4.4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1 241 14608,'20'-13'2736,"3"-6"-2014,7 3-268,4-4 78,0-1-86,3 5-408,-2-3 34,1 3-406,18-12 307,-7 1 0,0 1 0,-13 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4.9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119 295 17908,'-2'20'-1211,"2"0"467,2-4 219,1 3 51,2 2 171,2 0-28,1 14 599,16 33-1305,-11-26 581,13 31 76,-17-55-46,4 18 238,-9-22 262,4 11 25,-13-32-471,5 5 436,-11-23-190,5 7 151,-5-10 86,-7-16-170,3 7-71,-9-16 1,-1-1-38,6 6 279,-8-12 1,1 1-299,10 19 308,-5-15-179,12 27 241,4-14 231,5 16 231,7-23 91,3 32 673,30-11 567,-16 25-774,35 9-277,-33 8-692,26 36-710,-31-19-41,-6 18 0,-3 2-198,-8-6-706,-16 52-54,1-66 1468,-18 20 1,20-39-1,-4 6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5.2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16 17368,'0'-15'1801,"8"17"-1996,1 10-1550,3 12 824,-1 9 571,-2-2 270,-1 7-85,16 45 0,2 7-1066,-10-18-197,2-7 0,4 10 1,-7-15 400,-11-15 971,5 15 1,0 0 0,-10-13 0,6 41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5.7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1 402 18249,'26'-20'1470,"5"-2"-964,10 6-6426,0-3 5832,16-6 1411,-1 4-1590,33-24-166,-30 21 0,8-1 0,-5 1 442,-8-2 0,0 1-964,41-12 0,-11 6-1530,-51 15 2481,14 2 1,-31 7 0,2 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5.9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32 329 11863,'-13'9'1960,"1"-2"1251,6 0-3089,27-8-14,-5-1 69,31-9 94,-11-1-5,16-6-56,4-5 0,12-5 0,-6 3-500,-13 7 1,3-1-866,29-14 0,13-5 0,-15 7 1177,6 0 1,-27 9 0,-2 2 0,-1 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3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27 843 15746,'-15'6'4984,"4"3"-2529,11 2-4595,7-3-1066,14 3 1941,-3-8 1183,15-2 360,46-20 271,-24 8-688,10-6 1,1 0-656,-4 3 1304,7-4 0,0-2 1712,-7 2-1374,3-3 0,-2 1 85,-18 7-576,2-3 1,1 0-151,-6 2 79,49-24 0,-51 22 52,49-22-63,-56 23-41,45-21 21,-48 20 80,57-25-196,-60 26 322,59-24-360,-57 24 35,38-18 5,-36 18-60,34-20 72,-36 21-48,29-20 12,-36 21-30,17-12 207,-23 14 128,24-14-210,-25 14 110,20-10-114,-22 11 165,12-4-361,-10 5 131,11-5-311,-11 6 58,9-4 23,-12 5 11,16-7-53,-15 8-117,23-11 135,-22 12-219,15-10 425,-18 11-114,4-4 268,-6 3-4013,2 1 3593,-17 12 1,5-4-1,-14 10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34.8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316 108 17014,'-4'-17'-3296,"-2"2"1247,-5 11 2519,-5 3 774,1 6 489,-2 0-458,6 4 8,0-2 17,-11 22 535,9-11 294,-23 37-963,24-32-787,-7 17-778,13-22-208,5 11-849,-3-12-5,9 28 111,-1-24-278,12 23-144,-7-28-104,26 18 217,-15-23 716,20 10 570,-18-13 24,1-2 659,5 1 373,-11-5 444,24-2 562,-24-3 273,25-11-274,-27 5 296,19-25-457,-23 19-473,4-31-618,-12 27-619,-11-32-734,3 27-482,-25-32-821,15 33-536,-23-22 161,20 31 871,-22-7 820,20 14 642,-34 7 1237,31 3 428,-33 18 900,36-10 549,-11 12-21,16-10-514,2 1-610,-1 2-385,4-3-745,-4 19-738,6-15-414,2 26-888,9-23-510,17 27-458,-7-25-101,24 19 188,-18-27 609,25 7 705,-23-16 475,33-13 1266,-32-1 982,26-29 932,-33 17-308,10-30-329,-22 26-1060,1-30-548,-7 33-773,-22-37-1326,15 42-591,-28-24-513,24 34 1446,-40-4 810,31 15 1415,-39 14 258,40-1 986,-24 27 210,28-23 87,-14 43-565,22-39-908,0 39-888,12-44-1252,11 22-608,-5-27-961,26 15 510,-18-21 707,30 0 1030,-24-11 786,34-25 1022,-30 12 628,21-33 306,-34 26-157,2-32-668,-15 30-1037,-10-30-982,0 32-1060,-15-18-918,12 26-51,-21-6 767,15 18 1200,-21 3 924,20 5 1072,-12 13 768,19-7 347,-7 16-141,14-10-713,3 22-1009,6-18-1167,5 10-594,-2-18-864,3-1-741,-1-4 163,26 14 996,-16-13 682,25 8 745,-24-17 1091,20-10 732,-16-1 736,26-21 580,-29 10-360,20-34-810,-26 30-423,4-39-610,-19 38-1375,-14-35-921,2 38-921,-21-22-384,17 35 963,-23 2 1009,20 13 1130,-35 25 921,32-12 692,-28 32 238,33-27 236,-10 32-251,20-31-1052,1 37-1030,11-40-1411,10 26-835,-3-35-486,20 11 753,-16-19 870,38-4 948,-29-7 849,34-21 671,-39 9 574,22-38-90,-30 30-22,7-38-687,-19 40-1285,-9-27-886,2 34-1082,-20-17-481,-2 27 1368,-3 0 258,-4 14 1285,-11 17 804,19-6 639,-46 40 469,48-29 43,-23 39 148,37-39-1763,3 24-461,13-30-1349,17 23-1285,-6-30-151,26 10 501,-21-20 842,31-6 730,-29-4 903,34-21 844,-32 9 889,35-51 161,-35 38 20,19-54-864,-32 52-959,-4-40-915,-6 45-690,-11-18-784,2 34-959,-16 0 1375,8 9 673,-34 27 1485,28-11 566,-36 43 152,38-33 191,-21 41 84,28-38 338,-4 31-1177,17-33-1069,14 27-1685,-4-31-575,21 14-84,-14-26 976,23-1 901,-18-12 821,33-25 966,-32 10 586,30-40 251,-39 29-230,10-47 66,-22 42-1331,-8-40-825,-3 49-1200,-16-26-845,15 35-450,-24-8 1021,22 24 1646,-30 16 1052,24-1 1025,-20 31-178,21-24 357,-7 43-209,16-38-6,-2 37-851,11-40-1338,4 18-1018,4-24-1063,5 4 42,3-13 803,10-6 1465,-7-5 552,17-20 1048,-21 8 110,20-38-154,-25 23 99,2-35 48,-13 36-1165,-11-22-1270,6 35-704,-17-18-1119,6 26 940,-14-2 729,7 12 1348,-17 15 787,19-2 682,-26 34 220,33-25-140,-14 32 282,23-35-1299,3 23-725,5-25-1045,11 17-1113,-5-23-696,21 16 397,-10-21 1061,14 3 431,-14-12 1089,20-20 1320,-19 7 527,19-32 94,-26 25-1,3-30-599,-12 27-854,-6-29-775,0 33-878,-12-17-1288,6 27-745,-16-3 1253,5 15 1475,-22 10 914,15 4 738,-25 28 353,31-21-197,-23 37 476,29-36 207,-8 31-1099,15-32-1373,4 23-845,6-22-826,10 5-526,-2-15 111,25-7 1421,-14-9 722,32-16 745,-29 5 599,27-28 551,-29 15 14,21-37 297,-31 32-87,7-37-1629,-21 42-1004,-4-25-824,0 35-637,-18-19-711,14 29 996,-27-3 849,18 14 1483,-25 18 687,20-7 787,-19 34-338,25-26 137,-6 16 441,17-17-1151,-2-2-411,4 1-1450,-1 1-431,1-2-208,5 10 86,-2-11 396,10 20-387,-4-23 363,22 20-759,-14-27 838,27 5 596,-19-15 727,35-24 1165,-30 9 125,28-39 317,-36 31-85,11-39 203,-20 31-895,-2-48-971,-8 47-992,-11-36-900,5 49-756,-12-13-90,4 22 722,-15 4 1232,8 9 908,-22 16 968,23-4 572,-20 26-23,25-20 85,-10 33-70,19-29-790,2 42-1207,8-39-931,8 31-767,-2-41-874,14 20 150,-12-27 540,30 10 890,-25-19 1011,38-12 1006,-32-2 929,35-28 421,-28 17 429,24-42-290,-33 36-295,7-37-1004,-23 43-1225,-12-35-1166,1 40-1035,-29-26-480,17 32 605,-38-6 990,29 15 475,-52 23 1211,51-6 849,-42 41 647,52-31 195,-12 39-183,26-37-1164,15 34-1183,1-38-988,29 18-711,-21-31 362,14 3-48,-15-13 1197,14-5 663,-3-5 553,13-14 0,1-4 1491,-6-3-746,5-1 0,-6-1 1138,-20 2-1303,5-19-460,-16 19-1078,-16-31-1029,2 44-965,-44-12 91,28 29 1014,-32 11 448,29-2 387,-36 32 1069,34-20-630,-32 34 993,46-36-534,-12 20 0,18-23 0,-5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6695F-8062-DE48-9C01-D4EC34B1BC56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66B5-3CD0-3B42-831A-46A6E377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8F46-309D-E4BC-081C-76E948E06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C707-2419-97FD-D838-47FCC894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68E4-EEC0-C885-2EE0-D9C500CB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9732-C0BB-1A34-99B1-86EEBE9A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5A8A-AE8B-AD03-E94F-2AE46FA0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20AA-C715-2B80-F4BC-C46EA1F7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961F-B6D6-5B7C-F204-658ABFDF3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42A3-9C40-33CC-0C8E-E75629DE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921F-08AF-1EE7-A4B2-D0104B8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74D2-2E2C-BD42-BBFD-E5AED0E0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3BA26-EF47-3962-A776-ADBFF9C2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89F5-34CF-C30D-0509-6A755BF2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3A2B-C9DA-7159-47C2-73638646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2983-B2A1-D7D7-2E6A-0346DD0C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1E51-FB94-47EC-8DC5-7C523C4A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E3ED-CB32-84B4-5BB8-AE055EB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FF3F-7F46-5160-B5A9-917A1803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FBC7-160F-D413-4916-0116DA5B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2240-B68A-BE31-2098-B66FB1FC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4551-CF07-0EA3-8218-7D008BE3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651B-8DF0-C070-49FF-8BA6495E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9A4F-149E-1C9C-BDE9-50B00586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1407-DC50-BD23-89B0-8E5D61D2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C8C1-B8C0-B395-1C17-ADCD5077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6CEC-4463-6B3B-8CB5-C851DA84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9EA-EBC1-318C-3FF8-23D10708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0215-8ED4-F547-AB38-CD05BD50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2648-42DA-3213-2DC8-37C0F039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4DE9-4D12-E701-EF45-4956BE18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BFCF-446E-FE66-1A29-1FFF0AD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1196-C86A-4ABA-1011-3F266E65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74B1-6CDE-7D12-6DE8-638527D1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5306-C5CA-B984-BB07-36E2773B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B474D-99D6-8653-F339-479144E9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1F67A-5E42-5779-C801-7B6EE459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67372-6C62-20DA-E2BF-814CF544C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8F8C-9ED8-D4C4-0543-73D4ED81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ADC0-FE19-7D1D-90D2-018ECF0D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0CC2A-585B-23D2-DC5D-A4DBF269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ABB-D348-2DAF-84F6-C8DCA745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FFA6-553B-138A-1C8B-ECBA469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8EAE9-7179-699A-8458-AD6D5513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E913F-4E7A-AEA8-235A-78B8009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F899A-0D54-F8B7-DD03-F69A464E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747C-D88A-0EA6-A7F2-1469593C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F5AD-E727-58F9-B2A7-D4CDF707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0928-DC14-6500-627B-B5236DC0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2DA0-CD27-0F6A-A5C4-935EC545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F0357-F28A-CE10-CFC7-F1576C4D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B479-A2C7-41B5-7744-6B3D3E52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C780-681F-9A2B-A3C5-6A0E8683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0370-640B-5162-8292-C5968E23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6695-C53E-F05A-5953-77B383A6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71136-33E2-587D-6427-9D75ADF6A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CCF46-36DD-9067-4263-F933455B2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496E-9B73-BF38-FF3C-81AF5D6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D077-7072-45F9-1F86-F222D11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A546-607F-5E75-1352-9CF6771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CCFAD-8AC6-FED5-C398-17BE1B1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EE93-27C2-1C75-F773-27285C27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336B-5D0D-22BF-8F5B-47E657498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DE68-8E05-A345-866E-F8C1D50CC09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00FE-9C14-4085-174D-3E9D2711A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B68A-4044-0A14-44CB-D4A3C799D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customXml" Target="../ink/ink58.xml"/><Relationship Id="rId42" Type="http://schemas.openxmlformats.org/officeDocument/2006/relationships/image" Target="../media/image69.png"/><Relationship Id="rId47" Type="http://schemas.openxmlformats.org/officeDocument/2006/relationships/customXml" Target="../ink/ink71.xml"/><Relationship Id="rId63" Type="http://schemas.openxmlformats.org/officeDocument/2006/relationships/customXml" Target="../ink/ink79.xml"/><Relationship Id="rId68" Type="http://schemas.openxmlformats.org/officeDocument/2006/relationships/image" Target="../media/image82.png"/><Relationship Id="rId84" Type="http://schemas.openxmlformats.org/officeDocument/2006/relationships/image" Target="../media/image90.png"/><Relationship Id="rId89" Type="http://schemas.openxmlformats.org/officeDocument/2006/relationships/customXml" Target="../ink/ink92.xml"/><Relationship Id="rId16" Type="http://schemas.openxmlformats.org/officeDocument/2006/relationships/image" Target="../media/image56.png"/><Relationship Id="rId11" Type="http://schemas.openxmlformats.org/officeDocument/2006/relationships/customXml" Target="../ink/ink53.xml"/><Relationship Id="rId32" Type="http://schemas.openxmlformats.org/officeDocument/2006/relationships/image" Target="../media/image64.png"/><Relationship Id="rId37" Type="http://schemas.openxmlformats.org/officeDocument/2006/relationships/customXml" Target="../ink/ink66.xml"/><Relationship Id="rId53" Type="http://schemas.openxmlformats.org/officeDocument/2006/relationships/customXml" Target="../ink/ink74.xml"/><Relationship Id="rId58" Type="http://schemas.openxmlformats.org/officeDocument/2006/relationships/image" Target="../media/image77.png"/><Relationship Id="rId74" Type="http://schemas.openxmlformats.org/officeDocument/2006/relationships/image" Target="../media/image85.png"/><Relationship Id="rId79" Type="http://schemas.openxmlformats.org/officeDocument/2006/relationships/customXml" Target="../ink/ink87.xml"/><Relationship Id="rId5" Type="http://schemas.openxmlformats.org/officeDocument/2006/relationships/customXml" Target="../ink/ink50.xml"/><Relationship Id="rId90" Type="http://schemas.openxmlformats.org/officeDocument/2006/relationships/image" Target="../media/image93.png"/><Relationship Id="rId95" Type="http://schemas.openxmlformats.org/officeDocument/2006/relationships/customXml" Target="../ink/ink95.xml"/><Relationship Id="rId22" Type="http://schemas.openxmlformats.org/officeDocument/2006/relationships/image" Target="../media/image59.png"/><Relationship Id="rId27" Type="http://schemas.openxmlformats.org/officeDocument/2006/relationships/customXml" Target="../ink/ink61.xml"/><Relationship Id="rId43" Type="http://schemas.openxmlformats.org/officeDocument/2006/relationships/customXml" Target="../ink/ink69.xml"/><Relationship Id="rId48" Type="http://schemas.openxmlformats.org/officeDocument/2006/relationships/image" Target="../media/image72.png"/><Relationship Id="rId64" Type="http://schemas.openxmlformats.org/officeDocument/2006/relationships/image" Target="../media/image80.png"/><Relationship Id="rId69" Type="http://schemas.openxmlformats.org/officeDocument/2006/relationships/customXml" Target="../ink/ink82.xml"/><Relationship Id="rId80" Type="http://schemas.openxmlformats.org/officeDocument/2006/relationships/image" Target="../media/image88.png"/><Relationship Id="rId85" Type="http://schemas.openxmlformats.org/officeDocument/2006/relationships/customXml" Target="../ink/ink90.xml"/><Relationship Id="rId3" Type="http://schemas.openxmlformats.org/officeDocument/2006/relationships/customXml" Target="../ink/ink49.xml"/><Relationship Id="rId12" Type="http://schemas.openxmlformats.org/officeDocument/2006/relationships/image" Target="../media/image5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67.png"/><Relationship Id="rId46" Type="http://schemas.openxmlformats.org/officeDocument/2006/relationships/image" Target="../media/image71.png"/><Relationship Id="rId59" Type="http://schemas.openxmlformats.org/officeDocument/2006/relationships/customXml" Target="../ink/ink77.xml"/><Relationship Id="rId67" Type="http://schemas.openxmlformats.org/officeDocument/2006/relationships/customXml" Target="../ink/ink81.xml"/><Relationship Id="rId20" Type="http://schemas.openxmlformats.org/officeDocument/2006/relationships/image" Target="../media/image58.png"/><Relationship Id="rId41" Type="http://schemas.openxmlformats.org/officeDocument/2006/relationships/customXml" Target="../ink/ink68.xml"/><Relationship Id="rId54" Type="http://schemas.openxmlformats.org/officeDocument/2006/relationships/image" Target="../media/image75.png"/><Relationship Id="rId62" Type="http://schemas.openxmlformats.org/officeDocument/2006/relationships/image" Target="../media/image79.png"/><Relationship Id="rId70" Type="http://schemas.openxmlformats.org/officeDocument/2006/relationships/image" Target="../media/image83.png"/><Relationship Id="rId75" Type="http://schemas.openxmlformats.org/officeDocument/2006/relationships/customXml" Target="../ink/ink85.xml"/><Relationship Id="rId83" Type="http://schemas.openxmlformats.org/officeDocument/2006/relationships/customXml" Target="../ink/ink89.xml"/><Relationship Id="rId88" Type="http://schemas.openxmlformats.org/officeDocument/2006/relationships/image" Target="../media/image92.png"/><Relationship Id="rId91" Type="http://schemas.openxmlformats.org/officeDocument/2006/relationships/customXml" Target="../ink/ink93.xml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62.png"/><Relationship Id="rId36" Type="http://schemas.openxmlformats.org/officeDocument/2006/relationships/image" Target="../media/image66.png"/><Relationship Id="rId49" Type="http://schemas.openxmlformats.org/officeDocument/2006/relationships/customXml" Target="../ink/ink72.xml"/><Relationship Id="rId57" Type="http://schemas.openxmlformats.org/officeDocument/2006/relationships/customXml" Target="../ink/ink76.xml"/><Relationship Id="rId10" Type="http://schemas.openxmlformats.org/officeDocument/2006/relationships/image" Target="../media/image53.png"/><Relationship Id="rId31" Type="http://schemas.openxmlformats.org/officeDocument/2006/relationships/customXml" Target="../ink/ink63.xml"/><Relationship Id="rId44" Type="http://schemas.openxmlformats.org/officeDocument/2006/relationships/image" Target="../media/image70.png"/><Relationship Id="rId52" Type="http://schemas.openxmlformats.org/officeDocument/2006/relationships/image" Target="../media/image74.png"/><Relationship Id="rId60" Type="http://schemas.openxmlformats.org/officeDocument/2006/relationships/image" Target="../media/image78.png"/><Relationship Id="rId65" Type="http://schemas.openxmlformats.org/officeDocument/2006/relationships/customXml" Target="../ink/ink80.xml"/><Relationship Id="rId73" Type="http://schemas.openxmlformats.org/officeDocument/2006/relationships/customXml" Target="../ink/ink84.xml"/><Relationship Id="rId78" Type="http://schemas.openxmlformats.org/officeDocument/2006/relationships/image" Target="../media/image87.png"/><Relationship Id="rId81" Type="http://schemas.openxmlformats.org/officeDocument/2006/relationships/customXml" Target="../ink/ink88.xml"/><Relationship Id="rId86" Type="http://schemas.openxmlformats.org/officeDocument/2006/relationships/image" Target="../media/image91.png"/><Relationship Id="rId94" Type="http://schemas.openxmlformats.org/officeDocument/2006/relationships/image" Target="../media/image95.png"/><Relationship Id="rId99" Type="http://schemas.openxmlformats.org/officeDocument/2006/relationships/customXml" Target="../ink/ink97.xml"/><Relationship Id="rId4" Type="http://schemas.openxmlformats.org/officeDocument/2006/relationships/image" Target="../media/image50.png"/><Relationship Id="rId9" Type="http://schemas.openxmlformats.org/officeDocument/2006/relationships/customXml" Target="../ink/ink52.xml"/><Relationship Id="rId13" Type="http://schemas.openxmlformats.org/officeDocument/2006/relationships/customXml" Target="../ink/ink54.xml"/><Relationship Id="rId18" Type="http://schemas.openxmlformats.org/officeDocument/2006/relationships/image" Target="../media/image57.png"/><Relationship Id="rId39" Type="http://schemas.openxmlformats.org/officeDocument/2006/relationships/customXml" Target="../ink/ink67.xml"/><Relationship Id="rId34" Type="http://schemas.openxmlformats.org/officeDocument/2006/relationships/image" Target="../media/image65.png"/><Relationship Id="rId50" Type="http://schemas.openxmlformats.org/officeDocument/2006/relationships/image" Target="../media/image73.png"/><Relationship Id="rId55" Type="http://schemas.openxmlformats.org/officeDocument/2006/relationships/customXml" Target="../ink/ink75.xml"/><Relationship Id="rId76" Type="http://schemas.openxmlformats.org/officeDocument/2006/relationships/image" Target="../media/image86.png"/><Relationship Id="rId97" Type="http://schemas.openxmlformats.org/officeDocument/2006/relationships/customXml" Target="../ink/ink96.xml"/><Relationship Id="rId7" Type="http://schemas.openxmlformats.org/officeDocument/2006/relationships/customXml" Target="../ink/ink51.xml"/><Relationship Id="rId71" Type="http://schemas.openxmlformats.org/officeDocument/2006/relationships/customXml" Target="../ink/ink83.xml"/><Relationship Id="rId92" Type="http://schemas.openxmlformats.org/officeDocument/2006/relationships/image" Target="../media/image94.png"/><Relationship Id="rId2" Type="http://schemas.openxmlformats.org/officeDocument/2006/relationships/image" Target="../media/image1.png"/><Relationship Id="rId29" Type="http://schemas.openxmlformats.org/officeDocument/2006/relationships/customXml" Target="../ink/ink62.xml"/><Relationship Id="rId24" Type="http://schemas.openxmlformats.org/officeDocument/2006/relationships/image" Target="../media/image60.png"/><Relationship Id="rId40" Type="http://schemas.openxmlformats.org/officeDocument/2006/relationships/image" Target="../media/image68.png"/><Relationship Id="rId45" Type="http://schemas.openxmlformats.org/officeDocument/2006/relationships/customXml" Target="../ink/ink70.xml"/><Relationship Id="rId66" Type="http://schemas.openxmlformats.org/officeDocument/2006/relationships/image" Target="../media/image81.png"/><Relationship Id="rId87" Type="http://schemas.openxmlformats.org/officeDocument/2006/relationships/customXml" Target="../ink/ink91.xml"/><Relationship Id="rId61" Type="http://schemas.openxmlformats.org/officeDocument/2006/relationships/customXml" Target="../ink/ink78.xml"/><Relationship Id="rId82" Type="http://schemas.openxmlformats.org/officeDocument/2006/relationships/image" Target="../media/image89.png"/><Relationship Id="rId19" Type="http://schemas.openxmlformats.org/officeDocument/2006/relationships/customXml" Target="../ink/ink57.xml"/><Relationship Id="rId14" Type="http://schemas.openxmlformats.org/officeDocument/2006/relationships/image" Target="../media/image55.png"/><Relationship Id="rId30" Type="http://schemas.openxmlformats.org/officeDocument/2006/relationships/image" Target="../media/image63.png"/><Relationship Id="rId35" Type="http://schemas.openxmlformats.org/officeDocument/2006/relationships/customXml" Target="../ink/ink65.xml"/><Relationship Id="rId56" Type="http://schemas.openxmlformats.org/officeDocument/2006/relationships/image" Target="../media/image76.png"/><Relationship Id="rId77" Type="http://schemas.openxmlformats.org/officeDocument/2006/relationships/customXml" Target="../ink/ink86.xml"/><Relationship Id="rId100" Type="http://schemas.openxmlformats.org/officeDocument/2006/relationships/image" Target="../media/image98.png"/><Relationship Id="rId8" Type="http://schemas.openxmlformats.org/officeDocument/2006/relationships/image" Target="../media/image52.png"/><Relationship Id="rId51" Type="http://schemas.openxmlformats.org/officeDocument/2006/relationships/customXml" Target="../ink/ink73.xml"/><Relationship Id="rId72" Type="http://schemas.openxmlformats.org/officeDocument/2006/relationships/image" Target="../media/image84.png"/><Relationship Id="rId93" Type="http://schemas.openxmlformats.org/officeDocument/2006/relationships/customXml" Target="../ink/ink94.xml"/><Relationship Id="rId98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0.png"/><Relationship Id="rId117" Type="http://schemas.openxmlformats.org/officeDocument/2006/relationships/customXml" Target="../ink/ink154.xml"/><Relationship Id="rId21" Type="http://schemas.openxmlformats.org/officeDocument/2006/relationships/customXml" Target="../ink/ink106.xml"/><Relationship Id="rId42" Type="http://schemas.openxmlformats.org/officeDocument/2006/relationships/image" Target="../media/image118.png"/><Relationship Id="rId47" Type="http://schemas.openxmlformats.org/officeDocument/2006/relationships/customXml" Target="../ink/ink119.xml"/><Relationship Id="rId63" Type="http://schemas.openxmlformats.org/officeDocument/2006/relationships/customXml" Target="../ink/ink127.xml"/><Relationship Id="rId68" Type="http://schemas.openxmlformats.org/officeDocument/2006/relationships/image" Target="../media/image131.png"/><Relationship Id="rId84" Type="http://schemas.openxmlformats.org/officeDocument/2006/relationships/image" Target="../media/image139.png"/><Relationship Id="rId89" Type="http://schemas.openxmlformats.org/officeDocument/2006/relationships/customXml" Target="../ink/ink140.xml"/><Relationship Id="rId112" Type="http://schemas.openxmlformats.org/officeDocument/2006/relationships/image" Target="../media/image153.png"/><Relationship Id="rId16" Type="http://schemas.openxmlformats.org/officeDocument/2006/relationships/image" Target="../media/image105.png"/><Relationship Id="rId107" Type="http://schemas.openxmlformats.org/officeDocument/2006/relationships/customXml" Target="../ink/ink149.xml"/><Relationship Id="rId11" Type="http://schemas.openxmlformats.org/officeDocument/2006/relationships/customXml" Target="../ink/ink101.xml"/><Relationship Id="rId32" Type="http://schemas.openxmlformats.org/officeDocument/2006/relationships/image" Target="../media/image113.png"/><Relationship Id="rId37" Type="http://schemas.openxmlformats.org/officeDocument/2006/relationships/customXml" Target="../ink/ink114.xml"/><Relationship Id="rId53" Type="http://schemas.openxmlformats.org/officeDocument/2006/relationships/customXml" Target="../ink/ink122.xml"/><Relationship Id="rId58" Type="http://schemas.openxmlformats.org/officeDocument/2006/relationships/image" Target="../media/image126.png"/><Relationship Id="rId74" Type="http://schemas.openxmlformats.org/officeDocument/2006/relationships/image" Target="../media/image134.png"/><Relationship Id="rId79" Type="http://schemas.openxmlformats.org/officeDocument/2006/relationships/customXml" Target="../ink/ink135.xml"/><Relationship Id="rId102" Type="http://schemas.openxmlformats.org/officeDocument/2006/relationships/image" Target="../media/image148.png"/><Relationship Id="rId123" Type="http://schemas.openxmlformats.org/officeDocument/2006/relationships/customXml" Target="../ink/ink157.xml"/><Relationship Id="rId5" Type="http://schemas.openxmlformats.org/officeDocument/2006/relationships/customXml" Target="../ink/ink98.xml"/><Relationship Id="rId90" Type="http://schemas.openxmlformats.org/officeDocument/2006/relationships/image" Target="../media/image142.png"/><Relationship Id="rId95" Type="http://schemas.openxmlformats.org/officeDocument/2006/relationships/customXml" Target="../ink/ink143.xml"/><Relationship Id="rId22" Type="http://schemas.openxmlformats.org/officeDocument/2006/relationships/image" Target="../media/image108.png"/><Relationship Id="rId27" Type="http://schemas.openxmlformats.org/officeDocument/2006/relationships/customXml" Target="../ink/ink109.xml"/><Relationship Id="rId43" Type="http://schemas.openxmlformats.org/officeDocument/2006/relationships/customXml" Target="../ink/ink117.xml"/><Relationship Id="rId48" Type="http://schemas.openxmlformats.org/officeDocument/2006/relationships/image" Target="../media/image121.png"/><Relationship Id="rId64" Type="http://schemas.openxmlformats.org/officeDocument/2006/relationships/image" Target="../media/image129.png"/><Relationship Id="rId69" Type="http://schemas.openxmlformats.org/officeDocument/2006/relationships/customXml" Target="../ink/ink130.xml"/><Relationship Id="rId113" Type="http://schemas.openxmlformats.org/officeDocument/2006/relationships/customXml" Target="../ink/ink152.xml"/><Relationship Id="rId118" Type="http://schemas.openxmlformats.org/officeDocument/2006/relationships/image" Target="../media/image156.png"/><Relationship Id="rId80" Type="http://schemas.openxmlformats.org/officeDocument/2006/relationships/image" Target="../media/image137.png"/><Relationship Id="rId85" Type="http://schemas.openxmlformats.org/officeDocument/2006/relationships/customXml" Target="../ink/ink138.xml"/><Relationship Id="rId12" Type="http://schemas.openxmlformats.org/officeDocument/2006/relationships/image" Target="../media/image103.png"/><Relationship Id="rId17" Type="http://schemas.openxmlformats.org/officeDocument/2006/relationships/customXml" Target="../ink/ink104.xml"/><Relationship Id="rId33" Type="http://schemas.openxmlformats.org/officeDocument/2006/relationships/customXml" Target="../ink/ink112.xml"/><Relationship Id="rId38" Type="http://schemas.openxmlformats.org/officeDocument/2006/relationships/image" Target="../media/image116.png"/><Relationship Id="rId59" Type="http://schemas.openxmlformats.org/officeDocument/2006/relationships/customXml" Target="../ink/ink125.xml"/><Relationship Id="rId103" Type="http://schemas.openxmlformats.org/officeDocument/2006/relationships/customXml" Target="../ink/ink147.xml"/><Relationship Id="rId108" Type="http://schemas.openxmlformats.org/officeDocument/2006/relationships/image" Target="../media/image151.png"/><Relationship Id="rId124" Type="http://schemas.openxmlformats.org/officeDocument/2006/relationships/image" Target="../media/image159.png"/><Relationship Id="rId54" Type="http://schemas.openxmlformats.org/officeDocument/2006/relationships/image" Target="../media/image124.png"/><Relationship Id="rId70" Type="http://schemas.openxmlformats.org/officeDocument/2006/relationships/image" Target="../media/image132.png"/><Relationship Id="rId75" Type="http://schemas.openxmlformats.org/officeDocument/2006/relationships/customXml" Target="../ink/ink133.xml"/><Relationship Id="rId91" Type="http://schemas.openxmlformats.org/officeDocument/2006/relationships/customXml" Target="../ink/ink141.xml"/><Relationship Id="rId96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23" Type="http://schemas.openxmlformats.org/officeDocument/2006/relationships/customXml" Target="../ink/ink107.xml"/><Relationship Id="rId28" Type="http://schemas.openxmlformats.org/officeDocument/2006/relationships/image" Target="../media/image111.png"/><Relationship Id="rId49" Type="http://schemas.openxmlformats.org/officeDocument/2006/relationships/customXml" Target="../ink/ink120.xml"/><Relationship Id="rId114" Type="http://schemas.openxmlformats.org/officeDocument/2006/relationships/image" Target="../media/image154.png"/><Relationship Id="rId119" Type="http://schemas.openxmlformats.org/officeDocument/2006/relationships/customXml" Target="../ink/ink155.xml"/><Relationship Id="rId44" Type="http://schemas.openxmlformats.org/officeDocument/2006/relationships/image" Target="../media/image119.png"/><Relationship Id="rId60" Type="http://schemas.openxmlformats.org/officeDocument/2006/relationships/image" Target="../media/image127.png"/><Relationship Id="rId65" Type="http://schemas.openxmlformats.org/officeDocument/2006/relationships/customXml" Target="../ink/ink128.xml"/><Relationship Id="rId81" Type="http://schemas.openxmlformats.org/officeDocument/2006/relationships/customXml" Target="../ink/ink136.xml"/><Relationship Id="rId86" Type="http://schemas.openxmlformats.org/officeDocument/2006/relationships/image" Target="../media/image140.png"/><Relationship Id="rId4" Type="http://schemas.openxmlformats.org/officeDocument/2006/relationships/image" Target="../media/image99.png"/><Relationship Id="rId9" Type="http://schemas.openxmlformats.org/officeDocument/2006/relationships/customXml" Target="../ink/ink100.xml"/><Relationship Id="rId13" Type="http://schemas.openxmlformats.org/officeDocument/2006/relationships/customXml" Target="../ink/ink102.xml"/><Relationship Id="rId18" Type="http://schemas.openxmlformats.org/officeDocument/2006/relationships/image" Target="../media/image106.png"/><Relationship Id="rId39" Type="http://schemas.openxmlformats.org/officeDocument/2006/relationships/customXml" Target="../ink/ink115.xml"/><Relationship Id="rId109" Type="http://schemas.openxmlformats.org/officeDocument/2006/relationships/customXml" Target="../ink/ink150.xml"/><Relationship Id="rId34" Type="http://schemas.openxmlformats.org/officeDocument/2006/relationships/image" Target="../media/image114.png"/><Relationship Id="rId50" Type="http://schemas.openxmlformats.org/officeDocument/2006/relationships/image" Target="../media/image122.png"/><Relationship Id="rId55" Type="http://schemas.openxmlformats.org/officeDocument/2006/relationships/customXml" Target="../ink/ink123.xml"/><Relationship Id="rId76" Type="http://schemas.openxmlformats.org/officeDocument/2006/relationships/image" Target="../media/image135.png"/><Relationship Id="rId97" Type="http://schemas.openxmlformats.org/officeDocument/2006/relationships/customXml" Target="../ink/ink144.xml"/><Relationship Id="rId104" Type="http://schemas.openxmlformats.org/officeDocument/2006/relationships/image" Target="../media/image149.png"/><Relationship Id="rId120" Type="http://schemas.openxmlformats.org/officeDocument/2006/relationships/image" Target="../media/image157.png"/><Relationship Id="rId7" Type="http://schemas.openxmlformats.org/officeDocument/2006/relationships/customXml" Target="../ink/ink99.xml"/><Relationship Id="rId71" Type="http://schemas.openxmlformats.org/officeDocument/2006/relationships/customXml" Target="../ink/ink131.xml"/><Relationship Id="rId92" Type="http://schemas.openxmlformats.org/officeDocument/2006/relationships/image" Target="../media/image143.png"/><Relationship Id="rId2" Type="http://schemas.openxmlformats.org/officeDocument/2006/relationships/image" Target="../media/image1.png"/><Relationship Id="rId29" Type="http://schemas.openxmlformats.org/officeDocument/2006/relationships/customXml" Target="../ink/ink110.xml"/><Relationship Id="rId24" Type="http://schemas.openxmlformats.org/officeDocument/2006/relationships/image" Target="../media/image109.png"/><Relationship Id="rId40" Type="http://schemas.openxmlformats.org/officeDocument/2006/relationships/image" Target="../media/image117.png"/><Relationship Id="rId45" Type="http://schemas.openxmlformats.org/officeDocument/2006/relationships/customXml" Target="../ink/ink118.xml"/><Relationship Id="rId66" Type="http://schemas.openxmlformats.org/officeDocument/2006/relationships/image" Target="../media/image130.png"/><Relationship Id="rId87" Type="http://schemas.openxmlformats.org/officeDocument/2006/relationships/customXml" Target="../ink/ink139.xml"/><Relationship Id="rId110" Type="http://schemas.openxmlformats.org/officeDocument/2006/relationships/image" Target="../media/image152.png"/><Relationship Id="rId115" Type="http://schemas.openxmlformats.org/officeDocument/2006/relationships/customXml" Target="../ink/ink153.xml"/><Relationship Id="rId61" Type="http://schemas.openxmlformats.org/officeDocument/2006/relationships/customXml" Target="../ink/ink126.xml"/><Relationship Id="rId82" Type="http://schemas.openxmlformats.org/officeDocument/2006/relationships/image" Target="../media/image138.png"/><Relationship Id="rId19" Type="http://schemas.openxmlformats.org/officeDocument/2006/relationships/customXml" Target="../ink/ink105.xml"/><Relationship Id="rId14" Type="http://schemas.openxmlformats.org/officeDocument/2006/relationships/image" Target="../media/image104.png"/><Relationship Id="rId30" Type="http://schemas.openxmlformats.org/officeDocument/2006/relationships/image" Target="../media/image112.png"/><Relationship Id="rId35" Type="http://schemas.openxmlformats.org/officeDocument/2006/relationships/customXml" Target="../ink/ink113.xml"/><Relationship Id="rId56" Type="http://schemas.openxmlformats.org/officeDocument/2006/relationships/image" Target="../media/image125.png"/><Relationship Id="rId77" Type="http://schemas.openxmlformats.org/officeDocument/2006/relationships/customXml" Target="../ink/ink134.xml"/><Relationship Id="rId100" Type="http://schemas.openxmlformats.org/officeDocument/2006/relationships/image" Target="../media/image147.png"/><Relationship Id="rId105" Type="http://schemas.openxmlformats.org/officeDocument/2006/relationships/customXml" Target="../ink/ink148.xml"/><Relationship Id="rId8" Type="http://schemas.openxmlformats.org/officeDocument/2006/relationships/image" Target="../media/image101.png"/><Relationship Id="rId51" Type="http://schemas.openxmlformats.org/officeDocument/2006/relationships/customXml" Target="../ink/ink121.xml"/><Relationship Id="rId72" Type="http://schemas.openxmlformats.org/officeDocument/2006/relationships/image" Target="../media/image133.png"/><Relationship Id="rId93" Type="http://schemas.openxmlformats.org/officeDocument/2006/relationships/customXml" Target="../ink/ink142.xml"/><Relationship Id="rId98" Type="http://schemas.openxmlformats.org/officeDocument/2006/relationships/image" Target="../media/image146.png"/><Relationship Id="rId121" Type="http://schemas.openxmlformats.org/officeDocument/2006/relationships/customXml" Target="../ink/ink156.xml"/><Relationship Id="rId3" Type="http://schemas.microsoft.com/office/2017/06/relationships/model3d" Target="../media/model3d1.glb"/><Relationship Id="rId25" Type="http://schemas.openxmlformats.org/officeDocument/2006/relationships/customXml" Target="../ink/ink108.xml"/><Relationship Id="rId46" Type="http://schemas.openxmlformats.org/officeDocument/2006/relationships/image" Target="../media/image120.png"/><Relationship Id="rId67" Type="http://schemas.openxmlformats.org/officeDocument/2006/relationships/customXml" Target="../ink/ink129.xml"/><Relationship Id="rId116" Type="http://schemas.openxmlformats.org/officeDocument/2006/relationships/image" Target="../media/image155.png"/><Relationship Id="rId20" Type="http://schemas.openxmlformats.org/officeDocument/2006/relationships/image" Target="../media/image107.png"/><Relationship Id="rId41" Type="http://schemas.openxmlformats.org/officeDocument/2006/relationships/customXml" Target="../ink/ink116.xml"/><Relationship Id="rId62" Type="http://schemas.openxmlformats.org/officeDocument/2006/relationships/image" Target="../media/image128.png"/><Relationship Id="rId83" Type="http://schemas.openxmlformats.org/officeDocument/2006/relationships/customXml" Target="../ink/ink137.xml"/><Relationship Id="rId88" Type="http://schemas.openxmlformats.org/officeDocument/2006/relationships/image" Target="../media/image141.png"/><Relationship Id="rId111" Type="http://schemas.openxmlformats.org/officeDocument/2006/relationships/customXml" Target="../ink/ink151.xml"/><Relationship Id="rId15" Type="http://schemas.openxmlformats.org/officeDocument/2006/relationships/customXml" Target="../ink/ink103.xml"/><Relationship Id="rId36" Type="http://schemas.openxmlformats.org/officeDocument/2006/relationships/image" Target="../media/image115.png"/><Relationship Id="rId57" Type="http://schemas.openxmlformats.org/officeDocument/2006/relationships/customXml" Target="../ink/ink124.xml"/><Relationship Id="rId106" Type="http://schemas.openxmlformats.org/officeDocument/2006/relationships/image" Target="../media/image150.png"/><Relationship Id="rId10" Type="http://schemas.openxmlformats.org/officeDocument/2006/relationships/image" Target="../media/image102.png"/><Relationship Id="rId31" Type="http://schemas.openxmlformats.org/officeDocument/2006/relationships/customXml" Target="../ink/ink111.xml"/><Relationship Id="rId52" Type="http://schemas.openxmlformats.org/officeDocument/2006/relationships/image" Target="../media/image123.png"/><Relationship Id="rId73" Type="http://schemas.openxmlformats.org/officeDocument/2006/relationships/customXml" Target="../ink/ink132.xml"/><Relationship Id="rId78" Type="http://schemas.openxmlformats.org/officeDocument/2006/relationships/image" Target="../media/image136.png"/><Relationship Id="rId94" Type="http://schemas.openxmlformats.org/officeDocument/2006/relationships/image" Target="../media/image144.png"/><Relationship Id="rId99" Type="http://schemas.openxmlformats.org/officeDocument/2006/relationships/customXml" Target="../ink/ink145.xml"/><Relationship Id="rId101" Type="http://schemas.openxmlformats.org/officeDocument/2006/relationships/customXml" Target="../ink/ink146.xml"/><Relationship Id="rId122" Type="http://schemas.openxmlformats.org/officeDocument/2006/relationships/image" Target="../media/image15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5.xml"/><Relationship Id="rId299" Type="http://schemas.openxmlformats.org/officeDocument/2006/relationships/customXml" Target="../ink/ink306.xml"/><Relationship Id="rId21" Type="http://schemas.openxmlformats.org/officeDocument/2006/relationships/customXml" Target="../ink/ink167.xml"/><Relationship Id="rId63" Type="http://schemas.openxmlformats.org/officeDocument/2006/relationships/customXml" Target="../ink/ink188.xml"/><Relationship Id="rId159" Type="http://schemas.openxmlformats.org/officeDocument/2006/relationships/customXml" Target="../ink/ink236.xml"/><Relationship Id="rId170" Type="http://schemas.openxmlformats.org/officeDocument/2006/relationships/image" Target="../media/image243.png"/><Relationship Id="rId226" Type="http://schemas.openxmlformats.org/officeDocument/2006/relationships/image" Target="../media/image271.png"/><Relationship Id="rId268" Type="http://schemas.openxmlformats.org/officeDocument/2006/relationships/image" Target="../media/image292.png"/><Relationship Id="rId32" Type="http://schemas.openxmlformats.org/officeDocument/2006/relationships/image" Target="../media/image174.png"/><Relationship Id="rId74" Type="http://schemas.openxmlformats.org/officeDocument/2006/relationships/image" Target="../media/image195.png"/><Relationship Id="rId128" Type="http://schemas.openxmlformats.org/officeDocument/2006/relationships/image" Target="../media/image222.png"/><Relationship Id="rId5" Type="http://schemas.openxmlformats.org/officeDocument/2006/relationships/customXml" Target="../ink/ink159.xml"/><Relationship Id="rId181" Type="http://schemas.openxmlformats.org/officeDocument/2006/relationships/customXml" Target="../ink/ink247.xml"/><Relationship Id="rId237" Type="http://schemas.openxmlformats.org/officeDocument/2006/relationships/customXml" Target="../ink/ink275.xml"/><Relationship Id="rId279" Type="http://schemas.openxmlformats.org/officeDocument/2006/relationships/customXml" Target="../ink/ink296.xml"/><Relationship Id="rId43" Type="http://schemas.openxmlformats.org/officeDocument/2006/relationships/customXml" Target="../ink/ink178.xml"/><Relationship Id="rId139" Type="http://schemas.openxmlformats.org/officeDocument/2006/relationships/customXml" Target="../ink/ink226.xml"/><Relationship Id="rId290" Type="http://schemas.openxmlformats.org/officeDocument/2006/relationships/image" Target="../media/image303.png"/><Relationship Id="rId85" Type="http://schemas.openxmlformats.org/officeDocument/2006/relationships/customXml" Target="../ink/ink199.xml"/><Relationship Id="rId150" Type="http://schemas.openxmlformats.org/officeDocument/2006/relationships/image" Target="../media/image233.png"/><Relationship Id="rId192" Type="http://schemas.openxmlformats.org/officeDocument/2006/relationships/image" Target="../media/image254.png"/><Relationship Id="rId206" Type="http://schemas.openxmlformats.org/officeDocument/2006/relationships/image" Target="../media/image261.png"/><Relationship Id="rId248" Type="http://schemas.openxmlformats.org/officeDocument/2006/relationships/image" Target="../media/image282.png"/><Relationship Id="rId12" Type="http://schemas.openxmlformats.org/officeDocument/2006/relationships/image" Target="../media/image164.png"/><Relationship Id="rId108" Type="http://schemas.openxmlformats.org/officeDocument/2006/relationships/image" Target="../media/image212.png"/><Relationship Id="rId54" Type="http://schemas.openxmlformats.org/officeDocument/2006/relationships/image" Target="../media/image185.png"/><Relationship Id="rId75" Type="http://schemas.openxmlformats.org/officeDocument/2006/relationships/customXml" Target="../ink/ink194.xml"/><Relationship Id="rId96" Type="http://schemas.openxmlformats.org/officeDocument/2006/relationships/image" Target="../media/image206.png"/><Relationship Id="rId140" Type="http://schemas.openxmlformats.org/officeDocument/2006/relationships/image" Target="../media/image228.png"/><Relationship Id="rId161" Type="http://schemas.openxmlformats.org/officeDocument/2006/relationships/customXml" Target="../ink/ink237.xml"/><Relationship Id="rId182" Type="http://schemas.openxmlformats.org/officeDocument/2006/relationships/image" Target="../media/image249.png"/><Relationship Id="rId217" Type="http://schemas.openxmlformats.org/officeDocument/2006/relationships/customXml" Target="../ink/ink265.xml"/><Relationship Id="rId6" Type="http://schemas.openxmlformats.org/officeDocument/2006/relationships/image" Target="../media/image161.png"/><Relationship Id="rId238" Type="http://schemas.openxmlformats.org/officeDocument/2006/relationships/image" Target="../media/image277.png"/><Relationship Id="rId259" Type="http://schemas.openxmlformats.org/officeDocument/2006/relationships/customXml" Target="../ink/ink286.xml"/><Relationship Id="rId23" Type="http://schemas.openxmlformats.org/officeDocument/2006/relationships/customXml" Target="../ink/ink168.xml"/><Relationship Id="rId119" Type="http://schemas.openxmlformats.org/officeDocument/2006/relationships/customXml" Target="../ink/ink216.xml"/><Relationship Id="rId270" Type="http://schemas.openxmlformats.org/officeDocument/2006/relationships/image" Target="../media/image293.png"/><Relationship Id="rId291" Type="http://schemas.openxmlformats.org/officeDocument/2006/relationships/customXml" Target="../ink/ink302.xml"/><Relationship Id="rId44" Type="http://schemas.openxmlformats.org/officeDocument/2006/relationships/image" Target="../media/image180.png"/><Relationship Id="rId65" Type="http://schemas.openxmlformats.org/officeDocument/2006/relationships/customXml" Target="../ink/ink189.xml"/><Relationship Id="rId86" Type="http://schemas.openxmlformats.org/officeDocument/2006/relationships/image" Target="../media/image201.png"/><Relationship Id="rId130" Type="http://schemas.openxmlformats.org/officeDocument/2006/relationships/image" Target="../media/image223.png"/><Relationship Id="rId151" Type="http://schemas.openxmlformats.org/officeDocument/2006/relationships/customXml" Target="../ink/ink232.xml"/><Relationship Id="rId172" Type="http://schemas.openxmlformats.org/officeDocument/2006/relationships/image" Target="../media/image244.png"/><Relationship Id="rId193" Type="http://schemas.openxmlformats.org/officeDocument/2006/relationships/customXml" Target="../ink/ink253.xml"/><Relationship Id="rId207" Type="http://schemas.openxmlformats.org/officeDocument/2006/relationships/customXml" Target="../ink/ink260.xml"/><Relationship Id="rId228" Type="http://schemas.openxmlformats.org/officeDocument/2006/relationships/image" Target="../media/image272.png"/><Relationship Id="rId249" Type="http://schemas.openxmlformats.org/officeDocument/2006/relationships/customXml" Target="../ink/ink281.xml"/><Relationship Id="rId13" Type="http://schemas.openxmlformats.org/officeDocument/2006/relationships/customXml" Target="../ink/ink163.xml"/><Relationship Id="rId109" Type="http://schemas.openxmlformats.org/officeDocument/2006/relationships/customXml" Target="../ink/ink211.xml"/><Relationship Id="rId260" Type="http://schemas.openxmlformats.org/officeDocument/2006/relationships/image" Target="../media/image288.png"/><Relationship Id="rId281" Type="http://schemas.openxmlformats.org/officeDocument/2006/relationships/customXml" Target="../ink/ink297.xml"/><Relationship Id="rId34" Type="http://schemas.openxmlformats.org/officeDocument/2006/relationships/image" Target="../media/image175.png"/><Relationship Id="rId55" Type="http://schemas.openxmlformats.org/officeDocument/2006/relationships/customXml" Target="../ink/ink184.xml"/><Relationship Id="rId76" Type="http://schemas.openxmlformats.org/officeDocument/2006/relationships/image" Target="../media/image196.png"/><Relationship Id="rId97" Type="http://schemas.openxmlformats.org/officeDocument/2006/relationships/customXml" Target="../ink/ink205.xml"/><Relationship Id="rId120" Type="http://schemas.openxmlformats.org/officeDocument/2006/relationships/image" Target="../media/image218.png"/><Relationship Id="rId141" Type="http://schemas.openxmlformats.org/officeDocument/2006/relationships/customXml" Target="../ink/ink227.xml"/><Relationship Id="rId7" Type="http://schemas.openxmlformats.org/officeDocument/2006/relationships/customXml" Target="../ink/ink160.xml"/><Relationship Id="rId162" Type="http://schemas.openxmlformats.org/officeDocument/2006/relationships/image" Target="../media/image239.png"/><Relationship Id="rId183" Type="http://schemas.openxmlformats.org/officeDocument/2006/relationships/customXml" Target="../ink/ink248.xml"/><Relationship Id="rId218" Type="http://schemas.openxmlformats.org/officeDocument/2006/relationships/image" Target="../media/image267.png"/><Relationship Id="rId239" Type="http://schemas.openxmlformats.org/officeDocument/2006/relationships/customXml" Target="../ink/ink276.xml"/><Relationship Id="rId250" Type="http://schemas.openxmlformats.org/officeDocument/2006/relationships/image" Target="../media/image283.png"/><Relationship Id="rId271" Type="http://schemas.openxmlformats.org/officeDocument/2006/relationships/customXml" Target="../ink/ink292.xml"/><Relationship Id="rId292" Type="http://schemas.openxmlformats.org/officeDocument/2006/relationships/image" Target="../media/image304.png"/><Relationship Id="rId24" Type="http://schemas.openxmlformats.org/officeDocument/2006/relationships/image" Target="../media/image170.png"/><Relationship Id="rId45" Type="http://schemas.openxmlformats.org/officeDocument/2006/relationships/customXml" Target="../ink/ink179.xml"/><Relationship Id="rId66" Type="http://schemas.openxmlformats.org/officeDocument/2006/relationships/image" Target="../media/image191.png"/><Relationship Id="rId87" Type="http://schemas.openxmlformats.org/officeDocument/2006/relationships/customXml" Target="../ink/ink200.xml"/><Relationship Id="rId110" Type="http://schemas.openxmlformats.org/officeDocument/2006/relationships/image" Target="../media/image213.png"/><Relationship Id="rId131" Type="http://schemas.openxmlformats.org/officeDocument/2006/relationships/customXml" Target="../ink/ink222.xml"/><Relationship Id="rId152" Type="http://schemas.openxmlformats.org/officeDocument/2006/relationships/image" Target="../media/image234.png"/><Relationship Id="rId173" Type="http://schemas.openxmlformats.org/officeDocument/2006/relationships/customXml" Target="../ink/ink243.xml"/><Relationship Id="rId194" Type="http://schemas.openxmlformats.org/officeDocument/2006/relationships/image" Target="../media/image255.png"/><Relationship Id="rId208" Type="http://schemas.openxmlformats.org/officeDocument/2006/relationships/image" Target="../media/image262.png"/><Relationship Id="rId229" Type="http://schemas.openxmlformats.org/officeDocument/2006/relationships/customXml" Target="../ink/ink271.xml"/><Relationship Id="rId240" Type="http://schemas.openxmlformats.org/officeDocument/2006/relationships/image" Target="../media/image278.png"/><Relationship Id="rId261" Type="http://schemas.openxmlformats.org/officeDocument/2006/relationships/customXml" Target="../ink/ink287.xml"/><Relationship Id="rId14" Type="http://schemas.openxmlformats.org/officeDocument/2006/relationships/image" Target="../media/image165.png"/><Relationship Id="rId35" Type="http://schemas.openxmlformats.org/officeDocument/2006/relationships/customXml" Target="../ink/ink174.xml"/><Relationship Id="rId56" Type="http://schemas.openxmlformats.org/officeDocument/2006/relationships/image" Target="../media/image186.png"/><Relationship Id="rId77" Type="http://schemas.openxmlformats.org/officeDocument/2006/relationships/customXml" Target="../ink/ink195.xml"/><Relationship Id="rId100" Type="http://schemas.openxmlformats.org/officeDocument/2006/relationships/image" Target="../media/image208.png"/><Relationship Id="rId282" Type="http://schemas.openxmlformats.org/officeDocument/2006/relationships/image" Target="../media/image299.png"/><Relationship Id="rId8" Type="http://schemas.openxmlformats.org/officeDocument/2006/relationships/image" Target="../media/image162.png"/><Relationship Id="rId98" Type="http://schemas.openxmlformats.org/officeDocument/2006/relationships/image" Target="../media/image207.png"/><Relationship Id="rId121" Type="http://schemas.openxmlformats.org/officeDocument/2006/relationships/customXml" Target="../ink/ink217.xml"/><Relationship Id="rId142" Type="http://schemas.openxmlformats.org/officeDocument/2006/relationships/image" Target="../media/image229.png"/><Relationship Id="rId163" Type="http://schemas.openxmlformats.org/officeDocument/2006/relationships/customXml" Target="../ink/ink238.xml"/><Relationship Id="rId184" Type="http://schemas.openxmlformats.org/officeDocument/2006/relationships/image" Target="../media/image250.png"/><Relationship Id="rId219" Type="http://schemas.openxmlformats.org/officeDocument/2006/relationships/customXml" Target="../ink/ink266.xml"/><Relationship Id="rId230" Type="http://schemas.openxmlformats.org/officeDocument/2006/relationships/image" Target="../media/image273.png"/><Relationship Id="rId251" Type="http://schemas.openxmlformats.org/officeDocument/2006/relationships/customXml" Target="../ink/ink282.xml"/><Relationship Id="rId25" Type="http://schemas.openxmlformats.org/officeDocument/2006/relationships/customXml" Target="../ink/ink169.xml"/><Relationship Id="rId46" Type="http://schemas.openxmlformats.org/officeDocument/2006/relationships/image" Target="../media/image181.png"/><Relationship Id="rId67" Type="http://schemas.openxmlformats.org/officeDocument/2006/relationships/customXml" Target="../ink/ink190.xml"/><Relationship Id="rId272" Type="http://schemas.openxmlformats.org/officeDocument/2006/relationships/image" Target="../media/image294.png"/><Relationship Id="rId293" Type="http://schemas.openxmlformats.org/officeDocument/2006/relationships/customXml" Target="../ink/ink303.xml"/><Relationship Id="rId88" Type="http://schemas.openxmlformats.org/officeDocument/2006/relationships/image" Target="../media/image202.png"/><Relationship Id="rId111" Type="http://schemas.openxmlformats.org/officeDocument/2006/relationships/customXml" Target="../ink/ink212.xml"/><Relationship Id="rId132" Type="http://schemas.openxmlformats.org/officeDocument/2006/relationships/image" Target="../media/image224.png"/><Relationship Id="rId153" Type="http://schemas.openxmlformats.org/officeDocument/2006/relationships/customXml" Target="../ink/ink233.xml"/><Relationship Id="rId174" Type="http://schemas.openxmlformats.org/officeDocument/2006/relationships/image" Target="../media/image245.png"/><Relationship Id="rId195" Type="http://schemas.openxmlformats.org/officeDocument/2006/relationships/customXml" Target="../ink/ink254.xml"/><Relationship Id="rId209" Type="http://schemas.openxmlformats.org/officeDocument/2006/relationships/customXml" Target="../ink/ink261.xml"/><Relationship Id="rId220" Type="http://schemas.openxmlformats.org/officeDocument/2006/relationships/image" Target="../media/image268.png"/><Relationship Id="rId241" Type="http://schemas.openxmlformats.org/officeDocument/2006/relationships/customXml" Target="../ink/ink277.xml"/><Relationship Id="rId15" Type="http://schemas.openxmlformats.org/officeDocument/2006/relationships/customXml" Target="../ink/ink164.xml"/><Relationship Id="rId36" Type="http://schemas.openxmlformats.org/officeDocument/2006/relationships/image" Target="../media/image176.png"/><Relationship Id="rId57" Type="http://schemas.openxmlformats.org/officeDocument/2006/relationships/customXml" Target="../ink/ink185.xml"/><Relationship Id="rId262" Type="http://schemas.openxmlformats.org/officeDocument/2006/relationships/image" Target="../media/image289.png"/><Relationship Id="rId283" Type="http://schemas.openxmlformats.org/officeDocument/2006/relationships/customXml" Target="../ink/ink298.xml"/><Relationship Id="rId78" Type="http://schemas.openxmlformats.org/officeDocument/2006/relationships/image" Target="../media/image197.png"/><Relationship Id="rId99" Type="http://schemas.openxmlformats.org/officeDocument/2006/relationships/customXml" Target="../ink/ink206.xml"/><Relationship Id="rId101" Type="http://schemas.openxmlformats.org/officeDocument/2006/relationships/customXml" Target="../ink/ink207.xml"/><Relationship Id="rId122" Type="http://schemas.openxmlformats.org/officeDocument/2006/relationships/image" Target="../media/image219.png"/><Relationship Id="rId143" Type="http://schemas.openxmlformats.org/officeDocument/2006/relationships/customXml" Target="../ink/ink228.xml"/><Relationship Id="rId164" Type="http://schemas.openxmlformats.org/officeDocument/2006/relationships/image" Target="../media/image240.png"/><Relationship Id="rId185" Type="http://schemas.openxmlformats.org/officeDocument/2006/relationships/customXml" Target="../ink/ink249.xml"/><Relationship Id="rId9" Type="http://schemas.openxmlformats.org/officeDocument/2006/relationships/customXml" Target="../ink/ink161.xml"/><Relationship Id="rId210" Type="http://schemas.openxmlformats.org/officeDocument/2006/relationships/image" Target="../media/image263.png"/><Relationship Id="rId26" Type="http://schemas.openxmlformats.org/officeDocument/2006/relationships/image" Target="../media/image171.png"/><Relationship Id="rId231" Type="http://schemas.openxmlformats.org/officeDocument/2006/relationships/customXml" Target="../ink/ink272.xml"/><Relationship Id="rId252" Type="http://schemas.openxmlformats.org/officeDocument/2006/relationships/image" Target="../media/image284.png"/><Relationship Id="rId273" Type="http://schemas.openxmlformats.org/officeDocument/2006/relationships/customXml" Target="../ink/ink293.xml"/><Relationship Id="rId294" Type="http://schemas.openxmlformats.org/officeDocument/2006/relationships/image" Target="../media/image305.png"/><Relationship Id="rId47" Type="http://schemas.openxmlformats.org/officeDocument/2006/relationships/customXml" Target="../ink/ink180.xml"/><Relationship Id="rId68" Type="http://schemas.openxmlformats.org/officeDocument/2006/relationships/image" Target="../media/image192.png"/><Relationship Id="rId89" Type="http://schemas.openxmlformats.org/officeDocument/2006/relationships/customXml" Target="../ink/ink201.xml"/><Relationship Id="rId112" Type="http://schemas.openxmlformats.org/officeDocument/2006/relationships/image" Target="../media/image214.png"/><Relationship Id="rId133" Type="http://schemas.openxmlformats.org/officeDocument/2006/relationships/customXml" Target="../ink/ink223.xml"/><Relationship Id="rId154" Type="http://schemas.openxmlformats.org/officeDocument/2006/relationships/image" Target="../media/image235.png"/><Relationship Id="rId175" Type="http://schemas.openxmlformats.org/officeDocument/2006/relationships/customXml" Target="../ink/ink244.xml"/><Relationship Id="rId196" Type="http://schemas.openxmlformats.org/officeDocument/2006/relationships/image" Target="../media/image256.png"/><Relationship Id="rId200" Type="http://schemas.openxmlformats.org/officeDocument/2006/relationships/image" Target="../media/image258.png"/><Relationship Id="rId16" Type="http://schemas.openxmlformats.org/officeDocument/2006/relationships/image" Target="../media/image166.png"/><Relationship Id="rId221" Type="http://schemas.openxmlformats.org/officeDocument/2006/relationships/customXml" Target="../ink/ink267.xml"/><Relationship Id="rId242" Type="http://schemas.openxmlformats.org/officeDocument/2006/relationships/image" Target="../media/image279.png"/><Relationship Id="rId263" Type="http://schemas.openxmlformats.org/officeDocument/2006/relationships/customXml" Target="../ink/ink288.xml"/><Relationship Id="rId284" Type="http://schemas.openxmlformats.org/officeDocument/2006/relationships/image" Target="../media/image300.png"/><Relationship Id="rId37" Type="http://schemas.openxmlformats.org/officeDocument/2006/relationships/customXml" Target="../ink/ink175.xml"/><Relationship Id="rId58" Type="http://schemas.openxmlformats.org/officeDocument/2006/relationships/image" Target="../media/image187.png"/><Relationship Id="rId79" Type="http://schemas.openxmlformats.org/officeDocument/2006/relationships/customXml" Target="../ink/ink196.xml"/><Relationship Id="rId102" Type="http://schemas.openxmlformats.org/officeDocument/2006/relationships/image" Target="../media/image209.png"/><Relationship Id="rId123" Type="http://schemas.openxmlformats.org/officeDocument/2006/relationships/customXml" Target="../ink/ink218.xml"/><Relationship Id="rId144" Type="http://schemas.openxmlformats.org/officeDocument/2006/relationships/image" Target="../media/image230.png"/><Relationship Id="rId90" Type="http://schemas.openxmlformats.org/officeDocument/2006/relationships/image" Target="../media/image203.png"/><Relationship Id="rId165" Type="http://schemas.openxmlformats.org/officeDocument/2006/relationships/customXml" Target="../ink/ink239.xml"/><Relationship Id="rId186" Type="http://schemas.openxmlformats.org/officeDocument/2006/relationships/image" Target="../media/image251.png"/><Relationship Id="rId211" Type="http://schemas.openxmlformats.org/officeDocument/2006/relationships/customXml" Target="../ink/ink262.xml"/><Relationship Id="rId232" Type="http://schemas.openxmlformats.org/officeDocument/2006/relationships/image" Target="../media/image274.png"/><Relationship Id="rId253" Type="http://schemas.openxmlformats.org/officeDocument/2006/relationships/customXml" Target="../ink/ink283.xml"/><Relationship Id="rId274" Type="http://schemas.openxmlformats.org/officeDocument/2006/relationships/image" Target="../media/image295.png"/><Relationship Id="rId295" Type="http://schemas.openxmlformats.org/officeDocument/2006/relationships/customXml" Target="../ink/ink304.xml"/><Relationship Id="rId27" Type="http://schemas.openxmlformats.org/officeDocument/2006/relationships/customXml" Target="../ink/ink170.xml"/><Relationship Id="rId48" Type="http://schemas.openxmlformats.org/officeDocument/2006/relationships/image" Target="../media/image182.png"/><Relationship Id="rId69" Type="http://schemas.openxmlformats.org/officeDocument/2006/relationships/customXml" Target="../ink/ink191.xml"/><Relationship Id="rId113" Type="http://schemas.openxmlformats.org/officeDocument/2006/relationships/customXml" Target="../ink/ink213.xml"/><Relationship Id="rId134" Type="http://schemas.openxmlformats.org/officeDocument/2006/relationships/image" Target="../media/image225.png"/><Relationship Id="rId80" Type="http://schemas.openxmlformats.org/officeDocument/2006/relationships/image" Target="../media/image198.png"/><Relationship Id="rId155" Type="http://schemas.openxmlformats.org/officeDocument/2006/relationships/customXml" Target="../ink/ink234.xml"/><Relationship Id="rId176" Type="http://schemas.openxmlformats.org/officeDocument/2006/relationships/image" Target="../media/image246.png"/><Relationship Id="rId197" Type="http://schemas.openxmlformats.org/officeDocument/2006/relationships/customXml" Target="../ink/ink255.xml"/><Relationship Id="rId201" Type="http://schemas.openxmlformats.org/officeDocument/2006/relationships/customXml" Target="../ink/ink257.xml"/><Relationship Id="rId222" Type="http://schemas.openxmlformats.org/officeDocument/2006/relationships/image" Target="../media/image269.png"/><Relationship Id="rId243" Type="http://schemas.openxmlformats.org/officeDocument/2006/relationships/customXml" Target="../ink/ink278.xml"/><Relationship Id="rId264" Type="http://schemas.openxmlformats.org/officeDocument/2006/relationships/image" Target="../media/image290.png"/><Relationship Id="rId285" Type="http://schemas.openxmlformats.org/officeDocument/2006/relationships/customXml" Target="../ink/ink299.xml"/><Relationship Id="rId17" Type="http://schemas.openxmlformats.org/officeDocument/2006/relationships/customXml" Target="../ink/ink165.xml"/><Relationship Id="rId38" Type="http://schemas.openxmlformats.org/officeDocument/2006/relationships/image" Target="../media/image177.png"/><Relationship Id="rId59" Type="http://schemas.openxmlformats.org/officeDocument/2006/relationships/customXml" Target="../ink/ink186.xml"/><Relationship Id="rId103" Type="http://schemas.openxmlformats.org/officeDocument/2006/relationships/customXml" Target="../ink/ink208.xml"/><Relationship Id="rId124" Type="http://schemas.openxmlformats.org/officeDocument/2006/relationships/image" Target="../media/image220.png"/><Relationship Id="rId70" Type="http://schemas.openxmlformats.org/officeDocument/2006/relationships/image" Target="../media/image193.png"/><Relationship Id="rId91" Type="http://schemas.openxmlformats.org/officeDocument/2006/relationships/customXml" Target="../ink/ink202.xml"/><Relationship Id="rId145" Type="http://schemas.openxmlformats.org/officeDocument/2006/relationships/customXml" Target="../ink/ink229.xml"/><Relationship Id="rId166" Type="http://schemas.openxmlformats.org/officeDocument/2006/relationships/image" Target="../media/image241.png"/><Relationship Id="rId187" Type="http://schemas.openxmlformats.org/officeDocument/2006/relationships/customXml" Target="../ink/ink250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64.png"/><Relationship Id="rId233" Type="http://schemas.openxmlformats.org/officeDocument/2006/relationships/customXml" Target="../ink/ink273.xml"/><Relationship Id="rId254" Type="http://schemas.openxmlformats.org/officeDocument/2006/relationships/image" Target="../media/image285.png"/><Relationship Id="rId28" Type="http://schemas.openxmlformats.org/officeDocument/2006/relationships/image" Target="../media/image172.png"/><Relationship Id="rId49" Type="http://schemas.openxmlformats.org/officeDocument/2006/relationships/customXml" Target="../ink/ink181.xml"/><Relationship Id="rId114" Type="http://schemas.openxmlformats.org/officeDocument/2006/relationships/image" Target="../media/image215.png"/><Relationship Id="rId275" Type="http://schemas.openxmlformats.org/officeDocument/2006/relationships/customXml" Target="../ink/ink294.xml"/><Relationship Id="rId296" Type="http://schemas.openxmlformats.org/officeDocument/2006/relationships/image" Target="../media/image306.png"/><Relationship Id="rId300" Type="http://schemas.openxmlformats.org/officeDocument/2006/relationships/image" Target="../media/image308.png"/><Relationship Id="rId60" Type="http://schemas.openxmlformats.org/officeDocument/2006/relationships/image" Target="../media/image188.png"/><Relationship Id="rId81" Type="http://schemas.openxmlformats.org/officeDocument/2006/relationships/customXml" Target="../ink/ink197.xml"/><Relationship Id="rId135" Type="http://schemas.openxmlformats.org/officeDocument/2006/relationships/customXml" Target="../ink/ink224.xml"/><Relationship Id="rId156" Type="http://schemas.openxmlformats.org/officeDocument/2006/relationships/image" Target="../media/image236.png"/><Relationship Id="rId177" Type="http://schemas.openxmlformats.org/officeDocument/2006/relationships/customXml" Target="../ink/ink245.xml"/><Relationship Id="rId198" Type="http://schemas.openxmlformats.org/officeDocument/2006/relationships/image" Target="../media/image257.png"/><Relationship Id="rId202" Type="http://schemas.openxmlformats.org/officeDocument/2006/relationships/image" Target="../media/image259.png"/><Relationship Id="rId223" Type="http://schemas.openxmlformats.org/officeDocument/2006/relationships/customXml" Target="../ink/ink268.xml"/><Relationship Id="rId244" Type="http://schemas.openxmlformats.org/officeDocument/2006/relationships/image" Target="../media/image280.png"/><Relationship Id="rId18" Type="http://schemas.openxmlformats.org/officeDocument/2006/relationships/image" Target="../media/image167.png"/><Relationship Id="rId39" Type="http://schemas.openxmlformats.org/officeDocument/2006/relationships/customXml" Target="../ink/ink176.xml"/><Relationship Id="rId265" Type="http://schemas.openxmlformats.org/officeDocument/2006/relationships/customXml" Target="../ink/ink289.xml"/><Relationship Id="rId286" Type="http://schemas.openxmlformats.org/officeDocument/2006/relationships/image" Target="../media/image301.png"/><Relationship Id="rId50" Type="http://schemas.openxmlformats.org/officeDocument/2006/relationships/image" Target="../media/image183.png"/><Relationship Id="rId104" Type="http://schemas.openxmlformats.org/officeDocument/2006/relationships/image" Target="../media/image210.png"/><Relationship Id="rId125" Type="http://schemas.openxmlformats.org/officeDocument/2006/relationships/customXml" Target="../ink/ink219.xml"/><Relationship Id="rId146" Type="http://schemas.openxmlformats.org/officeDocument/2006/relationships/image" Target="../media/image231.png"/><Relationship Id="rId167" Type="http://schemas.openxmlformats.org/officeDocument/2006/relationships/customXml" Target="../ink/ink240.xml"/><Relationship Id="rId188" Type="http://schemas.openxmlformats.org/officeDocument/2006/relationships/image" Target="../media/image252.png"/><Relationship Id="rId71" Type="http://schemas.openxmlformats.org/officeDocument/2006/relationships/customXml" Target="../ink/ink192.xml"/><Relationship Id="rId92" Type="http://schemas.openxmlformats.org/officeDocument/2006/relationships/image" Target="../media/image204.png"/><Relationship Id="rId213" Type="http://schemas.openxmlformats.org/officeDocument/2006/relationships/customXml" Target="../ink/ink263.xml"/><Relationship Id="rId234" Type="http://schemas.openxmlformats.org/officeDocument/2006/relationships/image" Target="../media/image275.png"/><Relationship Id="rId2" Type="http://schemas.openxmlformats.org/officeDocument/2006/relationships/image" Target="../media/image1.png"/><Relationship Id="rId29" Type="http://schemas.openxmlformats.org/officeDocument/2006/relationships/customXml" Target="../ink/ink171.xml"/><Relationship Id="rId255" Type="http://schemas.openxmlformats.org/officeDocument/2006/relationships/customXml" Target="../ink/ink284.xml"/><Relationship Id="rId276" Type="http://schemas.openxmlformats.org/officeDocument/2006/relationships/image" Target="../media/image296.png"/><Relationship Id="rId297" Type="http://schemas.openxmlformats.org/officeDocument/2006/relationships/customXml" Target="../ink/ink305.xml"/><Relationship Id="rId40" Type="http://schemas.openxmlformats.org/officeDocument/2006/relationships/image" Target="../media/image178.png"/><Relationship Id="rId115" Type="http://schemas.openxmlformats.org/officeDocument/2006/relationships/customXml" Target="../ink/ink214.xml"/><Relationship Id="rId136" Type="http://schemas.openxmlformats.org/officeDocument/2006/relationships/image" Target="../media/image226.png"/><Relationship Id="rId157" Type="http://schemas.openxmlformats.org/officeDocument/2006/relationships/customXml" Target="../ink/ink235.xml"/><Relationship Id="rId178" Type="http://schemas.openxmlformats.org/officeDocument/2006/relationships/image" Target="../media/image247.png"/><Relationship Id="rId61" Type="http://schemas.openxmlformats.org/officeDocument/2006/relationships/customXml" Target="../ink/ink187.xml"/><Relationship Id="rId82" Type="http://schemas.openxmlformats.org/officeDocument/2006/relationships/image" Target="../media/image199.png"/><Relationship Id="rId199" Type="http://schemas.openxmlformats.org/officeDocument/2006/relationships/customXml" Target="../ink/ink256.xml"/><Relationship Id="rId203" Type="http://schemas.openxmlformats.org/officeDocument/2006/relationships/customXml" Target="../ink/ink258.xml"/><Relationship Id="rId19" Type="http://schemas.openxmlformats.org/officeDocument/2006/relationships/customXml" Target="../ink/ink166.xml"/><Relationship Id="rId224" Type="http://schemas.openxmlformats.org/officeDocument/2006/relationships/image" Target="../media/image270.png"/><Relationship Id="rId245" Type="http://schemas.openxmlformats.org/officeDocument/2006/relationships/customXml" Target="../ink/ink279.xml"/><Relationship Id="rId266" Type="http://schemas.openxmlformats.org/officeDocument/2006/relationships/image" Target="../media/image291.png"/><Relationship Id="rId287" Type="http://schemas.openxmlformats.org/officeDocument/2006/relationships/customXml" Target="../ink/ink300.xml"/><Relationship Id="rId30" Type="http://schemas.openxmlformats.org/officeDocument/2006/relationships/image" Target="../media/image173.png"/><Relationship Id="rId105" Type="http://schemas.openxmlformats.org/officeDocument/2006/relationships/customXml" Target="../ink/ink209.xml"/><Relationship Id="rId126" Type="http://schemas.openxmlformats.org/officeDocument/2006/relationships/image" Target="../media/image221.png"/><Relationship Id="rId147" Type="http://schemas.openxmlformats.org/officeDocument/2006/relationships/customXml" Target="../ink/ink230.xml"/><Relationship Id="rId168" Type="http://schemas.openxmlformats.org/officeDocument/2006/relationships/image" Target="../media/image242.png"/><Relationship Id="rId51" Type="http://schemas.openxmlformats.org/officeDocument/2006/relationships/customXml" Target="../ink/ink182.xml"/><Relationship Id="rId72" Type="http://schemas.openxmlformats.org/officeDocument/2006/relationships/image" Target="../media/image194.png"/><Relationship Id="rId93" Type="http://schemas.openxmlformats.org/officeDocument/2006/relationships/customXml" Target="../ink/ink203.xml"/><Relationship Id="rId189" Type="http://schemas.openxmlformats.org/officeDocument/2006/relationships/customXml" Target="../ink/ink251.xml"/><Relationship Id="rId3" Type="http://schemas.openxmlformats.org/officeDocument/2006/relationships/customXml" Target="../ink/ink158.xml"/><Relationship Id="rId214" Type="http://schemas.openxmlformats.org/officeDocument/2006/relationships/image" Target="../media/image265.png"/><Relationship Id="rId235" Type="http://schemas.openxmlformats.org/officeDocument/2006/relationships/customXml" Target="../ink/ink274.xml"/><Relationship Id="rId256" Type="http://schemas.openxmlformats.org/officeDocument/2006/relationships/image" Target="../media/image286.png"/><Relationship Id="rId277" Type="http://schemas.openxmlformats.org/officeDocument/2006/relationships/customXml" Target="../ink/ink295.xml"/><Relationship Id="rId298" Type="http://schemas.openxmlformats.org/officeDocument/2006/relationships/image" Target="../media/image307.png"/><Relationship Id="rId116" Type="http://schemas.openxmlformats.org/officeDocument/2006/relationships/image" Target="../media/image216.png"/><Relationship Id="rId137" Type="http://schemas.openxmlformats.org/officeDocument/2006/relationships/customXml" Target="../ink/ink225.xml"/><Relationship Id="rId158" Type="http://schemas.openxmlformats.org/officeDocument/2006/relationships/image" Target="../media/image237.png"/><Relationship Id="rId20" Type="http://schemas.openxmlformats.org/officeDocument/2006/relationships/image" Target="../media/image168.png"/><Relationship Id="rId41" Type="http://schemas.openxmlformats.org/officeDocument/2006/relationships/customXml" Target="../ink/ink177.xml"/><Relationship Id="rId62" Type="http://schemas.openxmlformats.org/officeDocument/2006/relationships/image" Target="../media/image189.png"/><Relationship Id="rId83" Type="http://schemas.openxmlformats.org/officeDocument/2006/relationships/customXml" Target="../ink/ink198.xml"/><Relationship Id="rId179" Type="http://schemas.openxmlformats.org/officeDocument/2006/relationships/customXml" Target="../ink/ink246.xml"/><Relationship Id="rId190" Type="http://schemas.openxmlformats.org/officeDocument/2006/relationships/image" Target="../media/image253.png"/><Relationship Id="rId204" Type="http://schemas.openxmlformats.org/officeDocument/2006/relationships/image" Target="../media/image260.png"/><Relationship Id="rId225" Type="http://schemas.openxmlformats.org/officeDocument/2006/relationships/customXml" Target="../ink/ink269.xml"/><Relationship Id="rId246" Type="http://schemas.openxmlformats.org/officeDocument/2006/relationships/image" Target="../media/image281.png"/><Relationship Id="rId267" Type="http://schemas.openxmlformats.org/officeDocument/2006/relationships/customXml" Target="../ink/ink290.xml"/><Relationship Id="rId288" Type="http://schemas.openxmlformats.org/officeDocument/2006/relationships/image" Target="../media/image302.png"/><Relationship Id="rId106" Type="http://schemas.openxmlformats.org/officeDocument/2006/relationships/image" Target="../media/image211.png"/><Relationship Id="rId127" Type="http://schemas.openxmlformats.org/officeDocument/2006/relationships/customXml" Target="../ink/ink220.xml"/><Relationship Id="rId10" Type="http://schemas.openxmlformats.org/officeDocument/2006/relationships/image" Target="../media/image163.png"/><Relationship Id="rId31" Type="http://schemas.openxmlformats.org/officeDocument/2006/relationships/customXml" Target="../ink/ink172.xml"/><Relationship Id="rId52" Type="http://schemas.openxmlformats.org/officeDocument/2006/relationships/image" Target="../media/image184.png"/><Relationship Id="rId73" Type="http://schemas.openxmlformats.org/officeDocument/2006/relationships/customXml" Target="../ink/ink193.xml"/><Relationship Id="rId94" Type="http://schemas.openxmlformats.org/officeDocument/2006/relationships/image" Target="../media/image205.png"/><Relationship Id="rId148" Type="http://schemas.openxmlformats.org/officeDocument/2006/relationships/image" Target="../media/image232.png"/><Relationship Id="rId169" Type="http://schemas.openxmlformats.org/officeDocument/2006/relationships/customXml" Target="../ink/ink241.xml"/><Relationship Id="rId4" Type="http://schemas.openxmlformats.org/officeDocument/2006/relationships/image" Target="../media/image160.png"/><Relationship Id="rId180" Type="http://schemas.openxmlformats.org/officeDocument/2006/relationships/image" Target="../media/image248.png"/><Relationship Id="rId215" Type="http://schemas.openxmlformats.org/officeDocument/2006/relationships/customXml" Target="../ink/ink264.xml"/><Relationship Id="rId236" Type="http://schemas.openxmlformats.org/officeDocument/2006/relationships/image" Target="../media/image276.png"/><Relationship Id="rId257" Type="http://schemas.openxmlformats.org/officeDocument/2006/relationships/customXml" Target="../ink/ink285.xml"/><Relationship Id="rId278" Type="http://schemas.openxmlformats.org/officeDocument/2006/relationships/image" Target="../media/image297.png"/><Relationship Id="rId42" Type="http://schemas.openxmlformats.org/officeDocument/2006/relationships/image" Target="../media/image179.png"/><Relationship Id="rId84" Type="http://schemas.openxmlformats.org/officeDocument/2006/relationships/image" Target="../media/image200.png"/><Relationship Id="rId138" Type="http://schemas.openxmlformats.org/officeDocument/2006/relationships/image" Target="../media/image227.png"/><Relationship Id="rId191" Type="http://schemas.openxmlformats.org/officeDocument/2006/relationships/customXml" Target="../ink/ink252.xml"/><Relationship Id="rId205" Type="http://schemas.openxmlformats.org/officeDocument/2006/relationships/customXml" Target="../ink/ink259.xml"/><Relationship Id="rId247" Type="http://schemas.openxmlformats.org/officeDocument/2006/relationships/customXml" Target="../ink/ink280.xml"/><Relationship Id="rId107" Type="http://schemas.openxmlformats.org/officeDocument/2006/relationships/customXml" Target="../ink/ink210.xml"/><Relationship Id="rId289" Type="http://schemas.openxmlformats.org/officeDocument/2006/relationships/customXml" Target="../ink/ink301.xml"/><Relationship Id="rId11" Type="http://schemas.openxmlformats.org/officeDocument/2006/relationships/customXml" Target="../ink/ink162.xml"/><Relationship Id="rId53" Type="http://schemas.openxmlformats.org/officeDocument/2006/relationships/customXml" Target="../ink/ink183.xml"/><Relationship Id="rId149" Type="http://schemas.openxmlformats.org/officeDocument/2006/relationships/customXml" Target="../ink/ink231.xml"/><Relationship Id="rId95" Type="http://schemas.openxmlformats.org/officeDocument/2006/relationships/customXml" Target="../ink/ink204.xml"/><Relationship Id="rId160" Type="http://schemas.openxmlformats.org/officeDocument/2006/relationships/image" Target="../media/image238.png"/><Relationship Id="rId216" Type="http://schemas.openxmlformats.org/officeDocument/2006/relationships/image" Target="../media/image266.png"/><Relationship Id="rId258" Type="http://schemas.openxmlformats.org/officeDocument/2006/relationships/image" Target="../media/image287.png"/><Relationship Id="rId22" Type="http://schemas.openxmlformats.org/officeDocument/2006/relationships/image" Target="../media/image169.png"/><Relationship Id="rId64" Type="http://schemas.openxmlformats.org/officeDocument/2006/relationships/image" Target="../media/image190.png"/><Relationship Id="rId118" Type="http://schemas.openxmlformats.org/officeDocument/2006/relationships/image" Target="../media/image217.png"/><Relationship Id="rId171" Type="http://schemas.openxmlformats.org/officeDocument/2006/relationships/customXml" Target="../ink/ink242.xml"/><Relationship Id="rId227" Type="http://schemas.openxmlformats.org/officeDocument/2006/relationships/customXml" Target="../ink/ink270.xml"/><Relationship Id="rId269" Type="http://schemas.openxmlformats.org/officeDocument/2006/relationships/customXml" Target="../ink/ink291.xml"/><Relationship Id="rId33" Type="http://schemas.openxmlformats.org/officeDocument/2006/relationships/customXml" Target="../ink/ink173.xml"/><Relationship Id="rId129" Type="http://schemas.openxmlformats.org/officeDocument/2006/relationships/customXml" Target="../ink/ink221.xml"/><Relationship Id="rId280" Type="http://schemas.openxmlformats.org/officeDocument/2006/relationships/image" Target="../media/image29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D0D32-C5E8-FE91-3835-A098868E4A27}"/>
              </a:ext>
            </a:extLst>
          </p:cNvPr>
          <p:cNvSpPr/>
          <p:nvPr/>
        </p:nvSpPr>
        <p:spPr>
          <a:xfrm>
            <a:off x="2077332" y="2874359"/>
            <a:ext cx="7667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8953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Metamodel:Provides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to entity metadata at runtime for dynamic queries.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831471" y="492323"/>
            <a:ext cx="464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JPA Advantages</a:t>
            </a:r>
          </a:p>
        </p:txBody>
      </p:sp>
    </p:spTree>
    <p:extLst>
      <p:ext uri="{BB962C8B-B14F-4D97-AF65-F5344CB8AC3E}">
        <p14:creationId xmlns:p14="http://schemas.microsoft.com/office/powerpoint/2010/main" val="32096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253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same project with spring data jap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JPA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ENTITES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REPOSITORIES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Service [Optional]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service.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65261" y="492323"/>
            <a:ext cx="4374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with JPA</a:t>
            </a:r>
          </a:p>
        </p:txBody>
      </p:sp>
    </p:spTree>
    <p:extLst>
      <p:ext uri="{BB962C8B-B14F-4D97-AF65-F5344CB8AC3E}">
        <p14:creationId xmlns:p14="http://schemas.microsoft.com/office/powerpoint/2010/main" val="155241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50522"/>
            <a:ext cx="272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an organized collection of structured data, typically stored electronically on a computer system.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can include anything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are essential for storing and managing large amounts of information efficiently.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679835-DF73-227C-737A-821019298A27}"/>
              </a:ext>
            </a:extLst>
          </p:cNvPr>
          <p:cNvGrpSpPr/>
          <p:nvPr/>
        </p:nvGrpSpPr>
        <p:grpSpPr>
          <a:xfrm>
            <a:off x="3158537" y="3722197"/>
            <a:ext cx="8102160" cy="1633320"/>
            <a:chOff x="3158537" y="3722197"/>
            <a:chExt cx="8102160" cy="163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DBF169-E888-8688-2915-DE91B96AD377}"/>
                    </a:ext>
                  </a:extLst>
                </p14:cNvPr>
                <p14:cNvContentPartPr/>
                <p14:nvPr/>
              </p14:nvContentPartPr>
              <p14:xfrm>
                <a:off x="3380297" y="4215397"/>
                <a:ext cx="485640" cy="6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DBF169-E888-8688-2915-DE91B96AD3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5177" y="4199917"/>
                  <a:ext cx="516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182516-284D-3DEF-FEA7-78944E1CAF22}"/>
                    </a:ext>
                  </a:extLst>
                </p14:cNvPr>
                <p14:cNvContentPartPr/>
                <p14:nvPr/>
              </p14:nvContentPartPr>
              <p14:xfrm>
                <a:off x="3528977" y="4257157"/>
                <a:ext cx="136440" cy="336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182516-284D-3DEF-FEA7-78944E1CAF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13857" y="4242037"/>
                  <a:ext cx="166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77BC54-FE23-8E94-0825-61663493A337}"/>
                    </a:ext>
                  </a:extLst>
                </p14:cNvPr>
                <p14:cNvContentPartPr/>
                <p14:nvPr/>
              </p14:nvContentPartPr>
              <p14:xfrm>
                <a:off x="3743897" y="4346077"/>
                <a:ext cx="535680" cy="21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77BC54-FE23-8E94-0825-61663493A3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8417" y="4330957"/>
                  <a:ext cx="566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2E77E6-6331-CF19-7351-45973CBCB096}"/>
                    </a:ext>
                  </a:extLst>
                </p14:cNvPr>
                <p14:cNvContentPartPr/>
                <p14:nvPr/>
              </p14:nvContentPartPr>
              <p14:xfrm>
                <a:off x="4364537" y="4083277"/>
                <a:ext cx="191880" cy="31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2E77E6-6331-CF19-7351-45973CBCB0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9417" y="4068157"/>
                  <a:ext cx="2224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727928-B0CE-58AD-6B31-A757FFD214C8}"/>
                    </a:ext>
                  </a:extLst>
                </p14:cNvPr>
                <p14:cNvContentPartPr/>
                <p14:nvPr/>
              </p14:nvContentPartPr>
              <p14:xfrm>
                <a:off x="4421417" y="4270117"/>
                <a:ext cx="202320" cy="7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727928-B0CE-58AD-6B31-A757FFD214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6297" y="4254997"/>
                  <a:ext cx="232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252DF3-8457-C67A-45F6-1AC851966E8A}"/>
                    </a:ext>
                  </a:extLst>
                </p14:cNvPr>
                <p14:cNvContentPartPr/>
                <p14:nvPr/>
              </p14:nvContentPartPr>
              <p14:xfrm>
                <a:off x="4642817" y="4233037"/>
                <a:ext cx="83160" cy="32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252DF3-8457-C67A-45F6-1AC851966E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27697" y="4217557"/>
                  <a:ext cx="113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2A6D86-34AD-44E6-FC59-D25DE92C30F4}"/>
                    </a:ext>
                  </a:extLst>
                </p14:cNvPr>
                <p14:cNvContentPartPr/>
                <p14:nvPr/>
              </p14:nvContentPartPr>
              <p14:xfrm>
                <a:off x="4732097" y="4180837"/>
                <a:ext cx="172800" cy="32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2A6D86-34AD-44E6-FC59-D25DE92C30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16977" y="4165357"/>
                  <a:ext cx="203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8C430C-D633-8D2C-3E52-4405B7FF415C}"/>
                    </a:ext>
                  </a:extLst>
                </p14:cNvPr>
                <p14:cNvContentPartPr/>
                <p14:nvPr/>
              </p14:nvContentPartPr>
              <p14:xfrm>
                <a:off x="3158537" y="3879157"/>
                <a:ext cx="1691640" cy="18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8C430C-D633-8D2C-3E52-4405B7FF41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43417" y="3864037"/>
                  <a:ext cx="1721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AA132E-294D-A6A1-1B16-AEEED344D86C}"/>
                    </a:ext>
                  </a:extLst>
                </p14:cNvPr>
                <p14:cNvContentPartPr/>
                <p14:nvPr/>
              </p14:nvContentPartPr>
              <p14:xfrm>
                <a:off x="3180497" y="4062397"/>
                <a:ext cx="1812600" cy="975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AA132E-294D-A6A1-1B16-AEEED344D8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65017" y="4047277"/>
                  <a:ext cx="184320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060145-5AE6-CE0F-4F20-BE38D747FD5F}"/>
                    </a:ext>
                  </a:extLst>
                </p14:cNvPr>
                <p14:cNvContentPartPr/>
                <p14:nvPr/>
              </p14:nvContentPartPr>
              <p14:xfrm>
                <a:off x="4581617" y="3896077"/>
                <a:ext cx="472680" cy="999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060145-5AE6-CE0F-4F20-BE38D747FD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66497" y="3880597"/>
                  <a:ext cx="50328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2D083E-878E-EC72-F37F-49D66D8AB5CC}"/>
                    </a:ext>
                  </a:extLst>
                </p14:cNvPr>
                <p14:cNvContentPartPr/>
                <p14:nvPr/>
              </p14:nvContentPartPr>
              <p14:xfrm>
                <a:off x="4737857" y="4861597"/>
                <a:ext cx="248400" cy="3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2D083E-878E-EC72-F37F-49D66D8AB5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22737" y="4846477"/>
                  <a:ext cx="279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367EFA-1ACD-189F-096A-D754861BC739}"/>
                    </a:ext>
                  </a:extLst>
                </p14:cNvPr>
                <p14:cNvContentPartPr/>
                <p14:nvPr/>
              </p14:nvContentPartPr>
              <p14:xfrm>
                <a:off x="4706537" y="4829197"/>
                <a:ext cx="296280" cy="63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367EFA-1ACD-189F-096A-D754861BC7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91057" y="4813717"/>
                  <a:ext cx="326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A2A6BC-C7F7-7B2D-A0F6-CB5A63EF3D4B}"/>
                    </a:ext>
                  </a:extLst>
                </p14:cNvPr>
                <p14:cNvContentPartPr/>
                <p14:nvPr/>
              </p14:nvContentPartPr>
              <p14:xfrm>
                <a:off x="4572617" y="4852957"/>
                <a:ext cx="412920" cy="54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A2A6BC-C7F7-7B2D-A0F6-CB5A63EF3D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57497" y="4837477"/>
                  <a:ext cx="443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2D124B-063F-58BA-E903-7B773D814316}"/>
                    </a:ext>
                  </a:extLst>
                </p14:cNvPr>
                <p14:cNvContentPartPr/>
                <p14:nvPr/>
              </p14:nvContentPartPr>
              <p14:xfrm>
                <a:off x="4597817" y="4849357"/>
                <a:ext cx="281880" cy="52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2D124B-063F-58BA-E903-7B773D8143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82337" y="4834237"/>
                  <a:ext cx="312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727B58-7DFF-AEE2-949A-51B2889F519C}"/>
                    </a:ext>
                  </a:extLst>
                </p14:cNvPr>
                <p14:cNvContentPartPr/>
                <p14:nvPr/>
              </p14:nvContentPartPr>
              <p14:xfrm>
                <a:off x="3433577" y="4837117"/>
                <a:ext cx="1698480" cy="225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727B58-7DFF-AEE2-949A-51B2889F51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18457" y="4821637"/>
                  <a:ext cx="1729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8455BF-C88B-284B-4518-41F27094D12A}"/>
                    </a:ext>
                  </a:extLst>
                </p14:cNvPr>
                <p14:cNvContentPartPr/>
                <p14:nvPr/>
              </p14:nvContentPartPr>
              <p14:xfrm>
                <a:off x="3495137" y="4889677"/>
                <a:ext cx="1589040" cy="12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8455BF-C88B-284B-4518-41F27094D12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79657" y="4874197"/>
                  <a:ext cx="1619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149711-CE21-C072-E952-3194D9F82EA6}"/>
                    </a:ext>
                  </a:extLst>
                </p14:cNvPr>
                <p14:cNvContentPartPr/>
                <p14:nvPr/>
              </p14:nvContentPartPr>
              <p14:xfrm>
                <a:off x="7637657" y="3722197"/>
                <a:ext cx="684720" cy="473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149711-CE21-C072-E952-3194D9F82E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17137" y="3701677"/>
                  <a:ext cx="7254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F9926D-C04E-EB2E-8FCB-3CE2648B949D}"/>
                    </a:ext>
                  </a:extLst>
                </p14:cNvPr>
                <p14:cNvContentPartPr/>
                <p14:nvPr/>
              </p14:nvContentPartPr>
              <p14:xfrm>
                <a:off x="7639457" y="3978517"/>
                <a:ext cx="735480" cy="93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F9926D-C04E-EB2E-8FCB-3CE2648B94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18937" y="3957997"/>
                  <a:ext cx="77616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36BB83-531C-213F-FF14-A8B45BB27217}"/>
                    </a:ext>
                  </a:extLst>
                </p14:cNvPr>
                <p14:cNvContentPartPr/>
                <p14:nvPr/>
              </p14:nvContentPartPr>
              <p14:xfrm>
                <a:off x="8280977" y="4015237"/>
                <a:ext cx="99360" cy="843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36BB83-531C-213F-FF14-A8B45BB2721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65497" y="4000117"/>
                  <a:ext cx="1299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F9F1B0-C9E7-C967-C751-23B705BD9700}"/>
                    </a:ext>
                  </a:extLst>
                </p14:cNvPr>
                <p14:cNvContentPartPr/>
                <p14:nvPr/>
              </p14:nvContentPartPr>
              <p14:xfrm>
                <a:off x="7883537" y="5018557"/>
                <a:ext cx="1800" cy="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F9F1B0-C9E7-C967-C751-23B705BD970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68417" y="5003077"/>
                  <a:ext cx="32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B80F8A-0C49-E88F-AE1C-20142B2E82B6}"/>
                    </a:ext>
                  </a:extLst>
                </p14:cNvPr>
                <p14:cNvContentPartPr/>
                <p14:nvPr/>
              </p14:nvContentPartPr>
              <p14:xfrm>
                <a:off x="7898657" y="5005237"/>
                <a:ext cx="55800" cy="350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B80F8A-0C49-E88F-AE1C-20142B2E82B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83537" y="4989757"/>
                  <a:ext cx="86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F55C36-FCBA-72DE-2D30-C4BFDE8AF83D}"/>
                    </a:ext>
                  </a:extLst>
                </p14:cNvPr>
                <p14:cNvContentPartPr/>
                <p14:nvPr/>
              </p14:nvContentPartPr>
              <p14:xfrm>
                <a:off x="7847177" y="4992637"/>
                <a:ext cx="277920" cy="275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F55C36-FCBA-72DE-2D30-C4BFDE8AF83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32057" y="4977517"/>
                  <a:ext cx="308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0F212D-1D04-E280-04A0-C995FE60541A}"/>
                    </a:ext>
                  </a:extLst>
                </p14:cNvPr>
                <p14:cNvContentPartPr/>
                <p14:nvPr/>
              </p14:nvContentPartPr>
              <p14:xfrm>
                <a:off x="8151737" y="4963117"/>
                <a:ext cx="201240" cy="27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0F212D-1D04-E280-04A0-C995FE60541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31577" y="4942597"/>
                  <a:ext cx="2419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3FF382-4E03-FAD4-6284-AE131E8B907F}"/>
                    </a:ext>
                  </a:extLst>
                </p14:cNvPr>
                <p14:cNvContentPartPr/>
                <p14:nvPr/>
              </p14:nvContentPartPr>
              <p14:xfrm>
                <a:off x="8265857" y="4884277"/>
                <a:ext cx="439920" cy="29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3FF382-4E03-FAD4-6284-AE131E8B9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45337" y="4864117"/>
                  <a:ext cx="480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5402A9-9114-E5EA-E6B0-D718DB53497C}"/>
                    </a:ext>
                  </a:extLst>
                </p14:cNvPr>
                <p14:cNvContentPartPr/>
                <p14:nvPr/>
              </p14:nvContentPartPr>
              <p14:xfrm>
                <a:off x="8720537" y="4989757"/>
                <a:ext cx="252000" cy="169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5402A9-9114-E5EA-E6B0-D718DB53497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00017" y="4969597"/>
                  <a:ext cx="292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6BEBBE-FA8E-5EED-25D6-8D8AE4649D46}"/>
                    </a:ext>
                  </a:extLst>
                </p14:cNvPr>
                <p14:cNvContentPartPr/>
                <p14:nvPr/>
              </p14:nvContentPartPr>
              <p14:xfrm>
                <a:off x="8952017" y="4881037"/>
                <a:ext cx="272160" cy="22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6BEBBE-FA8E-5EED-25D6-8D8AE4649D4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36537" y="4865557"/>
                  <a:ext cx="302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4F56BC-B2FE-C1AB-2FD0-2B5297A3F45F}"/>
                    </a:ext>
                  </a:extLst>
                </p14:cNvPr>
                <p14:cNvContentPartPr/>
                <p14:nvPr/>
              </p14:nvContentPartPr>
              <p14:xfrm>
                <a:off x="7871657" y="4310797"/>
                <a:ext cx="298800" cy="46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4F56BC-B2FE-C1AB-2FD0-2B5297A3F4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56537" y="4295317"/>
                  <a:ext cx="329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3C6668-9497-6E8F-6436-5D2BA133DB73}"/>
                    </a:ext>
                  </a:extLst>
                </p14:cNvPr>
                <p14:cNvContentPartPr/>
                <p14:nvPr/>
              </p14:nvContentPartPr>
              <p14:xfrm>
                <a:off x="7900097" y="4431397"/>
                <a:ext cx="324000" cy="4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3C6668-9497-6E8F-6436-5D2BA133DB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84617" y="4416277"/>
                  <a:ext cx="354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5830E6B-2296-C938-C5AC-AA793957E15F}"/>
                    </a:ext>
                  </a:extLst>
                </p14:cNvPr>
                <p14:cNvContentPartPr/>
                <p14:nvPr/>
              </p14:nvContentPartPr>
              <p14:xfrm>
                <a:off x="7946897" y="4581517"/>
                <a:ext cx="238320" cy="41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5830E6B-2296-C938-C5AC-AA793957E1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31777" y="4566397"/>
                  <a:ext cx="268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3A7DC7-69C9-9ABF-A193-B24399F3F0CE}"/>
                    </a:ext>
                  </a:extLst>
                </p14:cNvPr>
                <p14:cNvContentPartPr/>
                <p14:nvPr/>
              </p14:nvContentPartPr>
              <p14:xfrm>
                <a:off x="7910177" y="4701037"/>
                <a:ext cx="245160" cy="34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3A7DC7-69C9-9ABF-A193-B24399F3F0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95057" y="4685557"/>
                  <a:ext cx="275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344826-0682-832F-8F2B-6E1DA39165C1}"/>
                    </a:ext>
                  </a:extLst>
                </p14:cNvPr>
                <p14:cNvContentPartPr/>
                <p14:nvPr/>
              </p14:nvContentPartPr>
              <p14:xfrm>
                <a:off x="8022137" y="4752157"/>
                <a:ext cx="144720" cy="70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344826-0682-832F-8F2B-6E1DA39165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07017" y="4736677"/>
                  <a:ext cx="175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0630C6-E644-9A66-B140-0D6F03E32208}"/>
                    </a:ext>
                  </a:extLst>
                </p14:cNvPr>
                <p14:cNvContentPartPr/>
                <p14:nvPr/>
              </p14:nvContentPartPr>
              <p14:xfrm>
                <a:off x="8267297" y="4372357"/>
                <a:ext cx="608400" cy="76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0630C6-E644-9A66-B140-0D6F03E322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51817" y="4356877"/>
                  <a:ext cx="639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65F14BD-FD76-CF34-8DDB-D7025090540B}"/>
                    </a:ext>
                  </a:extLst>
                </p14:cNvPr>
                <p14:cNvContentPartPr/>
                <p14:nvPr/>
              </p14:nvContentPartPr>
              <p14:xfrm>
                <a:off x="8736377" y="4320157"/>
                <a:ext cx="182880" cy="131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65F14BD-FD76-CF34-8DDB-D7025090540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20897" y="4304677"/>
                  <a:ext cx="213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DD077B-F37E-CE0C-47EE-C68DCDD88AED}"/>
                    </a:ext>
                  </a:extLst>
                </p14:cNvPr>
                <p14:cNvContentPartPr/>
                <p14:nvPr/>
              </p14:nvContentPartPr>
              <p14:xfrm>
                <a:off x="9051737" y="4128277"/>
                <a:ext cx="267480" cy="29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DD077B-F37E-CE0C-47EE-C68DCDD88A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036617" y="4113157"/>
                  <a:ext cx="2977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22A079-4DC4-EA4C-CBA9-D30EEB021FD5}"/>
                    </a:ext>
                  </a:extLst>
                </p14:cNvPr>
                <p14:cNvContentPartPr/>
                <p14:nvPr/>
              </p14:nvContentPartPr>
              <p14:xfrm>
                <a:off x="9310937" y="4111717"/>
                <a:ext cx="75960" cy="219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22A079-4DC4-EA4C-CBA9-D30EEB021F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95457" y="4096597"/>
                  <a:ext cx="106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D46310-EEEB-19D2-AF6F-04A0836F85BA}"/>
                    </a:ext>
                  </a:extLst>
                </p14:cNvPr>
                <p14:cNvContentPartPr/>
                <p14:nvPr/>
              </p14:nvContentPartPr>
              <p14:xfrm>
                <a:off x="9276017" y="4214677"/>
                <a:ext cx="261360" cy="9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D46310-EEEB-19D2-AF6F-04A0836F85B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60537" y="4199557"/>
                  <a:ext cx="291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ADFE15-4922-7FEB-C92F-F96A7DC640D1}"/>
                    </a:ext>
                  </a:extLst>
                </p14:cNvPr>
                <p14:cNvContentPartPr/>
                <p14:nvPr/>
              </p14:nvContentPartPr>
              <p14:xfrm>
                <a:off x="9530537" y="4144117"/>
                <a:ext cx="210600" cy="172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ADFE15-4922-7FEB-C92F-F96A7DC640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15417" y="4128997"/>
                  <a:ext cx="240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4123B3-4D4C-EC32-9537-02F38EEC0DE0}"/>
                    </a:ext>
                  </a:extLst>
                </p14:cNvPr>
                <p14:cNvContentPartPr/>
                <p14:nvPr/>
              </p14:nvContentPartPr>
              <p14:xfrm>
                <a:off x="9718457" y="4114237"/>
                <a:ext cx="278640" cy="150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4123B3-4D4C-EC32-9537-02F38EEC0DE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03337" y="4099117"/>
                  <a:ext cx="30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A53705A-1B7C-0091-6390-442D3A1811B9}"/>
                    </a:ext>
                  </a:extLst>
                </p14:cNvPr>
                <p14:cNvContentPartPr/>
                <p14:nvPr/>
              </p14:nvContentPartPr>
              <p14:xfrm>
                <a:off x="10121657" y="3924517"/>
                <a:ext cx="51120" cy="28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A53705A-1B7C-0091-6390-442D3A1811B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06537" y="3909037"/>
                  <a:ext cx="81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047EA2-D8CA-3AED-769E-24E24C4B804F}"/>
                    </a:ext>
                  </a:extLst>
                </p14:cNvPr>
                <p14:cNvContentPartPr/>
                <p14:nvPr/>
              </p14:nvContentPartPr>
              <p14:xfrm>
                <a:off x="9990977" y="3860797"/>
                <a:ext cx="402480" cy="33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047EA2-D8CA-3AED-769E-24E24C4B804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75857" y="3845317"/>
                  <a:ext cx="433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523B9B-455A-1BF9-EFF0-5FCFC7E3E778}"/>
                    </a:ext>
                  </a:extLst>
                </p14:cNvPr>
                <p14:cNvContentPartPr/>
                <p14:nvPr/>
              </p14:nvContentPartPr>
              <p14:xfrm>
                <a:off x="10356377" y="3829837"/>
                <a:ext cx="261000" cy="288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523B9B-455A-1BF9-EFF0-5FCFC7E3E77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35857" y="3809317"/>
                  <a:ext cx="3020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1E3322-1604-3105-7472-1B25D7047A5D}"/>
                    </a:ext>
                  </a:extLst>
                </p14:cNvPr>
                <p14:cNvContentPartPr/>
                <p14:nvPr/>
              </p14:nvContentPartPr>
              <p14:xfrm>
                <a:off x="10532777" y="3907237"/>
                <a:ext cx="492840" cy="177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1E3322-1604-3105-7472-1B25D7047A5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512257" y="3886717"/>
                  <a:ext cx="533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782520-1E5C-3037-8EFF-E5A3E7CF5BD9}"/>
                    </a:ext>
                  </a:extLst>
                </p14:cNvPr>
                <p14:cNvContentPartPr/>
                <p14:nvPr/>
              </p14:nvContentPartPr>
              <p14:xfrm>
                <a:off x="9321377" y="4317277"/>
                <a:ext cx="1807920" cy="20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782520-1E5C-3037-8EFF-E5A3E7CF5B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01217" y="4296757"/>
                  <a:ext cx="1848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8985F6-2531-E6C9-56DC-84DDA43AD49B}"/>
                    </a:ext>
                  </a:extLst>
                </p14:cNvPr>
                <p14:cNvContentPartPr/>
                <p14:nvPr/>
              </p14:nvContentPartPr>
              <p14:xfrm>
                <a:off x="5010377" y="4245277"/>
                <a:ext cx="2665800" cy="150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8985F6-2531-E6C9-56DC-84DDA43AD49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95257" y="4229797"/>
                  <a:ext cx="2696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06830B-F405-86B4-ECF3-CCA8E1629884}"/>
                    </a:ext>
                  </a:extLst>
                </p14:cNvPr>
                <p14:cNvContentPartPr/>
                <p14:nvPr/>
              </p14:nvContentPartPr>
              <p14:xfrm>
                <a:off x="7469537" y="4177597"/>
                <a:ext cx="183240" cy="16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06830B-F405-86B4-ECF3-CCA8E162988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54417" y="4162117"/>
                  <a:ext cx="213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CD503E-E46F-BE45-8D10-6BCA69C51F81}"/>
                    </a:ext>
                  </a:extLst>
                </p14:cNvPr>
                <p14:cNvContentPartPr/>
                <p14:nvPr/>
              </p14:nvContentPartPr>
              <p14:xfrm>
                <a:off x="5049617" y="4229077"/>
                <a:ext cx="209520" cy="320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CD503E-E46F-BE45-8D10-6BCA69C51F8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29097" y="4208557"/>
                  <a:ext cx="250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D1B22A-5B8C-9C60-00A5-4E4E5F7BCFDE}"/>
                    </a:ext>
                  </a:extLst>
                </p14:cNvPr>
                <p14:cNvContentPartPr/>
                <p14:nvPr/>
              </p14:nvContentPartPr>
              <p14:xfrm>
                <a:off x="8867057" y="3924877"/>
                <a:ext cx="361080" cy="655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D1B22A-5B8C-9C60-00A5-4E4E5F7BCFD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46537" y="3904717"/>
                  <a:ext cx="4017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CD8EB5-0F93-AB30-C3D2-F9621CC59DE3}"/>
                    </a:ext>
                  </a:extLst>
                </p14:cNvPr>
                <p14:cNvContentPartPr/>
                <p14:nvPr/>
              </p14:nvContentPartPr>
              <p14:xfrm>
                <a:off x="11090057" y="3726877"/>
                <a:ext cx="170640" cy="583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CD8EB5-0F93-AB30-C3D2-F9621CC59D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069537" y="3706357"/>
                  <a:ext cx="211320" cy="62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82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749205" y="550522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Database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provide a structured way to store and manage vast amounts of data, making it easier to find and retrieve specific information.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Databases enforce data consistency and prevent duplication, ensuring the accuracy and reliability of your information.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can grow and adapt as your data needs increase. You can add more data, users, and functionality without significant rewrites.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users can access and update the database simultaneously, making it ideal for collaborative applications.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Databases facilitate data analysis by allowing you to query and filter information based on specific criteria.</a:t>
            </a:r>
          </a:p>
        </p:txBody>
      </p:sp>
    </p:spTree>
    <p:extLst>
      <p:ext uri="{BB962C8B-B14F-4D97-AF65-F5344CB8AC3E}">
        <p14:creationId xmlns:p14="http://schemas.microsoft.com/office/powerpoint/2010/main" val="342112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793179" y="2052175"/>
            <a:ext cx="9134763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(Java Database Connectivity) 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core Java API for database access. You would use JDBC classes to: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specific JDBC driver for your database (e.g.,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-connector-java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MySQL).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connection to the database server using connection URL, username, and password.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Statement object to execute SQL queries and updates.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results of the queries or handle updates.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297849"/>
            <a:ext cx="82445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java app use to perform</a:t>
            </a:r>
          </a:p>
          <a:p>
            <a:r>
              <a:rPr lang="en-GB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DDCDB5-2FB0-AB4D-FBFE-25BDE20467CA}"/>
              </a:ext>
            </a:extLst>
          </p:cNvPr>
          <p:cNvGrpSpPr/>
          <p:nvPr/>
        </p:nvGrpSpPr>
        <p:grpSpPr>
          <a:xfrm>
            <a:off x="6325457" y="3263917"/>
            <a:ext cx="5194440" cy="3080520"/>
            <a:chOff x="6325457" y="3263917"/>
            <a:chExt cx="5194440" cy="30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5B5031-CF1C-95B7-D493-25B614981BD6}"/>
                    </a:ext>
                  </a:extLst>
                </p14:cNvPr>
                <p14:cNvContentPartPr/>
                <p14:nvPr/>
              </p14:nvContentPartPr>
              <p14:xfrm>
                <a:off x="6609497" y="5576557"/>
                <a:ext cx="345960" cy="83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5B5031-CF1C-95B7-D493-25B614981B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8977" y="5556037"/>
                  <a:ext cx="386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5350D4-A931-343E-3080-E4C17D5A36D7}"/>
                    </a:ext>
                  </a:extLst>
                </p14:cNvPr>
                <p14:cNvContentPartPr/>
                <p14:nvPr/>
              </p14:nvContentPartPr>
              <p14:xfrm>
                <a:off x="6686537" y="5629837"/>
                <a:ext cx="143640" cy="338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5350D4-A931-343E-3080-E4C17D5A36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6377" y="5609677"/>
                  <a:ext cx="184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F0B05A-764C-5747-7199-8B5DD9392D92}"/>
                    </a:ext>
                  </a:extLst>
                </p14:cNvPr>
                <p14:cNvContentPartPr/>
                <p14:nvPr/>
              </p14:nvContentPartPr>
              <p14:xfrm>
                <a:off x="6858617" y="5741437"/>
                <a:ext cx="493560" cy="17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F0B05A-764C-5747-7199-8B5DD9392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38097" y="5720917"/>
                  <a:ext cx="534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3F26F8-B9AA-A99B-46F6-A292C3CC92D0}"/>
                    </a:ext>
                  </a:extLst>
                </p14:cNvPr>
                <p14:cNvContentPartPr/>
                <p14:nvPr/>
              </p14:nvContentPartPr>
              <p14:xfrm>
                <a:off x="7439297" y="5463517"/>
                <a:ext cx="156240" cy="41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3F26F8-B9AA-A99B-46F6-A292C3CC92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19137" y="5443357"/>
                  <a:ext cx="1969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44974F-68E4-B8BB-1B4D-35577F42B609}"/>
                    </a:ext>
                  </a:extLst>
                </p14:cNvPr>
                <p14:cNvContentPartPr/>
                <p14:nvPr/>
              </p14:nvContentPartPr>
              <p14:xfrm>
                <a:off x="7454777" y="5714797"/>
                <a:ext cx="231120" cy="8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44974F-68E4-B8BB-1B4D-35577F42B6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4257" y="5694637"/>
                  <a:ext cx="271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CB1A6A-81EB-0094-3E4D-D6C852FF965B}"/>
                    </a:ext>
                  </a:extLst>
                </p14:cNvPr>
                <p14:cNvContentPartPr/>
                <p14:nvPr/>
              </p14:nvContentPartPr>
              <p14:xfrm>
                <a:off x="7649177" y="5646037"/>
                <a:ext cx="123840" cy="36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CB1A6A-81EB-0094-3E4D-D6C852FF96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28657" y="5625517"/>
                  <a:ext cx="1645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1E94CA-4B7F-F212-1BFF-E929ABB0EFFF}"/>
                    </a:ext>
                  </a:extLst>
                </p14:cNvPr>
                <p14:cNvContentPartPr/>
                <p14:nvPr/>
              </p14:nvContentPartPr>
              <p14:xfrm>
                <a:off x="7713617" y="5612557"/>
                <a:ext cx="214920" cy="38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1E94CA-4B7F-F212-1BFF-E929ABB0EF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93097" y="5592397"/>
                  <a:ext cx="255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CD1379-85F6-9E05-D09D-91D13127B4E5}"/>
                    </a:ext>
                  </a:extLst>
                </p14:cNvPr>
                <p14:cNvContentPartPr/>
                <p14:nvPr/>
              </p14:nvContentPartPr>
              <p14:xfrm>
                <a:off x="6329777" y="5118997"/>
                <a:ext cx="1740960" cy="30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CD1379-85F6-9E05-D09D-91D13127B4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14297" y="5103877"/>
                  <a:ext cx="1771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28D102-E7A4-AF7E-A4A9-CD00DE9A4A30}"/>
                    </a:ext>
                  </a:extLst>
                </p14:cNvPr>
                <p14:cNvContentPartPr/>
                <p14:nvPr/>
              </p14:nvContentPartPr>
              <p14:xfrm>
                <a:off x="6325457" y="5419597"/>
                <a:ext cx="1952280" cy="924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28D102-E7A4-AF7E-A4A9-CD00DE9A4A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05297" y="5399437"/>
                  <a:ext cx="199296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F7ADC8-68F0-0785-1101-444CDB2FAEEB}"/>
                    </a:ext>
                  </a:extLst>
                </p14:cNvPr>
                <p14:cNvContentPartPr/>
                <p14:nvPr/>
              </p14:nvContentPartPr>
              <p14:xfrm>
                <a:off x="8048777" y="5147077"/>
                <a:ext cx="217800" cy="100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F7ADC8-68F0-0785-1101-444CDB2FAE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8257" y="5126917"/>
                  <a:ext cx="25884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C09271-E98B-270F-6FEA-88E9153EC9B7}"/>
                    </a:ext>
                  </a:extLst>
                </p14:cNvPr>
                <p14:cNvContentPartPr/>
                <p14:nvPr/>
              </p14:nvContentPartPr>
              <p14:xfrm>
                <a:off x="8161457" y="5304037"/>
                <a:ext cx="750240" cy="316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C09271-E98B-270F-6FEA-88E9153EC9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45977" y="5288917"/>
                  <a:ext cx="780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661295-8747-DD59-A922-F86FDCD8E4C6}"/>
                    </a:ext>
                  </a:extLst>
                </p14:cNvPr>
                <p14:cNvContentPartPr/>
                <p14:nvPr/>
              </p14:nvContentPartPr>
              <p14:xfrm>
                <a:off x="9030137" y="4988677"/>
                <a:ext cx="252000" cy="28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661295-8747-DD59-A922-F86FDCD8E4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14657" y="4973557"/>
                  <a:ext cx="282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A67917-7965-213B-B28C-5AA6FBF83D10}"/>
                    </a:ext>
                  </a:extLst>
                </p14:cNvPr>
                <p14:cNvContentPartPr/>
                <p14:nvPr/>
              </p14:nvContentPartPr>
              <p14:xfrm>
                <a:off x="9300137" y="4968157"/>
                <a:ext cx="141480" cy="22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A67917-7965-213B-B28C-5AA6FBF83D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85017" y="4953037"/>
                  <a:ext cx="172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D68193-3EE9-DB05-5094-6ED4795DBC3A}"/>
                    </a:ext>
                  </a:extLst>
                </p14:cNvPr>
                <p14:cNvContentPartPr/>
                <p14:nvPr/>
              </p14:nvContentPartPr>
              <p14:xfrm>
                <a:off x="9475097" y="4920277"/>
                <a:ext cx="199440" cy="223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D68193-3EE9-DB05-5094-6ED4795DBC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54577" y="4899757"/>
                  <a:ext cx="240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E869C1-A610-4194-8E7C-E6EA5BEC8CD9}"/>
                    </a:ext>
                  </a:extLst>
                </p14:cNvPr>
                <p14:cNvContentPartPr/>
                <p14:nvPr/>
              </p14:nvContentPartPr>
              <p14:xfrm>
                <a:off x="9667337" y="4917397"/>
                <a:ext cx="179640" cy="16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E869C1-A610-4194-8E7C-E6EA5BEC8C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47177" y="4896877"/>
                  <a:ext cx="220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B611B7-C40A-CEEC-95AC-B67A9D4041F8}"/>
                    </a:ext>
                  </a:extLst>
                </p14:cNvPr>
                <p14:cNvContentPartPr/>
                <p14:nvPr/>
              </p14:nvContentPartPr>
              <p14:xfrm>
                <a:off x="9185297" y="5394757"/>
                <a:ext cx="160200" cy="263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B611B7-C40A-CEEC-95AC-B67A9D4041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69817" y="5379277"/>
                  <a:ext cx="190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689BA4-69B6-AF5B-BF13-FAE7E32A6EAA}"/>
                    </a:ext>
                  </a:extLst>
                </p14:cNvPr>
                <p14:cNvContentPartPr/>
                <p14:nvPr/>
              </p14:nvContentPartPr>
              <p14:xfrm>
                <a:off x="9241817" y="5399797"/>
                <a:ext cx="195120" cy="25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689BA4-69B6-AF5B-BF13-FAE7E32A6E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21297" y="5379277"/>
                  <a:ext cx="236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E45D7D-1C9C-E810-FB1A-387DA8AEB79D}"/>
                    </a:ext>
                  </a:extLst>
                </p14:cNvPr>
                <p14:cNvContentPartPr/>
                <p14:nvPr/>
              </p14:nvContentPartPr>
              <p14:xfrm>
                <a:off x="9501017" y="5360197"/>
                <a:ext cx="66240" cy="22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E45D7D-1C9C-E810-FB1A-387DA8AEB7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80497" y="5340037"/>
                  <a:ext cx="106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879FE4-C0A4-15C6-F877-5BEA8D76D99D}"/>
                    </a:ext>
                  </a:extLst>
                </p14:cNvPr>
                <p14:cNvContentPartPr/>
                <p14:nvPr/>
              </p14:nvContentPartPr>
              <p14:xfrm>
                <a:off x="8852297" y="4866997"/>
                <a:ext cx="272160" cy="891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879FE4-C0A4-15C6-F877-5BEA8D76D9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31777" y="4846477"/>
                  <a:ext cx="31320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13AF77-32EB-CBFD-1B4D-77B9775C8D7C}"/>
                    </a:ext>
                  </a:extLst>
                </p14:cNvPr>
                <p14:cNvContentPartPr/>
                <p14:nvPr/>
              </p14:nvContentPartPr>
              <p14:xfrm>
                <a:off x="8843297" y="4590877"/>
                <a:ext cx="986400" cy="293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13AF77-32EB-CBFD-1B4D-77B9775C8D7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22777" y="4570357"/>
                  <a:ext cx="1027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DA67B8-BFA1-AAA1-D84E-DF06EF6AF893}"/>
                    </a:ext>
                  </a:extLst>
                </p14:cNvPr>
                <p14:cNvContentPartPr/>
                <p14:nvPr/>
              </p14:nvContentPartPr>
              <p14:xfrm>
                <a:off x="9855257" y="4568557"/>
                <a:ext cx="254880" cy="765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DA67B8-BFA1-AAA1-D84E-DF06EF6AF89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34737" y="4548037"/>
                  <a:ext cx="29556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13FE2D-6FEC-02E0-F20D-E9DDAC17F6BA}"/>
                    </a:ext>
                  </a:extLst>
                </p14:cNvPr>
                <p14:cNvContentPartPr/>
                <p14:nvPr/>
              </p14:nvContentPartPr>
              <p14:xfrm>
                <a:off x="9156137" y="5373517"/>
                <a:ext cx="1047600" cy="43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13FE2D-6FEC-02E0-F20D-E9DDAC17F6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40657" y="5358397"/>
                  <a:ext cx="10782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A1E5F8-83C4-AD08-476F-D889D4579950}"/>
                    </a:ext>
                  </a:extLst>
                </p14:cNvPr>
                <p14:cNvContentPartPr/>
                <p14:nvPr/>
              </p14:nvContentPartPr>
              <p14:xfrm>
                <a:off x="10043897" y="5263717"/>
                <a:ext cx="44280" cy="15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A1E5F8-83C4-AD08-476F-D889D45799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23737" y="5243557"/>
                  <a:ext cx="8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964C4C-9BD1-B726-8599-2E5111CD648F}"/>
                    </a:ext>
                  </a:extLst>
                </p14:cNvPr>
                <p14:cNvContentPartPr/>
                <p14:nvPr/>
              </p14:nvContentPartPr>
              <p14:xfrm>
                <a:off x="8731697" y="5225197"/>
                <a:ext cx="216720" cy="247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964C4C-9BD1-B726-8599-2E5111CD64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11177" y="5205037"/>
                  <a:ext cx="257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C583B0-798D-3BBE-6298-94B5F84E2B34}"/>
                    </a:ext>
                  </a:extLst>
                </p14:cNvPr>
                <p14:cNvContentPartPr/>
                <p14:nvPr/>
              </p14:nvContentPartPr>
              <p14:xfrm>
                <a:off x="8167217" y="5428957"/>
                <a:ext cx="245880" cy="307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C583B0-798D-3BBE-6298-94B5F84E2B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47057" y="5408437"/>
                  <a:ext cx="286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FAABAE-2685-D8C9-5109-A179BA4B8C26}"/>
                    </a:ext>
                  </a:extLst>
                </p14:cNvPr>
                <p14:cNvContentPartPr/>
                <p14:nvPr/>
              </p14:nvContentPartPr>
              <p14:xfrm>
                <a:off x="10613057" y="3849997"/>
                <a:ext cx="473400" cy="32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FAABAE-2685-D8C9-5109-A179BA4B8C2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92537" y="3829837"/>
                  <a:ext cx="514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E4C4FF-44B3-4C39-1587-C2E4F11513B4}"/>
                    </a:ext>
                  </a:extLst>
                </p14:cNvPr>
                <p14:cNvContentPartPr/>
                <p14:nvPr/>
              </p14:nvContentPartPr>
              <p14:xfrm>
                <a:off x="10599737" y="4125037"/>
                <a:ext cx="596160" cy="543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E4C4FF-44B3-4C39-1587-C2E4F11513B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79217" y="4104877"/>
                  <a:ext cx="6372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226803-3D1B-0390-2255-1ED1B6958065}"/>
                    </a:ext>
                  </a:extLst>
                </p14:cNvPr>
                <p14:cNvContentPartPr/>
                <p14:nvPr/>
              </p14:nvContentPartPr>
              <p14:xfrm>
                <a:off x="10975937" y="3918757"/>
                <a:ext cx="224280" cy="569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226803-3D1B-0390-2255-1ED1B695806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55417" y="3898597"/>
                  <a:ext cx="2649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117E2A-7A82-EEBE-5B0D-32C8A114F2F1}"/>
                    </a:ext>
                  </a:extLst>
                </p14:cNvPr>
                <p14:cNvContentPartPr/>
                <p14:nvPr/>
              </p14:nvContentPartPr>
              <p14:xfrm>
                <a:off x="10282937" y="3628957"/>
                <a:ext cx="52560" cy="291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117E2A-7A82-EEBE-5B0D-32C8A114F2F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62777" y="3608797"/>
                  <a:ext cx="93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04FF3-4D84-18E5-D873-CAAC7B1857E3}"/>
                    </a:ext>
                  </a:extLst>
                </p14:cNvPr>
                <p14:cNvContentPartPr/>
                <p14:nvPr/>
              </p14:nvContentPartPr>
              <p14:xfrm>
                <a:off x="10181417" y="3617077"/>
                <a:ext cx="219600" cy="28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04FF3-4D84-18E5-D873-CAAC7B1857E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60897" y="3596557"/>
                  <a:ext cx="260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9C5561-F6DE-1234-33EC-1C7CD5B8DF4D}"/>
                    </a:ext>
                  </a:extLst>
                </p14:cNvPr>
                <p14:cNvContentPartPr/>
                <p14:nvPr/>
              </p14:nvContentPartPr>
              <p14:xfrm>
                <a:off x="10442777" y="3451477"/>
                <a:ext cx="172440" cy="34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9C5561-F6DE-1234-33EC-1C7CD5B8DF4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22617" y="3430957"/>
                  <a:ext cx="213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0B7098-29F4-3830-2864-CEFE9DD6D254}"/>
                    </a:ext>
                  </a:extLst>
                </p14:cNvPr>
                <p14:cNvContentPartPr/>
                <p14:nvPr/>
              </p14:nvContentPartPr>
              <p14:xfrm>
                <a:off x="10530977" y="3502237"/>
                <a:ext cx="294840" cy="14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0B7098-29F4-3830-2864-CEFE9DD6D25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10457" y="3482077"/>
                  <a:ext cx="335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58D4B8-4343-3203-0F28-DAA89D686082}"/>
                    </a:ext>
                  </a:extLst>
                </p14:cNvPr>
                <p14:cNvContentPartPr/>
                <p14:nvPr/>
              </p14:nvContentPartPr>
              <p14:xfrm>
                <a:off x="10744097" y="3328357"/>
                <a:ext cx="206280" cy="24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58D4B8-4343-3203-0F28-DAA89D68608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23937" y="3308197"/>
                  <a:ext cx="247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678543-20D0-E35E-E9FB-3F3F349060A7}"/>
                    </a:ext>
                  </a:extLst>
                </p14:cNvPr>
                <p14:cNvContentPartPr/>
                <p14:nvPr/>
              </p14:nvContentPartPr>
              <p14:xfrm>
                <a:off x="10966577" y="3352837"/>
                <a:ext cx="338040" cy="180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678543-20D0-E35E-E9FB-3F3F349060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46417" y="3332317"/>
                  <a:ext cx="37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7681C9-5F08-D46B-0CC8-C251E7D2F2B4}"/>
                    </a:ext>
                  </a:extLst>
                </p14:cNvPr>
                <p14:cNvContentPartPr/>
                <p14:nvPr/>
              </p14:nvContentPartPr>
              <p14:xfrm>
                <a:off x="11244497" y="3297397"/>
                <a:ext cx="25560" cy="1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7681C9-5F08-D46B-0CC8-C251E7D2F2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23977" y="3277237"/>
                  <a:ext cx="66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453B5-2205-B096-13AE-B452882B09FC}"/>
                    </a:ext>
                  </a:extLst>
                </p14:cNvPr>
                <p14:cNvContentPartPr/>
                <p14:nvPr/>
              </p14:nvContentPartPr>
              <p14:xfrm>
                <a:off x="11181497" y="3263917"/>
                <a:ext cx="338400" cy="18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453B5-2205-B096-13AE-B452882B09F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61337" y="3243397"/>
                  <a:ext cx="379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7EEE2F-EBB9-E6C9-5F07-E18F85E264E4}"/>
                    </a:ext>
                  </a:extLst>
                </p14:cNvPr>
                <p14:cNvContentPartPr/>
                <p14:nvPr/>
              </p14:nvContentPartPr>
              <p14:xfrm>
                <a:off x="9971537" y="4432837"/>
                <a:ext cx="774720" cy="46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7EEE2F-EBB9-E6C9-5F07-E18F85E264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51377" y="4412317"/>
                  <a:ext cx="8154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AD234F-4579-CB6D-61E5-269351692083}"/>
                    </a:ext>
                  </a:extLst>
                </p14:cNvPr>
                <p14:cNvContentPartPr/>
                <p14:nvPr/>
              </p14:nvContentPartPr>
              <p14:xfrm>
                <a:off x="10528457" y="4389277"/>
                <a:ext cx="246960" cy="31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AD234F-4579-CB6D-61E5-26935169208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08297" y="4368757"/>
                  <a:ext cx="287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377DCD4-C96D-BB4C-08F1-DF676B728324}"/>
                    </a:ext>
                  </a:extLst>
                </p14:cNvPr>
                <p14:cNvContentPartPr/>
                <p14:nvPr/>
              </p14:nvContentPartPr>
              <p14:xfrm>
                <a:off x="9951737" y="4623637"/>
                <a:ext cx="270720" cy="363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377DCD4-C96D-BB4C-08F1-DF676B72832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31577" y="4603477"/>
                  <a:ext cx="31176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C2DBE3-B792-B0F4-F078-5F796B8F24DB}"/>
              </a:ext>
            </a:extLst>
          </p:cNvPr>
          <p:cNvGrpSpPr/>
          <p:nvPr/>
        </p:nvGrpSpPr>
        <p:grpSpPr>
          <a:xfrm>
            <a:off x="9211217" y="5620477"/>
            <a:ext cx="846000" cy="387720"/>
            <a:chOff x="9211217" y="5620477"/>
            <a:chExt cx="84600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E39CFB-3333-08E3-0E87-56E2C3D41C5D}"/>
                    </a:ext>
                  </a:extLst>
                </p14:cNvPr>
                <p14:cNvContentPartPr/>
                <p14:nvPr/>
              </p14:nvContentPartPr>
              <p14:xfrm>
                <a:off x="9211217" y="5620477"/>
                <a:ext cx="817560" cy="28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E39CFB-3333-08E3-0E87-56E2C3D41C5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91057" y="5599957"/>
                  <a:ext cx="8582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DB6781-950F-BFD8-6A25-4290AC4FEFBE}"/>
                    </a:ext>
                  </a:extLst>
                </p14:cNvPr>
                <p14:cNvContentPartPr/>
                <p14:nvPr/>
              </p14:nvContentPartPr>
              <p14:xfrm>
                <a:off x="9227057" y="5720197"/>
                <a:ext cx="830160" cy="28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DB6781-950F-BFD8-6A25-4290AC4FEFB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06897" y="5699677"/>
                  <a:ext cx="87084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CB62971-FD9F-512C-566B-47F6D9808300}"/>
              </a:ext>
            </a:extLst>
          </p:cNvPr>
          <p:cNvGrpSpPr/>
          <p:nvPr/>
        </p:nvGrpSpPr>
        <p:grpSpPr>
          <a:xfrm>
            <a:off x="9000257" y="3919837"/>
            <a:ext cx="666000" cy="680400"/>
            <a:chOff x="9000257" y="3919837"/>
            <a:chExt cx="666000" cy="6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673D95-41BB-C07E-0017-E87C95FA62B4}"/>
                    </a:ext>
                  </a:extLst>
                </p14:cNvPr>
                <p14:cNvContentPartPr/>
                <p14:nvPr/>
              </p14:nvContentPartPr>
              <p14:xfrm>
                <a:off x="9000257" y="4268317"/>
                <a:ext cx="219960" cy="331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673D95-41BB-C07E-0017-E87C95FA62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85137" y="4253197"/>
                  <a:ext cx="250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75AACE-99BD-47A1-8B0D-18E68E76FDFE}"/>
                    </a:ext>
                  </a:extLst>
                </p14:cNvPr>
                <p14:cNvContentPartPr/>
                <p14:nvPr/>
              </p14:nvContentPartPr>
              <p14:xfrm>
                <a:off x="9081977" y="4483957"/>
                <a:ext cx="213120" cy="116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75AACE-99BD-47A1-8B0D-18E68E76FDF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66857" y="4468837"/>
                  <a:ext cx="243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1A621F-05BB-82D5-8435-EF27A949DF8A}"/>
                    </a:ext>
                  </a:extLst>
                </p14:cNvPr>
                <p14:cNvContentPartPr/>
                <p14:nvPr/>
              </p14:nvContentPartPr>
              <p14:xfrm>
                <a:off x="9178817" y="4095157"/>
                <a:ext cx="154800" cy="21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1A621F-05BB-82D5-8435-EF27A949DF8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58657" y="4074637"/>
                  <a:ext cx="195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ADEE00-79DA-56E2-E370-DE3F3662A669}"/>
                    </a:ext>
                  </a:extLst>
                </p14:cNvPr>
                <p14:cNvContentPartPr/>
                <p14:nvPr/>
              </p14:nvContentPartPr>
              <p14:xfrm>
                <a:off x="9226697" y="4131877"/>
                <a:ext cx="155880" cy="87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ADEE00-79DA-56E2-E370-DE3F3662A6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06537" y="4111357"/>
                  <a:ext cx="196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A8934A-2605-F68E-E277-AC8509C1ACE8}"/>
                    </a:ext>
                  </a:extLst>
                </p14:cNvPr>
                <p14:cNvContentPartPr/>
                <p14:nvPr/>
              </p14:nvContentPartPr>
              <p14:xfrm>
                <a:off x="9364577" y="3944677"/>
                <a:ext cx="97920" cy="260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A8934A-2605-F68E-E277-AC8509C1ACE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44417" y="3924157"/>
                  <a:ext cx="138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D20D94-08C0-06C2-6EF2-AFD73E5D7042}"/>
                    </a:ext>
                  </a:extLst>
                </p14:cNvPr>
                <p14:cNvContentPartPr/>
                <p14:nvPr/>
              </p14:nvContentPartPr>
              <p14:xfrm>
                <a:off x="9499217" y="3919837"/>
                <a:ext cx="73440" cy="31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D20D94-08C0-06C2-6EF2-AFD73E5D70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78697" y="3899677"/>
                  <a:ext cx="114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CD8F0C-9F5B-3919-0B4F-6A0E1722CEF4}"/>
                    </a:ext>
                  </a:extLst>
                </p14:cNvPr>
                <p14:cNvContentPartPr/>
                <p14:nvPr/>
              </p14:nvContentPartPr>
              <p14:xfrm>
                <a:off x="9294377" y="4228357"/>
                <a:ext cx="335520" cy="145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CD8F0C-9F5B-3919-0B4F-6A0E1722CE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74217" y="4208197"/>
                  <a:ext cx="376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FB49DE-1DA3-ABAD-ACFD-CF4F089913C5}"/>
                    </a:ext>
                  </a:extLst>
                </p14:cNvPr>
                <p14:cNvContentPartPr/>
                <p14:nvPr/>
              </p14:nvContentPartPr>
              <p14:xfrm>
                <a:off x="9317777" y="4298197"/>
                <a:ext cx="348480" cy="126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FB49DE-1DA3-ABAD-ACFD-CF4F089913C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97617" y="4278037"/>
                  <a:ext cx="3895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535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793179" y="1221179"/>
            <a:ext cx="9134763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 is a module within the Spring framework that simplifies interacting with relational databases using Java.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builds on top of the core JDBC API but offers several advantages.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Boilerplate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JDBC eliminates the need for manual resource management (opening/closing connections, statements, etc.). This reduces development time and potential errors.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provides a consistent way to handle database exceptions, making your code more robust.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Statements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JDBC encourages the use of prepared statements to prevent SQL injection vulnerabilities, a major security concern.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central class in Spring JDBC offers a fluent API for executing queries, updates, and other database operations. It simplifies common tasks and improves code readability.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297849"/>
            <a:ext cx="3897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JDBC</a:t>
            </a:r>
          </a:p>
        </p:txBody>
      </p:sp>
    </p:spTree>
    <p:extLst>
      <p:ext uri="{BB962C8B-B14F-4D97-AF65-F5344CB8AC3E}">
        <p14:creationId xmlns:p14="http://schemas.microsoft.com/office/powerpoint/2010/main" val="198763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793179" y="1221179"/>
            <a:ext cx="91347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build app using Spring JDBC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297849"/>
            <a:ext cx="3897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JDBC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6C28F9-2BD9-6E4F-2674-3466F5DED280}"/>
              </a:ext>
            </a:extLst>
          </p:cNvPr>
          <p:cNvSpPr/>
          <p:nvPr/>
        </p:nvSpPr>
        <p:spPr>
          <a:xfrm>
            <a:off x="5794624" y="1849348"/>
            <a:ext cx="3020603" cy="28767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Template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735D7-9EE1-4A36-3E23-64963EC08D79}"/>
              </a:ext>
            </a:extLst>
          </p:cNvPr>
          <p:cNvSpPr/>
          <p:nvPr/>
        </p:nvSpPr>
        <p:spPr>
          <a:xfrm>
            <a:off x="3042986" y="3089115"/>
            <a:ext cx="2135312" cy="21558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loud Database">
                <a:extLst>
                  <a:ext uri="{FF2B5EF4-FFF2-40B4-BE49-F238E27FC236}">
                    <a16:creationId xmlns:a16="http://schemas.microsoft.com/office/drawing/2014/main" id="{B9D80DBD-69C6-4183-F5ED-72DCE75E19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0019250"/>
                  </p:ext>
                </p:extLst>
              </p:nvPr>
            </p:nvGraphicFramePr>
            <p:xfrm>
              <a:off x="473336" y="3287730"/>
              <a:ext cx="1507658" cy="19901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507658" cy="1990107"/>
                    </a:xfrm>
                    <a:prstGeom prst="rect">
                      <a:avLst/>
                    </a:prstGeom>
                  </am3d:spPr>
                  <am3d:camera>
                    <am3d:pos x="0" y="0" z="753364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7799977" ay="3496896" az="807649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7941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loud Database">
                <a:extLst>
                  <a:ext uri="{FF2B5EF4-FFF2-40B4-BE49-F238E27FC236}">
                    <a16:creationId xmlns:a16="http://schemas.microsoft.com/office/drawing/2014/main" id="{B9D80DBD-69C6-4183-F5ED-72DCE75E19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336" y="3287730"/>
                <a:ext cx="1507658" cy="1990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62C1F7-1876-76CB-59C5-3C55C93AFD71}"/>
                  </a:ext>
                </a:extLst>
              </p14:cNvPr>
              <p14:cNvContentPartPr/>
              <p14:nvPr/>
            </p14:nvContentPartPr>
            <p14:xfrm>
              <a:off x="5195057" y="3672877"/>
              <a:ext cx="799200" cy="321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62C1F7-1876-76CB-59C5-3C55C93AFD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4897" y="3652357"/>
                <a:ext cx="8398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725303-EB0E-FBC9-E5B5-20C6F0CA45E0}"/>
                  </a:ext>
                </a:extLst>
              </p14:cNvPr>
              <p14:cNvContentPartPr/>
              <p14:nvPr/>
            </p14:nvContentPartPr>
            <p14:xfrm>
              <a:off x="5894537" y="3590797"/>
              <a:ext cx="186120" cy="199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725303-EB0E-FBC9-E5B5-20C6F0CA45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4017" y="3570277"/>
                <a:ext cx="22680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AA1471F-9EA4-3B26-7548-5E69A42ECD5A}"/>
              </a:ext>
            </a:extLst>
          </p:cNvPr>
          <p:cNvGrpSpPr/>
          <p:nvPr/>
        </p:nvGrpSpPr>
        <p:grpSpPr>
          <a:xfrm>
            <a:off x="5677817" y="3516277"/>
            <a:ext cx="450360" cy="469800"/>
            <a:chOff x="5677817" y="3516277"/>
            <a:chExt cx="45036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2768F9-5516-85F3-BB38-F960188FF103}"/>
                    </a:ext>
                  </a:extLst>
                </p14:cNvPr>
                <p14:cNvContentPartPr/>
                <p14:nvPr/>
              </p14:nvContentPartPr>
              <p14:xfrm>
                <a:off x="5847377" y="3516277"/>
                <a:ext cx="280800" cy="289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2768F9-5516-85F3-BB38-F960188FF1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26857" y="3496117"/>
                  <a:ext cx="321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2B4A21-799B-1D2A-AB3E-203EB5D65BC5}"/>
                    </a:ext>
                  </a:extLst>
                </p14:cNvPr>
                <p14:cNvContentPartPr/>
                <p14:nvPr/>
              </p14:nvContentPartPr>
              <p14:xfrm>
                <a:off x="5677817" y="3643717"/>
                <a:ext cx="306000" cy="17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2B4A21-799B-1D2A-AB3E-203EB5D65B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57297" y="3623197"/>
                  <a:ext cx="346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E27DAA-B7DF-C68F-B08F-1EEB12117E91}"/>
                    </a:ext>
                  </a:extLst>
                </p14:cNvPr>
                <p14:cNvContentPartPr/>
                <p14:nvPr/>
              </p14:nvContentPartPr>
              <p14:xfrm>
                <a:off x="5810657" y="3783397"/>
                <a:ext cx="59040" cy="20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E27DAA-B7DF-C68F-B08F-1EEB12117E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90137" y="3763237"/>
                  <a:ext cx="9972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904C2-8B1E-97CA-1901-5FA07CCF83C6}"/>
              </a:ext>
            </a:extLst>
          </p:cNvPr>
          <p:cNvGrpSpPr/>
          <p:nvPr/>
        </p:nvGrpSpPr>
        <p:grpSpPr>
          <a:xfrm>
            <a:off x="3390737" y="2041357"/>
            <a:ext cx="1465200" cy="1017360"/>
            <a:chOff x="3390737" y="2041357"/>
            <a:chExt cx="1465200" cy="10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FBAF9C-6753-2CC8-6D1B-F32EDD6F08F1}"/>
                    </a:ext>
                  </a:extLst>
                </p14:cNvPr>
                <p14:cNvContentPartPr/>
                <p14:nvPr/>
              </p14:nvContentPartPr>
              <p14:xfrm>
                <a:off x="3493697" y="2671357"/>
                <a:ext cx="70560" cy="27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FBAF9C-6753-2CC8-6D1B-F32EDD6F08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78217" y="2656237"/>
                  <a:ext cx="100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8AC3BA-045B-F888-FAE5-E04AFB096EAA}"/>
                    </a:ext>
                  </a:extLst>
                </p14:cNvPr>
                <p14:cNvContentPartPr/>
                <p14:nvPr/>
              </p14:nvContentPartPr>
              <p14:xfrm>
                <a:off x="3390737" y="2607637"/>
                <a:ext cx="292680" cy="29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8AC3BA-045B-F888-FAE5-E04AFB096EA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75257" y="2592517"/>
                  <a:ext cx="322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3859846-EB71-8155-BDE8-B979B6FFB3C3}"/>
                    </a:ext>
                  </a:extLst>
                </p14:cNvPr>
                <p14:cNvContentPartPr/>
                <p14:nvPr/>
              </p14:nvContentPartPr>
              <p14:xfrm>
                <a:off x="3712217" y="2616637"/>
                <a:ext cx="73440" cy="23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3859846-EB71-8155-BDE8-B979B6FFB3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96737" y="2601157"/>
                  <a:ext cx="104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BB50BF-2C05-7441-DB9B-B5E42B03CF43}"/>
                    </a:ext>
                  </a:extLst>
                </p14:cNvPr>
                <p14:cNvContentPartPr/>
                <p14:nvPr/>
              </p14:nvContentPartPr>
              <p14:xfrm>
                <a:off x="3695297" y="2556517"/>
                <a:ext cx="236880" cy="27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BB50BF-2C05-7441-DB9B-B5E42B03CF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75137" y="2536357"/>
                  <a:ext cx="2779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B5E9FC-EA69-F717-2E6C-3BD3DCF86F4F}"/>
                    </a:ext>
                  </a:extLst>
                </p14:cNvPr>
                <p14:cNvContentPartPr/>
                <p14:nvPr/>
              </p14:nvContentPartPr>
              <p14:xfrm>
                <a:off x="4091657" y="2467597"/>
                <a:ext cx="93960" cy="218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B5E9FC-EA69-F717-2E6C-3BD3DCF86F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71137" y="2447077"/>
                  <a:ext cx="134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58145C-760B-6AC4-EB27-D2982087A940}"/>
                    </a:ext>
                  </a:extLst>
                </p14:cNvPr>
                <p14:cNvContentPartPr/>
                <p14:nvPr/>
              </p14:nvContentPartPr>
              <p14:xfrm>
                <a:off x="3996257" y="2442037"/>
                <a:ext cx="260280" cy="27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58145C-760B-6AC4-EB27-D2982087A9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75737" y="2421517"/>
                  <a:ext cx="3009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FF16F4-1F6C-80E0-66E6-37785663CA08}"/>
                    </a:ext>
                  </a:extLst>
                </p14:cNvPr>
                <p14:cNvContentPartPr/>
                <p14:nvPr/>
              </p14:nvContentPartPr>
              <p14:xfrm>
                <a:off x="4259777" y="2286157"/>
                <a:ext cx="217080" cy="359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FF16F4-1F6C-80E0-66E6-37785663CA0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39257" y="2265637"/>
                  <a:ext cx="257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934F3A-EECD-C813-C2EA-A0B70B3C63A9}"/>
                    </a:ext>
                  </a:extLst>
                </p14:cNvPr>
                <p14:cNvContentPartPr/>
                <p14:nvPr/>
              </p14:nvContentPartPr>
              <p14:xfrm>
                <a:off x="4363817" y="2463277"/>
                <a:ext cx="138240" cy="5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934F3A-EECD-C813-C2EA-A0B70B3C63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43297" y="2442757"/>
                  <a:ext cx="178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A44B8D-9CCA-E1AF-1936-5EF0590B66C0}"/>
                    </a:ext>
                  </a:extLst>
                </p14:cNvPr>
                <p14:cNvContentPartPr/>
                <p14:nvPr/>
              </p14:nvContentPartPr>
              <p14:xfrm>
                <a:off x="4478297" y="2041357"/>
                <a:ext cx="342000" cy="51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A44B8D-9CCA-E1AF-1936-5EF0590B66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57777" y="2020837"/>
                  <a:ext cx="3826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3EB42B-EB53-7D93-1C0F-1D312497BBDA}"/>
                    </a:ext>
                  </a:extLst>
                </p14:cNvPr>
                <p14:cNvContentPartPr/>
                <p14:nvPr/>
              </p14:nvContentPartPr>
              <p14:xfrm>
                <a:off x="4457417" y="2217757"/>
                <a:ext cx="32760" cy="1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3EB42B-EB53-7D93-1C0F-1D312497BB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41937" y="2202277"/>
                  <a:ext cx="63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B8773B-D811-378B-F489-526C046E80F1}"/>
                    </a:ext>
                  </a:extLst>
                </p14:cNvPr>
                <p14:cNvContentPartPr/>
                <p14:nvPr/>
              </p14:nvContentPartPr>
              <p14:xfrm>
                <a:off x="3567497" y="2579557"/>
                <a:ext cx="1288440" cy="47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B8773B-D811-378B-F489-526C046E80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47337" y="2559037"/>
                  <a:ext cx="1329120" cy="51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B4CF47-4D15-68B7-57AC-0EBB7557B73A}"/>
              </a:ext>
            </a:extLst>
          </p:cNvPr>
          <p:cNvGrpSpPr/>
          <p:nvPr/>
        </p:nvGrpSpPr>
        <p:grpSpPr>
          <a:xfrm>
            <a:off x="7622897" y="4093717"/>
            <a:ext cx="2414520" cy="1988640"/>
            <a:chOff x="7622897" y="4093717"/>
            <a:chExt cx="2414520" cy="19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BD943B-8384-0715-28D6-D34D5C1E7742}"/>
                    </a:ext>
                  </a:extLst>
                </p14:cNvPr>
                <p14:cNvContentPartPr/>
                <p14:nvPr/>
              </p14:nvContentPartPr>
              <p14:xfrm>
                <a:off x="7622897" y="4836397"/>
                <a:ext cx="298080" cy="276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BD943B-8384-0715-28D6-D34D5C1E77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02377" y="4816237"/>
                  <a:ext cx="338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5BA585-BB6E-27E5-4834-852D37602E63}"/>
                    </a:ext>
                  </a:extLst>
                </p14:cNvPr>
                <p14:cNvContentPartPr/>
                <p14:nvPr/>
              </p14:nvContentPartPr>
              <p14:xfrm>
                <a:off x="7960217" y="4649557"/>
                <a:ext cx="230400" cy="323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5BA585-BB6E-27E5-4834-852D37602E6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9697" y="4629397"/>
                  <a:ext cx="271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13A30D-62F7-1756-001F-B5B47A6FE81E}"/>
                    </a:ext>
                  </a:extLst>
                </p14:cNvPr>
                <p14:cNvContentPartPr/>
                <p14:nvPr/>
              </p14:nvContentPartPr>
              <p14:xfrm>
                <a:off x="8080817" y="4346077"/>
                <a:ext cx="807480" cy="463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13A30D-62F7-1756-001F-B5B47A6FE8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60657" y="4325557"/>
                  <a:ext cx="8481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0446F9-3009-BB76-F2C9-32C8D04790FB}"/>
                    </a:ext>
                  </a:extLst>
                </p14:cNvPr>
                <p14:cNvContentPartPr/>
                <p14:nvPr/>
              </p14:nvContentPartPr>
              <p14:xfrm>
                <a:off x="7895417" y="5064997"/>
                <a:ext cx="280080" cy="49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0446F9-3009-BB76-F2C9-32C8D04790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75257" y="5044837"/>
                  <a:ext cx="3207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F8D154-8539-C353-B646-0B2728112390}"/>
                    </a:ext>
                  </a:extLst>
                </p14:cNvPr>
                <p14:cNvContentPartPr/>
                <p14:nvPr/>
              </p14:nvContentPartPr>
              <p14:xfrm>
                <a:off x="8176577" y="5081917"/>
                <a:ext cx="326160" cy="269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F8D154-8539-C353-B646-0B272811239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56057" y="5061397"/>
                  <a:ext cx="366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6A6EFD-28D3-0261-8FD1-1AA86386DCB0}"/>
                    </a:ext>
                  </a:extLst>
                </p14:cNvPr>
                <p14:cNvContentPartPr/>
                <p14:nvPr/>
              </p14:nvContentPartPr>
              <p14:xfrm>
                <a:off x="7906937" y="5729917"/>
                <a:ext cx="415440" cy="352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6A6EFD-28D3-0261-8FD1-1AA86386DCB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86417" y="5709397"/>
                  <a:ext cx="456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923A80-0031-39D0-7413-35B97622EA34}"/>
                    </a:ext>
                  </a:extLst>
                </p14:cNvPr>
                <p14:cNvContentPartPr/>
                <p14:nvPr/>
              </p14:nvContentPartPr>
              <p14:xfrm>
                <a:off x="8422817" y="5678797"/>
                <a:ext cx="138240" cy="175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923A80-0031-39D0-7413-35B97622EA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02297" y="5658277"/>
                  <a:ext cx="178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8ECB3B-7084-C089-99C9-FC6F85DDEF5A}"/>
                    </a:ext>
                  </a:extLst>
                </p14:cNvPr>
                <p14:cNvContentPartPr/>
                <p14:nvPr/>
              </p14:nvContentPartPr>
              <p14:xfrm>
                <a:off x="8530457" y="5623717"/>
                <a:ext cx="107280" cy="275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8ECB3B-7084-C089-99C9-FC6F85DDEF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10297" y="5603557"/>
                  <a:ext cx="147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082320-B438-0F65-294D-1276911BA11B}"/>
                    </a:ext>
                  </a:extLst>
                </p14:cNvPr>
                <p14:cNvContentPartPr/>
                <p14:nvPr/>
              </p14:nvContentPartPr>
              <p14:xfrm>
                <a:off x="8669777" y="5511757"/>
                <a:ext cx="210600" cy="198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082320-B438-0F65-294D-1276911BA1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49617" y="5491237"/>
                  <a:ext cx="251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C22CF0-E7D9-2AF9-1215-9231667507F9}"/>
                    </a:ext>
                  </a:extLst>
                </p14:cNvPr>
                <p14:cNvContentPartPr/>
                <p14:nvPr/>
              </p14:nvContentPartPr>
              <p14:xfrm>
                <a:off x="8921777" y="5241037"/>
                <a:ext cx="230760" cy="335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C22CF0-E7D9-2AF9-1215-9231667507F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01257" y="5220517"/>
                  <a:ext cx="271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355323-9B03-8238-C282-032F2F196529}"/>
                    </a:ext>
                  </a:extLst>
                </p14:cNvPr>
                <p14:cNvContentPartPr/>
                <p14:nvPr/>
              </p14:nvContentPartPr>
              <p14:xfrm>
                <a:off x="9062537" y="5361277"/>
                <a:ext cx="154440" cy="15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355323-9B03-8238-C282-032F2F19652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42377" y="5340757"/>
                  <a:ext cx="195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108AF5-5A40-F53A-0E35-CB269AC47618}"/>
                    </a:ext>
                  </a:extLst>
                </p14:cNvPr>
                <p14:cNvContentPartPr/>
                <p14:nvPr/>
              </p14:nvContentPartPr>
              <p14:xfrm>
                <a:off x="9141017" y="5250397"/>
                <a:ext cx="33480" cy="46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108AF5-5A40-F53A-0E35-CB269AC4761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20497" y="5229877"/>
                  <a:ext cx="74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37470E-7FA6-CB35-4054-432CB4F61868}"/>
                    </a:ext>
                  </a:extLst>
                </p14:cNvPr>
                <p14:cNvContentPartPr/>
                <p14:nvPr/>
              </p14:nvContentPartPr>
              <p14:xfrm>
                <a:off x="9267017" y="5189197"/>
                <a:ext cx="488880" cy="264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37470E-7FA6-CB35-4054-432CB4F6186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46497" y="5169037"/>
                  <a:ext cx="529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8A6AF1-34F7-3878-0B07-6E56D5DCAB4F}"/>
                    </a:ext>
                  </a:extLst>
                </p14:cNvPr>
                <p14:cNvContentPartPr/>
                <p14:nvPr/>
              </p14:nvContentPartPr>
              <p14:xfrm>
                <a:off x="8752577" y="5426077"/>
                <a:ext cx="1199160" cy="463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8A6AF1-34F7-3878-0B07-6E56D5DCAB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32057" y="5405917"/>
                  <a:ext cx="12398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6E10C7-C18B-B9D8-4F16-ED5484F86590}"/>
                    </a:ext>
                  </a:extLst>
                </p14:cNvPr>
                <p14:cNvContentPartPr/>
                <p14:nvPr/>
              </p14:nvContentPartPr>
              <p14:xfrm>
                <a:off x="9438017" y="4093717"/>
                <a:ext cx="599400" cy="1121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6E10C7-C18B-B9D8-4F16-ED5484F865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17857" y="4073557"/>
                  <a:ext cx="640440" cy="11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D76597A-A411-90A4-2A64-719862142646}"/>
                  </a:ext>
                </a:extLst>
              </p14:cNvPr>
              <p14:cNvContentPartPr/>
              <p14:nvPr/>
            </p14:nvContentPartPr>
            <p14:xfrm>
              <a:off x="9506417" y="2179597"/>
              <a:ext cx="987840" cy="27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D76597A-A411-90A4-2A64-7198621426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485897" y="2159077"/>
                <a:ext cx="1028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8BF7ECB-3B50-1372-3C78-4A3A6AC768C8}"/>
                  </a:ext>
                </a:extLst>
              </p14:cNvPr>
              <p14:cNvContentPartPr/>
              <p14:nvPr/>
            </p14:nvContentPartPr>
            <p14:xfrm>
              <a:off x="9526937" y="2213797"/>
              <a:ext cx="932400" cy="911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8BF7ECB-3B50-1372-3C78-4A3A6AC768C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6417" y="2193277"/>
                <a:ext cx="97308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B42ABD6-8DB6-08CF-7E4F-8703209FB806}"/>
                  </a:ext>
                </a:extLst>
              </p14:cNvPr>
              <p14:cNvContentPartPr/>
              <p14:nvPr/>
            </p14:nvContentPartPr>
            <p14:xfrm>
              <a:off x="10261697" y="2154037"/>
              <a:ext cx="333720" cy="863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B42ABD6-8DB6-08CF-7E4F-8703209FB80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241177" y="2133517"/>
                <a:ext cx="37440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2B3593-7E4A-E56B-689A-2265F17CC312}"/>
                  </a:ext>
                </a:extLst>
              </p14:cNvPr>
              <p14:cNvContentPartPr/>
              <p14:nvPr/>
            </p14:nvContentPartPr>
            <p14:xfrm>
              <a:off x="9556097" y="1599997"/>
              <a:ext cx="262080" cy="433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2B3593-7E4A-E56B-689A-2265F17CC31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540977" y="1584877"/>
                <a:ext cx="2923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CB7DF3-E41C-37BE-654A-B813AE477DF3}"/>
                  </a:ext>
                </a:extLst>
              </p14:cNvPr>
              <p14:cNvContentPartPr/>
              <p14:nvPr/>
            </p14:nvContentPartPr>
            <p14:xfrm>
              <a:off x="9667337" y="1831117"/>
              <a:ext cx="196200" cy="68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CB7DF3-E41C-37BE-654A-B813AE477DF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6817" y="1810597"/>
                <a:ext cx="236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E04315F-AAFB-AA5A-9133-15FCF539D07D}"/>
                  </a:ext>
                </a:extLst>
              </p14:cNvPr>
              <p14:cNvContentPartPr/>
              <p14:nvPr/>
            </p14:nvContentPartPr>
            <p14:xfrm>
              <a:off x="9889097" y="1736077"/>
              <a:ext cx="110520" cy="302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E04315F-AAFB-AA5A-9133-15FCF539D07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68937" y="1715917"/>
                <a:ext cx="151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A620976-A2E4-EE78-F21E-7ADC780A1FDA}"/>
                  </a:ext>
                </a:extLst>
              </p14:cNvPr>
              <p14:cNvContentPartPr/>
              <p14:nvPr/>
            </p14:nvContentPartPr>
            <p14:xfrm>
              <a:off x="10025177" y="1662277"/>
              <a:ext cx="113760" cy="327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A620976-A2E4-EE78-F21E-7ADC780A1FD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04657" y="1641757"/>
                <a:ext cx="154440" cy="36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2B9168C-BABC-A4FD-4E16-3B3A3238C5B6}"/>
              </a:ext>
            </a:extLst>
          </p:cNvPr>
          <p:cNvGrpSpPr/>
          <p:nvPr/>
        </p:nvGrpSpPr>
        <p:grpSpPr>
          <a:xfrm>
            <a:off x="8664737" y="2424397"/>
            <a:ext cx="942120" cy="260640"/>
            <a:chOff x="8664737" y="2424397"/>
            <a:chExt cx="94212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3091F5-C2D0-E88F-06C6-E3BFA841AEEF}"/>
                    </a:ext>
                  </a:extLst>
                </p14:cNvPr>
                <p14:cNvContentPartPr/>
                <p14:nvPr/>
              </p14:nvContentPartPr>
              <p14:xfrm>
                <a:off x="8664737" y="2487757"/>
                <a:ext cx="942120" cy="191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3091F5-C2D0-E88F-06C6-E3BFA841AE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44577" y="2467237"/>
                  <a:ext cx="982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26DD4E-B29B-1C87-1B7B-89A7E5FB7120}"/>
                    </a:ext>
                  </a:extLst>
                </p14:cNvPr>
                <p14:cNvContentPartPr/>
                <p14:nvPr/>
              </p14:nvContentPartPr>
              <p14:xfrm>
                <a:off x="9436937" y="2445997"/>
                <a:ext cx="119520" cy="205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26DD4E-B29B-1C87-1B7B-89A7E5FB712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16417" y="2425837"/>
                  <a:ext cx="160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911705-E7B4-A763-AA81-B58471DC421E}"/>
                    </a:ext>
                  </a:extLst>
                </p14:cNvPr>
                <p14:cNvContentPartPr/>
                <p14:nvPr/>
              </p14:nvContentPartPr>
              <p14:xfrm>
                <a:off x="9405257" y="2424397"/>
                <a:ext cx="142920" cy="225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911705-E7B4-A763-AA81-B58471DC42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90137" y="2409277"/>
                  <a:ext cx="173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F197B9-B4DB-33CC-3CA0-F87E1B383906}"/>
                    </a:ext>
                  </a:extLst>
                </p14:cNvPr>
                <p14:cNvContentPartPr/>
                <p14:nvPr/>
              </p14:nvContentPartPr>
              <p14:xfrm>
                <a:off x="9374657" y="2457157"/>
                <a:ext cx="47880" cy="225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F197B9-B4DB-33CC-3CA0-F87E1B3839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59537" y="2442037"/>
                  <a:ext cx="78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D4C8FE-D70C-30D3-A5EA-D83FF0740562}"/>
                    </a:ext>
                  </a:extLst>
                </p14:cNvPr>
                <p14:cNvContentPartPr/>
                <p14:nvPr/>
              </p14:nvContentPartPr>
              <p14:xfrm>
                <a:off x="9401657" y="2426917"/>
                <a:ext cx="35280" cy="22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D4C8FE-D70C-30D3-A5EA-D83FF074056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81497" y="2406757"/>
                  <a:ext cx="75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43B9EC-A992-E694-25BC-CAFA570775E0}"/>
                    </a:ext>
                  </a:extLst>
                </p14:cNvPr>
                <p14:cNvContentPartPr/>
                <p14:nvPr/>
              </p14:nvContentPartPr>
              <p14:xfrm>
                <a:off x="9398417" y="2427277"/>
                <a:ext cx="193320" cy="257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43B9EC-A992-E694-25BC-CAFA570775E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82937" y="2412157"/>
                  <a:ext cx="22392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43C9088-3025-46C0-AE76-E1AEA37432FD}"/>
                  </a:ext>
                </a:extLst>
              </p14:cNvPr>
              <p14:cNvContentPartPr/>
              <p14:nvPr/>
            </p14:nvContentPartPr>
            <p14:xfrm>
              <a:off x="2135417" y="2166997"/>
              <a:ext cx="218520" cy="4096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43C9088-3025-46C0-AE76-E1AEA37432F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120297" y="2151517"/>
                <a:ext cx="249120" cy="412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9210749-3562-73D0-E7CC-B6D67720560C}"/>
              </a:ext>
            </a:extLst>
          </p:cNvPr>
          <p:cNvGrpSpPr/>
          <p:nvPr/>
        </p:nvGrpSpPr>
        <p:grpSpPr>
          <a:xfrm>
            <a:off x="3903377" y="5261197"/>
            <a:ext cx="949320" cy="728280"/>
            <a:chOff x="3903377" y="5261197"/>
            <a:chExt cx="949320" cy="7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6B0A73-6ACA-12D8-3185-8214AD58E234}"/>
                    </a:ext>
                  </a:extLst>
                </p14:cNvPr>
                <p14:cNvContentPartPr/>
                <p14:nvPr/>
              </p14:nvContentPartPr>
              <p14:xfrm>
                <a:off x="3903377" y="5499877"/>
                <a:ext cx="154800" cy="236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6B0A73-6ACA-12D8-3185-8214AD58E23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83217" y="5479357"/>
                  <a:ext cx="195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67D40EC-5D79-1371-187A-7AAAB4B3ACD5}"/>
                    </a:ext>
                  </a:extLst>
                </p14:cNvPr>
                <p14:cNvContentPartPr/>
                <p14:nvPr/>
              </p14:nvContentPartPr>
              <p14:xfrm>
                <a:off x="4066097" y="5386117"/>
                <a:ext cx="132840" cy="323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7D40EC-5D79-1371-187A-7AAAB4B3AC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45577" y="5365597"/>
                  <a:ext cx="173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6DD3AA-8883-E2EB-A361-E8EABA556B54}"/>
                    </a:ext>
                  </a:extLst>
                </p14:cNvPr>
                <p14:cNvContentPartPr/>
                <p14:nvPr/>
              </p14:nvContentPartPr>
              <p14:xfrm>
                <a:off x="4136657" y="5539837"/>
                <a:ext cx="139320" cy="358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6DD3AA-8883-E2EB-A361-E8EABA556B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16137" y="5519317"/>
                  <a:ext cx="180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BB6C68-4C09-BE2B-37C0-D51DC2C29F66}"/>
                    </a:ext>
                  </a:extLst>
                </p14:cNvPr>
                <p14:cNvContentPartPr/>
                <p14:nvPr/>
              </p14:nvContentPartPr>
              <p14:xfrm>
                <a:off x="4288577" y="5446237"/>
                <a:ext cx="193680" cy="220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BB6C68-4C09-BE2B-37C0-D51DC2C29F6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68057" y="5425717"/>
                  <a:ext cx="234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0E347A-DB2C-60CC-7F46-B2BD78C9E5CD}"/>
                    </a:ext>
                  </a:extLst>
                </p14:cNvPr>
                <p14:cNvContentPartPr/>
                <p14:nvPr/>
              </p14:nvContentPartPr>
              <p14:xfrm>
                <a:off x="4483337" y="5285317"/>
                <a:ext cx="300600" cy="361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0E347A-DB2C-60CC-7F46-B2BD78C9E5C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62817" y="5265157"/>
                  <a:ext cx="3416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0D3A22-E8D0-4C56-C2D6-2BC40E0312E4}"/>
                    </a:ext>
                  </a:extLst>
                </p14:cNvPr>
                <p14:cNvContentPartPr/>
                <p14:nvPr/>
              </p14:nvContentPartPr>
              <p14:xfrm>
                <a:off x="4562897" y="5261197"/>
                <a:ext cx="289800" cy="84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0D3A22-E8D0-4C56-C2D6-2BC40E0312E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542737" y="5241037"/>
                  <a:ext cx="330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E4A03F-D6D6-2432-0933-0D74986DDCE5}"/>
                    </a:ext>
                  </a:extLst>
                </p14:cNvPr>
                <p14:cNvContentPartPr/>
                <p14:nvPr/>
              </p14:nvContentPartPr>
              <p14:xfrm>
                <a:off x="4019297" y="5951317"/>
                <a:ext cx="671760" cy="38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E4A03F-D6D6-2432-0933-0D74986DDCE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998777" y="5930797"/>
                  <a:ext cx="7124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1B82E8-139D-C5BD-CA46-2A1CCAC1DE83}"/>
              </a:ext>
            </a:extLst>
          </p:cNvPr>
          <p:cNvGrpSpPr/>
          <p:nvPr/>
        </p:nvGrpSpPr>
        <p:grpSpPr>
          <a:xfrm>
            <a:off x="6909017" y="1345837"/>
            <a:ext cx="934560" cy="624960"/>
            <a:chOff x="6909017" y="1345837"/>
            <a:chExt cx="93456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EAD82-B24E-C397-CDD9-FF3B78C5B793}"/>
                    </a:ext>
                  </a:extLst>
                </p14:cNvPr>
                <p14:cNvContentPartPr/>
                <p14:nvPr/>
              </p14:nvContentPartPr>
              <p14:xfrm>
                <a:off x="6909017" y="1432957"/>
                <a:ext cx="254160" cy="385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EAD82-B24E-C397-CDD9-FF3B78C5B7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893897" y="1417477"/>
                  <a:ext cx="2847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6D8FEC-E6DE-1081-A9A1-C24D0BCD55E6}"/>
                    </a:ext>
                  </a:extLst>
                </p14:cNvPr>
                <p14:cNvContentPartPr/>
                <p14:nvPr/>
              </p14:nvContentPartPr>
              <p14:xfrm>
                <a:off x="7155257" y="1409557"/>
                <a:ext cx="126000" cy="360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6D8FEC-E6DE-1081-A9A1-C24D0BCD55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40137" y="1394437"/>
                  <a:ext cx="1566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102ABB-9868-8705-D7E1-0C0A4F210027}"/>
                    </a:ext>
                  </a:extLst>
                </p14:cNvPr>
                <p14:cNvContentPartPr/>
                <p14:nvPr/>
              </p14:nvContentPartPr>
              <p14:xfrm>
                <a:off x="7232657" y="1567237"/>
                <a:ext cx="133560" cy="403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102ABB-9868-8705-D7E1-0C0A4F21002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17177" y="1551757"/>
                  <a:ext cx="163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1A6DB5-F4ED-7FA9-CA1A-87FD05C891AD}"/>
                    </a:ext>
                  </a:extLst>
                </p14:cNvPr>
                <p14:cNvContentPartPr/>
                <p14:nvPr/>
              </p14:nvContentPartPr>
              <p14:xfrm>
                <a:off x="7349297" y="1511437"/>
                <a:ext cx="178560" cy="237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1A6DB5-F4ED-7FA9-CA1A-87FD05C891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34177" y="1495957"/>
                  <a:ext cx="209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82BC12-120D-0211-C04F-C6E5D5CD7745}"/>
                    </a:ext>
                  </a:extLst>
                </p14:cNvPr>
                <p14:cNvContentPartPr/>
                <p14:nvPr/>
              </p14:nvContentPartPr>
              <p14:xfrm>
                <a:off x="7523177" y="1345837"/>
                <a:ext cx="320400" cy="367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D82BC12-120D-0211-C04F-C6E5D5CD774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07697" y="1330357"/>
                  <a:ext cx="351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DF0671-DEF4-434B-1DF7-F3F77EBA66F2}"/>
                    </a:ext>
                  </a:extLst>
                </p14:cNvPr>
                <p14:cNvContentPartPr/>
                <p14:nvPr/>
              </p14:nvContentPartPr>
              <p14:xfrm>
                <a:off x="7556657" y="1423957"/>
                <a:ext cx="255960" cy="60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DF0671-DEF4-434B-1DF7-F3F77EBA66F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41537" y="1408837"/>
                  <a:ext cx="286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DDFF83-72DE-6F79-1A79-1CD55AFE4584}"/>
                    </a:ext>
                  </a:extLst>
                </p14:cNvPr>
                <p14:cNvContentPartPr/>
                <p14:nvPr/>
              </p14:nvContentPartPr>
              <p14:xfrm>
                <a:off x="7359377" y="1380757"/>
                <a:ext cx="13320" cy="6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DDFF83-72DE-6F79-1A79-1CD55AFE458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343897" y="1365637"/>
                  <a:ext cx="43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E7F3C60-42BE-3C78-1E2C-FAC839912AEF}"/>
                    </a:ext>
                  </a:extLst>
                </p14:cNvPr>
                <p14:cNvContentPartPr/>
                <p14:nvPr/>
              </p14:nvContentPartPr>
              <p14:xfrm>
                <a:off x="7015577" y="1790797"/>
                <a:ext cx="810360" cy="135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E7F3C60-42BE-3C78-1E2C-FAC839912AE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00097" y="1775317"/>
                  <a:ext cx="840600" cy="16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744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D0D32-C5E8-FE91-3835-A098868E4A27}"/>
              </a:ext>
            </a:extLst>
          </p:cNvPr>
          <p:cNvSpPr/>
          <p:nvPr/>
        </p:nvSpPr>
        <p:spPr>
          <a:xfrm>
            <a:off x="3522954" y="2874359"/>
            <a:ext cx="4776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130679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128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is a specification that simplifies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mapping (ORM)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applications.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standard way to map Java classes (entities) to database tables and perform CRUD operations.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133834" y="554703"/>
            <a:ext cx="1275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500AB0E-B37E-77D3-63A8-D27348B7BCCC}"/>
              </a:ext>
            </a:extLst>
          </p:cNvPr>
          <p:cNvGrpSpPr/>
          <p:nvPr/>
        </p:nvGrpSpPr>
        <p:grpSpPr>
          <a:xfrm>
            <a:off x="7908486" y="2442071"/>
            <a:ext cx="3515040" cy="3455640"/>
            <a:chOff x="7701737" y="2541397"/>
            <a:chExt cx="3515040" cy="34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8FA001-4EDD-84E9-508B-C806A4CECC14}"/>
                    </a:ext>
                  </a:extLst>
                </p14:cNvPr>
                <p14:cNvContentPartPr/>
                <p14:nvPr/>
              </p14:nvContentPartPr>
              <p14:xfrm>
                <a:off x="7721177" y="3235117"/>
                <a:ext cx="2860560" cy="36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8FA001-4EDD-84E9-508B-C806A4CECC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5697" y="3219637"/>
                  <a:ext cx="2891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A73E34C-C71B-F767-CB0B-72F289E93A3C}"/>
                    </a:ext>
                  </a:extLst>
                </p14:cNvPr>
                <p14:cNvContentPartPr/>
                <p14:nvPr/>
              </p14:nvContentPartPr>
              <p14:xfrm>
                <a:off x="7701737" y="3283357"/>
                <a:ext cx="306720" cy="2689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73E34C-C71B-F767-CB0B-72F289E93A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81577" y="3262837"/>
                  <a:ext cx="347400" cy="27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BE94A46-B6CD-FD8C-FC2F-83945D5765AC}"/>
                    </a:ext>
                  </a:extLst>
                </p14:cNvPr>
                <p14:cNvContentPartPr/>
                <p14:nvPr/>
              </p14:nvContentPartPr>
              <p14:xfrm>
                <a:off x="8026457" y="5859157"/>
                <a:ext cx="2635920" cy="13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BE94A46-B6CD-FD8C-FC2F-83945D5765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5937" y="5838637"/>
                  <a:ext cx="2676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2A34BC1-B88B-D413-1A40-40AF7DAD75BC}"/>
                    </a:ext>
                  </a:extLst>
                </p14:cNvPr>
                <p14:cNvContentPartPr/>
                <p14:nvPr/>
              </p14:nvContentPartPr>
              <p14:xfrm>
                <a:off x="10514777" y="3229717"/>
                <a:ext cx="237600" cy="2705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2A34BC1-B88B-D413-1A40-40AF7DAD75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94257" y="3209197"/>
                  <a:ext cx="278280" cy="27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25569E-1CF3-B7EE-68D6-889B5DB363AB}"/>
                    </a:ext>
                  </a:extLst>
                </p14:cNvPr>
                <p14:cNvContentPartPr/>
                <p14:nvPr/>
              </p14:nvContentPartPr>
              <p14:xfrm>
                <a:off x="8582657" y="2849557"/>
                <a:ext cx="131400" cy="35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25569E-1CF3-B7EE-68D6-889B5DB363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67537" y="2834437"/>
                  <a:ext cx="1620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5AD7F4-4B1A-1B08-C794-C318B9B4E122}"/>
                    </a:ext>
                  </a:extLst>
                </p14:cNvPr>
                <p14:cNvContentPartPr/>
                <p14:nvPr/>
              </p14:nvContentPartPr>
              <p14:xfrm>
                <a:off x="8698937" y="2836597"/>
                <a:ext cx="202680" cy="191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5AD7F4-4B1A-1B08-C794-C318B9B4E1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83817" y="2821117"/>
                  <a:ext cx="232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F9714B6-F772-3637-F912-1DBAA597B3C2}"/>
                    </a:ext>
                  </a:extLst>
                </p14:cNvPr>
                <p14:cNvContentPartPr/>
                <p14:nvPr/>
              </p14:nvContentPartPr>
              <p14:xfrm>
                <a:off x="8918537" y="2851357"/>
                <a:ext cx="101160" cy="97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F9714B6-F772-3637-F912-1DBAA597B3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03417" y="2836237"/>
                  <a:ext cx="131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836554A-31EC-7B58-1241-AE275571FB5D}"/>
                    </a:ext>
                  </a:extLst>
                </p14:cNvPr>
                <p14:cNvContentPartPr/>
                <p14:nvPr/>
              </p14:nvContentPartPr>
              <p14:xfrm>
                <a:off x="8998097" y="2541397"/>
                <a:ext cx="698040" cy="397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836554A-31EC-7B58-1241-AE275571FB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82617" y="2526277"/>
                  <a:ext cx="7282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E095880-EDFC-31A2-9F25-DD6E32C33EE9}"/>
                    </a:ext>
                  </a:extLst>
                </p14:cNvPr>
                <p14:cNvContentPartPr/>
                <p14:nvPr/>
              </p14:nvContentPartPr>
              <p14:xfrm>
                <a:off x="9437297" y="2594677"/>
                <a:ext cx="425160" cy="94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E095880-EDFC-31A2-9F25-DD6E32C33E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22177" y="2579197"/>
                  <a:ext cx="455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6BE42F-F8EB-53D3-F2BD-19CF82C49484}"/>
                    </a:ext>
                  </a:extLst>
                </p14:cNvPr>
                <p14:cNvContentPartPr/>
                <p14:nvPr/>
              </p14:nvContentPartPr>
              <p14:xfrm>
                <a:off x="8403017" y="3256717"/>
                <a:ext cx="263520" cy="2658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6BE42F-F8EB-53D3-F2BD-19CF82C494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82857" y="3236557"/>
                  <a:ext cx="304200" cy="27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82E02F-0205-7105-694F-EAB78F3040E6}"/>
                    </a:ext>
                  </a:extLst>
                </p14:cNvPr>
                <p14:cNvContentPartPr/>
                <p14:nvPr/>
              </p14:nvContentPartPr>
              <p14:xfrm>
                <a:off x="7987577" y="3363637"/>
                <a:ext cx="50760" cy="132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82E02F-0205-7105-694F-EAB78F3040E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72457" y="3348517"/>
                  <a:ext cx="81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4E21DD-4168-1B63-B8C6-6286C47D1144}"/>
                    </a:ext>
                  </a:extLst>
                </p14:cNvPr>
                <p14:cNvContentPartPr/>
                <p14:nvPr/>
              </p14:nvContentPartPr>
              <p14:xfrm>
                <a:off x="8093057" y="3199837"/>
                <a:ext cx="182880" cy="270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4E21DD-4168-1B63-B8C6-6286C47D11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77937" y="3184717"/>
                  <a:ext cx="213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2FC44BA-64B1-D4C4-5303-1FFB23C522F8}"/>
                    </a:ext>
                  </a:extLst>
                </p14:cNvPr>
                <p14:cNvContentPartPr/>
                <p14:nvPr/>
              </p14:nvContentPartPr>
              <p14:xfrm>
                <a:off x="7942577" y="3144397"/>
                <a:ext cx="8640" cy="1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2FC44BA-64B1-D4C4-5303-1FFB23C522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22057" y="3123877"/>
                  <a:ext cx="49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53C88B-83C7-5E72-0D5D-50E6375CF0F1}"/>
                    </a:ext>
                  </a:extLst>
                </p14:cNvPr>
                <p14:cNvContentPartPr/>
                <p14:nvPr/>
              </p14:nvContentPartPr>
              <p14:xfrm>
                <a:off x="9439817" y="3243397"/>
                <a:ext cx="220320" cy="257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53C88B-83C7-5E72-0D5D-50E6375CF0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24697" y="3228277"/>
                  <a:ext cx="250920" cy="26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A81001-4548-E062-7B03-89EFDE839DA3}"/>
                    </a:ext>
                  </a:extLst>
                </p14:cNvPr>
                <p14:cNvContentPartPr/>
                <p14:nvPr/>
              </p14:nvContentPartPr>
              <p14:xfrm>
                <a:off x="8637017" y="3366877"/>
                <a:ext cx="234000" cy="168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A81001-4548-E062-7B03-89EFDE839D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21897" y="3351397"/>
                  <a:ext cx="264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7884DAB-0CFE-0D1C-5EF2-0F200C7FD83D}"/>
                    </a:ext>
                  </a:extLst>
                </p14:cNvPr>
                <p14:cNvContentPartPr/>
                <p14:nvPr/>
              </p14:nvContentPartPr>
              <p14:xfrm>
                <a:off x="8909897" y="3349597"/>
                <a:ext cx="315720" cy="13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7884DAB-0CFE-0D1C-5EF2-0F200C7FD83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89377" y="3329077"/>
                  <a:ext cx="356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6C227C2-97A7-66DB-2B6C-6A25DDC4EB35}"/>
                    </a:ext>
                  </a:extLst>
                </p14:cNvPr>
                <p14:cNvContentPartPr/>
                <p14:nvPr/>
              </p14:nvContentPartPr>
              <p14:xfrm>
                <a:off x="9230297" y="3304237"/>
                <a:ext cx="201960" cy="154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6C227C2-97A7-66DB-2B6C-6A25DDC4EB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15177" y="3289117"/>
                  <a:ext cx="232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0E77EFE-B377-B71A-B269-29B7B20B17EC}"/>
                    </a:ext>
                  </a:extLst>
                </p14:cNvPr>
                <p14:cNvContentPartPr/>
                <p14:nvPr/>
              </p14:nvContentPartPr>
              <p14:xfrm>
                <a:off x="9689297" y="3244837"/>
                <a:ext cx="374400" cy="306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0E77EFE-B377-B71A-B269-29B7B20B17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73817" y="3229357"/>
                  <a:ext cx="405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4A1225B-3BF8-CDDB-04B8-F4EC4F7F9ADF}"/>
                    </a:ext>
                  </a:extLst>
                </p14:cNvPr>
                <p14:cNvContentPartPr/>
                <p14:nvPr/>
              </p14:nvContentPartPr>
              <p14:xfrm>
                <a:off x="10101857" y="3343117"/>
                <a:ext cx="217440" cy="150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4A1225B-3BF8-CDDB-04B8-F4EC4F7F9A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6737" y="3327997"/>
                  <a:ext cx="247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97A114C-8AAE-546F-9DF1-B1468FFCCE18}"/>
                    </a:ext>
                  </a:extLst>
                </p14:cNvPr>
                <p14:cNvContentPartPr/>
                <p14:nvPr/>
              </p14:nvContentPartPr>
              <p14:xfrm>
                <a:off x="10334057" y="3321517"/>
                <a:ext cx="131040" cy="313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97A114C-8AAE-546F-9DF1-B1468FFCCE1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18577" y="3306397"/>
                  <a:ext cx="1616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527368-6D7B-DD35-B3E5-EBB542ED8ED7}"/>
                    </a:ext>
                  </a:extLst>
                </p14:cNvPr>
                <p14:cNvContentPartPr/>
                <p14:nvPr/>
              </p14:nvContentPartPr>
              <p14:xfrm>
                <a:off x="10454297" y="3380557"/>
                <a:ext cx="126000" cy="117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527368-6D7B-DD35-B3E5-EBB542ED8E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39177" y="3365077"/>
                  <a:ext cx="156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2C8D778-1A77-9B30-80FA-72B7AB69017F}"/>
                    </a:ext>
                  </a:extLst>
                </p14:cNvPr>
                <p14:cNvContentPartPr/>
                <p14:nvPr/>
              </p14:nvContentPartPr>
              <p14:xfrm>
                <a:off x="10576697" y="3282637"/>
                <a:ext cx="156960" cy="233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2C8D778-1A77-9B30-80FA-72B7AB6901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1217" y="3267157"/>
                  <a:ext cx="187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092770-D81F-A592-68F6-662AD9997114}"/>
                    </a:ext>
                  </a:extLst>
                </p14:cNvPr>
                <p14:cNvContentPartPr/>
                <p14:nvPr/>
              </p14:nvContentPartPr>
              <p14:xfrm>
                <a:off x="10697297" y="3281557"/>
                <a:ext cx="13680" cy="36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092770-D81F-A592-68F6-662AD99971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681817" y="3266437"/>
                  <a:ext cx="44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FD194D-25D5-077F-7BC9-09AEFDC0A4C9}"/>
                    </a:ext>
                  </a:extLst>
                </p14:cNvPr>
                <p14:cNvContentPartPr/>
                <p14:nvPr/>
              </p14:nvContentPartPr>
              <p14:xfrm>
                <a:off x="10808897" y="3232957"/>
                <a:ext cx="407880" cy="319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FD194D-25D5-077F-7BC9-09AEFDC0A4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93777" y="3217477"/>
                  <a:ext cx="4384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4CA8B8-79E1-E291-7541-BB0592F5E809}"/>
                    </a:ext>
                  </a:extLst>
                </p14:cNvPr>
                <p14:cNvContentPartPr/>
                <p14:nvPr/>
              </p14:nvContentPartPr>
              <p14:xfrm>
                <a:off x="7813337" y="3635077"/>
                <a:ext cx="3144240" cy="115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4CA8B8-79E1-E291-7541-BB0592F5E8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97857" y="3619597"/>
                  <a:ext cx="31748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351922A-770F-D7C0-1291-025A76C466A8}"/>
              </a:ext>
            </a:extLst>
          </p:cNvPr>
          <p:cNvGrpSpPr/>
          <p:nvPr/>
        </p:nvGrpSpPr>
        <p:grpSpPr>
          <a:xfrm>
            <a:off x="4843556" y="2640759"/>
            <a:ext cx="3024000" cy="790920"/>
            <a:chOff x="5142497" y="2558677"/>
            <a:chExt cx="3024000" cy="7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3452F4-B61D-9A9A-E86B-E732D5A65D05}"/>
                    </a:ext>
                  </a:extLst>
                </p14:cNvPr>
                <p14:cNvContentPartPr/>
                <p14:nvPr/>
              </p14:nvContentPartPr>
              <p14:xfrm>
                <a:off x="5166977" y="2840917"/>
                <a:ext cx="2999520" cy="396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3452F4-B61D-9A9A-E86B-E732D5A65D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51497" y="2825437"/>
                  <a:ext cx="30301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B84B667-9AA4-476D-9A02-486693D4D219}"/>
                    </a:ext>
                  </a:extLst>
                </p14:cNvPr>
                <p14:cNvContentPartPr/>
                <p14:nvPr/>
              </p14:nvContentPartPr>
              <p14:xfrm>
                <a:off x="7945097" y="2828677"/>
                <a:ext cx="214200" cy="160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B84B667-9AA4-476D-9A02-486693D4D2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29977" y="2813557"/>
                  <a:ext cx="244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C8F7CE-7453-C972-5CBE-D248A35FE0CB}"/>
                    </a:ext>
                  </a:extLst>
                </p14:cNvPr>
                <p14:cNvContentPartPr/>
                <p14:nvPr/>
              </p14:nvContentPartPr>
              <p14:xfrm>
                <a:off x="5142497" y="3083557"/>
                <a:ext cx="132120" cy="266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C8F7CE-7453-C972-5CBE-D248A35FE0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22337" y="3063037"/>
                  <a:ext cx="173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DEA0F0-DF3B-C0B5-7A49-3077D8C99B69}"/>
                    </a:ext>
                  </a:extLst>
                </p14:cNvPr>
                <p14:cNvContentPartPr/>
                <p14:nvPr/>
              </p14:nvContentPartPr>
              <p14:xfrm>
                <a:off x="6071297" y="2652997"/>
                <a:ext cx="237240" cy="195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DEA0F0-DF3B-C0B5-7A49-3077D8C99B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51137" y="2632477"/>
                  <a:ext cx="277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1124B4-2DE5-8409-FFF3-83A268EAF119}"/>
                    </a:ext>
                  </a:extLst>
                </p14:cNvPr>
                <p14:cNvContentPartPr/>
                <p14:nvPr/>
              </p14:nvContentPartPr>
              <p14:xfrm>
                <a:off x="6332657" y="2558677"/>
                <a:ext cx="330120" cy="344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01124B4-2DE5-8409-FFF3-83A268EAF11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12137" y="2538157"/>
                  <a:ext cx="37080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B7013FB-CEAD-1C21-6D93-463311C99A4F}"/>
              </a:ext>
            </a:extLst>
          </p:cNvPr>
          <p:cNvGrpSpPr/>
          <p:nvPr/>
        </p:nvGrpSpPr>
        <p:grpSpPr>
          <a:xfrm>
            <a:off x="4481897" y="3415385"/>
            <a:ext cx="3522507" cy="742680"/>
            <a:chOff x="4774217" y="3468757"/>
            <a:chExt cx="3095640" cy="6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06A9E74-0402-B25A-7857-86BA334576FF}"/>
                    </a:ext>
                  </a:extLst>
                </p14:cNvPr>
                <p14:cNvContentPartPr/>
                <p14:nvPr/>
              </p14:nvContentPartPr>
              <p14:xfrm>
                <a:off x="6644777" y="3565957"/>
                <a:ext cx="85680" cy="14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06A9E74-0402-B25A-7857-86BA334576F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26689" y="3548057"/>
                  <a:ext cx="121856" cy="50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2D60C41-4ADD-8E3F-5085-61D6109D5FA4}"/>
                    </a:ext>
                  </a:extLst>
                </p14:cNvPr>
                <p14:cNvContentPartPr/>
                <p14:nvPr/>
              </p14:nvContentPartPr>
              <p14:xfrm>
                <a:off x="6910457" y="3539317"/>
                <a:ext cx="113760" cy="11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2D60C41-4ADD-8E3F-5085-61D6109D5F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92395" y="3521077"/>
                  <a:ext cx="149567" cy="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8F4A30-B34F-EC75-7B31-FD0A0F4748AC}"/>
                    </a:ext>
                  </a:extLst>
                </p14:cNvPr>
                <p14:cNvContentPartPr/>
                <p14:nvPr/>
              </p14:nvContentPartPr>
              <p14:xfrm>
                <a:off x="7186577" y="3522757"/>
                <a:ext cx="498960" cy="14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8F4A30-B34F-EC75-7B31-FD0A0F4748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68542" y="3505227"/>
                  <a:ext cx="534713" cy="49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23B4576-6D05-3BD9-EA55-304E2202FC6E}"/>
                    </a:ext>
                  </a:extLst>
                </p14:cNvPr>
                <p14:cNvContentPartPr/>
                <p14:nvPr/>
              </p14:nvContentPartPr>
              <p14:xfrm>
                <a:off x="7793537" y="3468757"/>
                <a:ext cx="76320" cy="114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23B4576-6D05-3BD9-EA55-304E2202FC6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75803" y="3450998"/>
                  <a:ext cx="112105" cy="150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AFD8631-9E97-E4A7-0ED6-C2C6B176ED89}"/>
                    </a:ext>
                  </a:extLst>
                </p14:cNvPr>
                <p14:cNvContentPartPr/>
                <p14:nvPr/>
              </p14:nvContentPartPr>
              <p14:xfrm>
                <a:off x="5053217" y="3935317"/>
                <a:ext cx="45000" cy="10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AFD8631-9E97-E4A7-0ED6-C2C6B176ED8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35154" y="3917362"/>
                  <a:ext cx="80810" cy="45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66BC00-C2AC-31E1-110E-D1F6B8D792F2}"/>
                    </a:ext>
                  </a:extLst>
                </p14:cNvPr>
                <p14:cNvContentPartPr/>
                <p14:nvPr/>
              </p14:nvContentPartPr>
              <p14:xfrm>
                <a:off x="5220617" y="3882037"/>
                <a:ext cx="66960" cy="22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66BC00-C2AC-31E1-110E-D1F6B8D792F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02614" y="3864181"/>
                  <a:ext cx="102651" cy="58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15CBDED-4D4C-A055-3FE3-7567AB6B1DFA}"/>
                    </a:ext>
                  </a:extLst>
                </p14:cNvPr>
                <p14:cNvContentPartPr/>
                <p14:nvPr/>
              </p14:nvContentPartPr>
              <p14:xfrm>
                <a:off x="5439497" y="3828037"/>
                <a:ext cx="64440" cy="18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15CBDED-4D4C-A055-3FE3-7567AB6B1DF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21403" y="3810310"/>
                  <a:ext cx="100628" cy="54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0E81AF-1F12-81A6-1463-5F0E019786EF}"/>
                    </a:ext>
                  </a:extLst>
                </p14:cNvPr>
                <p14:cNvContentPartPr/>
                <p14:nvPr/>
              </p14:nvContentPartPr>
              <p14:xfrm>
                <a:off x="5700857" y="3755317"/>
                <a:ext cx="50760" cy="20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0E81AF-1F12-81A6-1463-5F0E019786E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82774" y="3737077"/>
                  <a:ext cx="86609" cy="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BB89D3B-3699-687B-9070-1C3A47353C3D}"/>
                    </a:ext>
                  </a:extLst>
                </p14:cNvPr>
                <p14:cNvContentPartPr/>
                <p14:nvPr/>
              </p14:nvContentPartPr>
              <p14:xfrm>
                <a:off x="5907137" y="3698077"/>
                <a:ext cx="59400" cy="17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BB89D3B-3699-687B-9070-1C3A47353C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89443" y="3680169"/>
                  <a:ext cx="95103" cy="5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FB407B-6D30-38FC-CC5F-49E7A040A9B1}"/>
                    </a:ext>
                  </a:extLst>
                </p14:cNvPr>
                <p14:cNvContentPartPr/>
                <p14:nvPr/>
              </p14:nvContentPartPr>
              <p14:xfrm>
                <a:off x="6104057" y="3646957"/>
                <a:ext cx="67680" cy="24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FB407B-6D30-38FC-CC5F-49E7A040A9B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86030" y="3629123"/>
                  <a:ext cx="103418" cy="60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25D4FD6-AA9D-1F89-A502-217C1F7A6C35}"/>
                    </a:ext>
                  </a:extLst>
                </p14:cNvPr>
                <p14:cNvContentPartPr/>
                <p14:nvPr/>
              </p14:nvContentPartPr>
              <p14:xfrm>
                <a:off x="6312137" y="3611317"/>
                <a:ext cx="56520" cy="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25D4FD6-AA9D-1F89-A502-217C1F7A6C3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94038" y="3594037"/>
                  <a:ext cx="92718" cy="43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C67A68-5F34-5ACC-2D3A-CF3ECDF6225C}"/>
                    </a:ext>
                  </a:extLst>
                </p14:cNvPr>
                <p14:cNvContentPartPr/>
                <p14:nvPr/>
              </p14:nvContentPartPr>
              <p14:xfrm>
                <a:off x="4774217" y="3884197"/>
                <a:ext cx="195120" cy="237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C67A68-5F34-5ACC-2D3A-CF3ECDF622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56191" y="3866483"/>
                  <a:ext cx="230855" cy="2729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ECD1D6B-5124-9B9C-B298-180C364A50D3}"/>
              </a:ext>
            </a:extLst>
          </p:cNvPr>
          <p:cNvGrpSpPr/>
          <p:nvPr/>
        </p:nvGrpSpPr>
        <p:grpSpPr>
          <a:xfrm>
            <a:off x="5005337" y="3795884"/>
            <a:ext cx="3252960" cy="970200"/>
            <a:chOff x="5469737" y="3532117"/>
            <a:chExt cx="3252960" cy="97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FD888E2-38C9-CE45-2630-877C9EBDF9AC}"/>
                    </a:ext>
                  </a:extLst>
                </p14:cNvPr>
                <p14:cNvContentPartPr/>
                <p14:nvPr/>
              </p14:nvContentPartPr>
              <p14:xfrm>
                <a:off x="5611937" y="4377037"/>
                <a:ext cx="45000" cy="16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FD888E2-38C9-CE45-2630-877C9EBDF9A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91417" y="4356517"/>
                  <a:ext cx="85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9FD73BD-8F39-4A76-D586-4818DF3FEA09}"/>
                    </a:ext>
                  </a:extLst>
                </p14:cNvPr>
                <p14:cNvContentPartPr/>
                <p14:nvPr/>
              </p14:nvContentPartPr>
              <p14:xfrm>
                <a:off x="5796617" y="4306477"/>
                <a:ext cx="83160" cy="25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9FD73BD-8F39-4A76-D586-4818DF3FEA0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76457" y="4285957"/>
                  <a:ext cx="123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33F3BF9-CA2B-CD6C-BEEE-8778319E0EE9}"/>
                    </a:ext>
                  </a:extLst>
                </p14:cNvPr>
                <p14:cNvContentPartPr/>
                <p14:nvPr/>
              </p14:nvContentPartPr>
              <p14:xfrm>
                <a:off x="6012977" y="4246717"/>
                <a:ext cx="117360" cy="37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33F3BF9-CA2B-CD6C-BEEE-8778319E0EE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92457" y="4226197"/>
                  <a:ext cx="158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B2F0939-129A-2A14-C1CA-0015105B6F43}"/>
                    </a:ext>
                  </a:extLst>
                </p14:cNvPr>
                <p14:cNvContentPartPr/>
                <p14:nvPr/>
              </p14:nvContentPartPr>
              <p14:xfrm>
                <a:off x="6280817" y="4187317"/>
                <a:ext cx="99360" cy="27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B2F0939-129A-2A14-C1CA-0015105B6F4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60297" y="4167157"/>
                  <a:ext cx="140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1CA0A4-9EEA-E24E-F4A3-7C3018AE8CEB}"/>
                    </a:ext>
                  </a:extLst>
                </p14:cNvPr>
                <p14:cNvContentPartPr/>
                <p14:nvPr/>
              </p14:nvContentPartPr>
              <p14:xfrm>
                <a:off x="6542177" y="4112797"/>
                <a:ext cx="121680" cy="30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1CA0A4-9EEA-E24E-F4A3-7C3018AE8CE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22017" y="4092277"/>
                  <a:ext cx="162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40774DB-352B-3FAB-6326-CBCD5081FCB0}"/>
                    </a:ext>
                  </a:extLst>
                </p14:cNvPr>
                <p14:cNvContentPartPr/>
                <p14:nvPr/>
              </p14:nvContentPartPr>
              <p14:xfrm>
                <a:off x="6867617" y="4005877"/>
                <a:ext cx="218160" cy="55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40774DB-352B-3FAB-6326-CBCD5081FCB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47457" y="3985717"/>
                  <a:ext cx="258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DDBC1F6-3EC5-27C4-6360-F7D80F94489F}"/>
                    </a:ext>
                  </a:extLst>
                </p14:cNvPr>
                <p14:cNvContentPartPr/>
                <p14:nvPr/>
              </p14:nvContentPartPr>
              <p14:xfrm>
                <a:off x="7196657" y="3929557"/>
                <a:ext cx="156960" cy="42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DDBC1F6-3EC5-27C4-6360-F7D80F94489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76137" y="3909037"/>
                  <a:ext cx="198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ED5DE97-684D-53B5-047B-4BC112C80EC6}"/>
                    </a:ext>
                  </a:extLst>
                </p14:cNvPr>
                <p14:cNvContentPartPr/>
                <p14:nvPr/>
              </p14:nvContentPartPr>
              <p14:xfrm>
                <a:off x="7545137" y="3850717"/>
                <a:ext cx="155880" cy="43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ED5DE97-684D-53B5-047B-4BC112C80E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24977" y="3830197"/>
                  <a:ext cx="196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DD5291-5D78-DDE3-A95C-C93006408009}"/>
                    </a:ext>
                  </a:extLst>
                </p14:cNvPr>
                <p14:cNvContentPartPr/>
                <p14:nvPr/>
              </p14:nvContentPartPr>
              <p14:xfrm>
                <a:off x="7776257" y="3777997"/>
                <a:ext cx="183240" cy="55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DD5291-5D78-DDE3-A95C-C930064080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55737" y="3757477"/>
                  <a:ext cx="223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C7ADCD-00EF-BF10-831E-38DD7803D7C3}"/>
                    </a:ext>
                  </a:extLst>
                </p14:cNvPr>
                <p14:cNvContentPartPr/>
                <p14:nvPr/>
              </p14:nvContentPartPr>
              <p14:xfrm>
                <a:off x="8014937" y="3699517"/>
                <a:ext cx="225000" cy="64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C7ADCD-00EF-BF10-831E-38DD7803D7C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94777" y="3679357"/>
                  <a:ext cx="265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E082B68-8CDC-17CD-EEF2-B0C88B1E1E9E}"/>
                    </a:ext>
                  </a:extLst>
                </p14:cNvPr>
                <p14:cNvContentPartPr/>
                <p14:nvPr/>
              </p14:nvContentPartPr>
              <p14:xfrm>
                <a:off x="8286737" y="3596557"/>
                <a:ext cx="276840" cy="90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E082B68-8CDC-17CD-EEF2-B0C88B1E1E9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66217" y="3576037"/>
                  <a:ext cx="317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1E9BA5A-3FAE-4392-3EFC-FA1EDEB99630}"/>
                    </a:ext>
                  </a:extLst>
                </p14:cNvPr>
                <p14:cNvContentPartPr/>
                <p14:nvPr/>
              </p14:nvContentPartPr>
              <p14:xfrm>
                <a:off x="8601737" y="3532117"/>
                <a:ext cx="120960" cy="130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1E9BA5A-3FAE-4392-3EFC-FA1EDEB9963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81577" y="3511597"/>
                  <a:ext cx="161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EDA8A0-9F58-9A7B-0FA8-BD8FD9DA77FE}"/>
                    </a:ext>
                  </a:extLst>
                </p14:cNvPr>
                <p14:cNvContentPartPr/>
                <p14:nvPr/>
              </p14:nvContentPartPr>
              <p14:xfrm>
                <a:off x="5469737" y="4267957"/>
                <a:ext cx="107640" cy="234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EDA8A0-9F58-9A7B-0FA8-BD8FD9DA77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49217" y="4247797"/>
                  <a:ext cx="14832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0A525F0-16BA-4697-A7AA-B2809051B0D7}"/>
              </a:ext>
            </a:extLst>
          </p:cNvPr>
          <p:cNvGrpSpPr/>
          <p:nvPr/>
        </p:nvGrpSpPr>
        <p:grpSpPr>
          <a:xfrm>
            <a:off x="6184266" y="3641203"/>
            <a:ext cx="3417840" cy="1400760"/>
            <a:chOff x="6321857" y="3596917"/>
            <a:chExt cx="3417840" cy="14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98010A5-82C3-909F-9481-4EF15ECF0AD0}"/>
                    </a:ext>
                  </a:extLst>
                </p14:cNvPr>
                <p14:cNvContentPartPr/>
                <p14:nvPr/>
              </p14:nvContentPartPr>
              <p14:xfrm>
                <a:off x="6729017" y="4727677"/>
                <a:ext cx="95040" cy="24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98010A5-82C3-909F-9481-4EF15ECF0AD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08857" y="4707157"/>
                  <a:ext cx="136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7F7708A-300A-53AD-91E4-F97B450A2DAB}"/>
                    </a:ext>
                  </a:extLst>
                </p14:cNvPr>
                <p14:cNvContentPartPr/>
                <p14:nvPr/>
              </p14:nvContentPartPr>
              <p14:xfrm>
                <a:off x="6953297" y="4634437"/>
                <a:ext cx="155160" cy="56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7F7708A-300A-53AD-91E4-F97B450A2D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32777" y="4613917"/>
                  <a:ext cx="195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C56BE8B-C0DF-BBCB-F0E0-2CFE69E741EB}"/>
                    </a:ext>
                  </a:extLst>
                </p14:cNvPr>
                <p14:cNvContentPartPr/>
                <p14:nvPr/>
              </p14:nvContentPartPr>
              <p14:xfrm>
                <a:off x="7224017" y="4540477"/>
                <a:ext cx="121320" cy="52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C56BE8B-C0DF-BBCB-F0E0-2CFE69E741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03497" y="4519957"/>
                  <a:ext cx="162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C00CB4C-CCA5-3F7E-541B-83A46A93200B}"/>
                    </a:ext>
                  </a:extLst>
                </p14:cNvPr>
                <p14:cNvContentPartPr/>
                <p14:nvPr/>
              </p14:nvContentPartPr>
              <p14:xfrm>
                <a:off x="7538297" y="4415197"/>
                <a:ext cx="141840" cy="62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C00CB4C-CCA5-3F7E-541B-83A46A93200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18137" y="4394677"/>
                  <a:ext cx="182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E370CC-5405-3A58-38AD-EF66EC28C57C}"/>
                    </a:ext>
                  </a:extLst>
                </p14:cNvPr>
                <p14:cNvContentPartPr/>
                <p14:nvPr/>
              </p14:nvContentPartPr>
              <p14:xfrm>
                <a:off x="7893257" y="4274077"/>
                <a:ext cx="119880" cy="61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E370CC-5405-3A58-38AD-EF66EC28C57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72737" y="4253917"/>
                  <a:ext cx="160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D25066A-4171-526B-8170-41C44976FBE7}"/>
                    </a:ext>
                  </a:extLst>
                </p14:cNvPr>
                <p14:cNvContentPartPr/>
                <p14:nvPr/>
              </p14:nvContentPartPr>
              <p14:xfrm>
                <a:off x="8156057" y="4147717"/>
                <a:ext cx="190440" cy="80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D25066A-4171-526B-8170-41C44976FB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35537" y="4127557"/>
                  <a:ext cx="231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898B909-45E2-170E-FEFE-D24B6A2DD877}"/>
                    </a:ext>
                  </a:extLst>
                </p14:cNvPr>
                <p14:cNvContentPartPr/>
                <p14:nvPr/>
              </p14:nvContentPartPr>
              <p14:xfrm>
                <a:off x="8513897" y="4019557"/>
                <a:ext cx="182160" cy="69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898B909-45E2-170E-FEFE-D24B6A2DD8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93377" y="3999397"/>
                  <a:ext cx="222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59A3F26-4E09-FB39-ECE0-B5D400CEC65E}"/>
                    </a:ext>
                  </a:extLst>
                </p14:cNvPr>
                <p14:cNvContentPartPr/>
                <p14:nvPr/>
              </p14:nvContentPartPr>
              <p14:xfrm>
                <a:off x="8901617" y="3875197"/>
                <a:ext cx="124200" cy="75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59A3F26-4E09-FB39-ECE0-B5D400CEC65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81097" y="3855037"/>
                  <a:ext cx="164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CA98293-40F0-013F-D2DD-57642CED2360}"/>
                    </a:ext>
                  </a:extLst>
                </p14:cNvPr>
                <p14:cNvContentPartPr/>
                <p14:nvPr/>
              </p14:nvContentPartPr>
              <p14:xfrm>
                <a:off x="9133817" y="3763597"/>
                <a:ext cx="154800" cy="68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CA98293-40F0-013F-D2DD-57642CED236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13657" y="3743077"/>
                  <a:ext cx="195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A2CFF8-6196-7D48-521C-BF12C57F5694}"/>
                    </a:ext>
                  </a:extLst>
                </p14:cNvPr>
                <p14:cNvContentPartPr/>
                <p14:nvPr/>
              </p14:nvContentPartPr>
              <p14:xfrm>
                <a:off x="9360617" y="3596917"/>
                <a:ext cx="379080" cy="139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A2CFF8-6196-7D48-521C-BF12C57F569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40097" y="3576757"/>
                  <a:ext cx="419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F89EC9D-792A-C929-38D6-1AE0FC02103F}"/>
                    </a:ext>
                  </a:extLst>
                </p14:cNvPr>
                <p14:cNvContentPartPr/>
                <p14:nvPr/>
              </p14:nvContentPartPr>
              <p14:xfrm>
                <a:off x="6321857" y="4690597"/>
                <a:ext cx="141120" cy="307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F89EC9D-792A-C929-38D6-1AE0FC0210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01337" y="4670077"/>
                  <a:ext cx="18180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ADE413B-3FA3-30B5-C408-86372BA2B308}"/>
              </a:ext>
            </a:extLst>
          </p:cNvPr>
          <p:cNvGrpSpPr/>
          <p:nvPr/>
        </p:nvGrpSpPr>
        <p:grpSpPr>
          <a:xfrm>
            <a:off x="5143937" y="4910557"/>
            <a:ext cx="2772000" cy="976320"/>
            <a:chOff x="5143937" y="4910557"/>
            <a:chExt cx="2772000" cy="9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3A961F-E811-24E2-CB8E-BEB617BA4B9C}"/>
                    </a:ext>
                  </a:extLst>
                </p14:cNvPr>
                <p14:cNvContentPartPr/>
                <p14:nvPr/>
              </p14:nvContentPartPr>
              <p14:xfrm>
                <a:off x="6851777" y="4910557"/>
                <a:ext cx="302040" cy="309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3A961F-E811-24E2-CB8E-BEB617BA4B9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31257" y="4890397"/>
                  <a:ext cx="342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3CBA33D-758C-3F5B-D2E4-ABBB37BBEB53}"/>
                    </a:ext>
                  </a:extLst>
                </p14:cNvPr>
                <p14:cNvContentPartPr/>
                <p14:nvPr/>
              </p14:nvContentPartPr>
              <p14:xfrm>
                <a:off x="6803897" y="5275597"/>
                <a:ext cx="209880" cy="436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3CBA33D-758C-3F5B-D2E4-ABBB37BBEB5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83737" y="5255437"/>
                  <a:ext cx="2509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E0CC55F-BFEC-B41D-F641-94D55D98F93E}"/>
                    </a:ext>
                  </a:extLst>
                </p14:cNvPr>
                <p14:cNvContentPartPr/>
                <p14:nvPr/>
              </p14:nvContentPartPr>
              <p14:xfrm>
                <a:off x="7063097" y="5452357"/>
                <a:ext cx="83520" cy="146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E0CC55F-BFEC-B41D-F641-94D55D98F9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42577" y="5431837"/>
                  <a:ext cx="124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D26E522-FDAE-17A2-428B-8FB0EF98D1E9}"/>
                    </a:ext>
                  </a:extLst>
                </p14:cNvPr>
                <p14:cNvContentPartPr/>
                <p14:nvPr/>
              </p14:nvContentPartPr>
              <p14:xfrm>
                <a:off x="6790937" y="5363077"/>
                <a:ext cx="200520" cy="230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D26E522-FDAE-17A2-428B-8FB0EF98D1E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70417" y="5342917"/>
                  <a:ext cx="241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FFECAC0-3D9F-C817-0C4C-0826ACCCD81C}"/>
                    </a:ext>
                  </a:extLst>
                </p14:cNvPr>
                <p14:cNvContentPartPr/>
                <p14:nvPr/>
              </p14:nvContentPartPr>
              <p14:xfrm>
                <a:off x="6990377" y="5357677"/>
                <a:ext cx="127080" cy="102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FFECAC0-3D9F-C817-0C4C-0826ACCCD8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70217" y="5337157"/>
                  <a:ext cx="167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B87AF63-078B-3519-8A78-F6B33F4BB85F}"/>
                    </a:ext>
                  </a:extLst>
                </p14:cNvPr>
                <p14:cNvContentPartPr/>
                <p14:nvPr/>
              </p14:nvContentPartPr>
              <p14:xfrm>
                <a:off x="7195937" y="5188117"/>
                <a:ext cx="700200" cy="99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B87AF63-078B-3519-8A78-F6B33F4BB85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75417" y="5167597"/>
                  <a:ext cx="740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59FECFE-49F1-1294-A8E0-D8AAB8585610}"/>
                    </a:ext>
                  </a:extLst>
                </p14:cNvPr>
                <p14:cNvContentPartPr/>
                <p14:nvPr/>
              </p14:nvContentPartPr>
              <p14:xfrm>
                <a:off x="7805777" y="5121517"/>
                <a:ext cx="110160" cy="138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59FECFE-49F1-1294-A8E0-D8AAB858561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85617" y="5101357"/>
                  <a:ext cx="150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AD95E75-EC9E-B6B2-A3BA-ED8FAE9EA9DB}"/>
                    </a:ext>
                  </a:extLst>
                </p14:cNvPr>
                <p14:cNvContentPartPr/>
                <p14:nvPr/>
              </p14:nvContentPartPr>
              <p14:xfrm>
                <a:off x="5203697" y="5396557"/>
                <a:ext cx="1427400" cy="271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AD95E75-EC9E-B6B2-A3BA-ED8FAE9EA9D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183177" y="5376037"/>
                  <a:ext cx="1468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3821150-525F-08FF-55A0-CCF77674DB24}"/>
                    </a:ext>
                  </a:extLst>
                </p14:cNvPr>
                <p14:cNvContentPartPr/>
                <p14:nvPr/>
              </p14:nvContentPartPr>
              <p14:xfrm>
                <a:off x="5143937" y="5478997"/>
                <a:ext cx="151920" cy="407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821150-525F-08FF-55A0-CCF77674DB2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123417" y="5458477"/>
                  <a:ext cx="19260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3DFBA5F-7487-2CE9-F1B7-2ECFF0D4C80D}"/>
              </a:ext>
            </a:extLst>
          </p:cNvPr>
          <p:cNvGrpSpPr/>
          <p:nvPr/>
        </p:nvGrpSpPr>
        <p:grpSpPr>
          <a:xfrm>
            <a:off x="1859477" y="3293471"/>
            <a:ext cx="3707280" cy="3133440"/>
            <a:chOff x="2409737" y="3203797"/>
            <a:chExt cx="3707280" cy="31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E578E41-0F44-FE69-0874-192AADD6B705}"/>
                    </a:ext>
                  </a:extLst>
                </p14:cNvPr>
                <p14:cNvContentPartPr/>
                <p14:nvPr/>
              </p14:nvContentPartPr>
              <p14:xfrm>
                <a:off x="2409737" y="3474877"/>
                <a:ext cx="875880" cy="4057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E578E41-0F44-FE69-0874-192AADD6B70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89577" y="3454357"/>
                  <a:ext cx="916560" cy="446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D346B38-4A30-7025-62DA-03F86711330E}"/>
                </a:ext>
              </a:extLst>
            </p:cNvPr>
            <p:cNvGrpSpPr/>
            <p:nvPr/>
          </p:nvGrpSpPr>
          <p:grpSpPr>
            <a:xfrm>
              <a:off x="3708257" y="3203797"/>
              <a:ext cx="1295280" cy="563400"/>
              <a:chOff x="3708257" y="3203797"/>
              <a:chExt cx="1295280" cy="563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E253F5E0-3C33-701F-4B8B-70CEAB4DF445}"/>
                      </a:ext>
                    </a:extLst>
                  </p14:cNvPr>
                  <p14:cNvContentPartPr/>
                  <p14:nvPr/>
                </p14:nvContentPartPr>
                <p14:xfrm>
                  <a:off x="3708257" y="3346357"/>
                  <a:ext cx="136800" cy="420840"/>
                </p14:xfrm>
              </p:contentPart>
            </mc:Choice>
            <mc:Fallback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E253F5E0-3C33-701F-4B8B-70CEAB4DF445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693137" y="3331237"/>
                    <a:ext cx="167040" cy="45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D703E1FF-3A1D-DE36-ED7B-B99F15B52F81}"/>
                      </a:ext>
                    </a:extLst>
                  </p14:cNvPr>
                  <p14:cNvContentPartPr/>
                  <p14:nvPr/>
                </p14:nvContentPartPr>
                <p14:xfrm>
                  <a:off x="3843617" y="3516277"/>
                  <a:ext cx="248400" cy="182520"/>
                </p14:xfrm>
              </p:contentPart>
            </mc:Choice>
            <mc:Fallback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D703E1FF-3A1D-DE36-ED7B-B99F15B52F81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823097" y="3495757"/>
                    <a:ext cx="28908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16497CA9-9793-6EC6-E001-18D47E327915}"/>
                      </a:ext>
                    </a:extLst>
                  </p14:cNvPr>
                  <p14:cNvContentPartPr/>
                  <p14:nvPr/>
                </p14:nvContentPartPr>
                <p14:xfrm>
                  <a:off x="4079417" y="3491797"/>
                  <a:ext cx="135720" cy="142200"/>
                </p14:xfrm>
              </p:contentPart>
            </mc:Choice>
            <mc:Fallback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16497CA9-9793-6EC6-E001-18D47E327915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058897" y="3471637"/>
                    <a:ext cx="17640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A4F73374-92E4-1C0D-A546-FA51A3EC0DB4}"/>
                      </a:ext>
                    </a:extLst>
                  </p14:cNvPr>
                  <p14:cNvContentPartPr/>
                  <p14:nvPr/>
                </p14:nvContentPartPr>
                <p14:xfrm>
                  <a:off x="4214777" y="3289477"/>
                  <a:ext cx="405000" cy="322200"/>
                </p14:xfrm>
              </p:contentPart>
            </mc:Choice>
            <mc:Fallback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A4F73374-92E4-1C0D-A546-FA51A3EC0DB4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4194257" y="3269317"/>
                    <a:ext cx="445680" cy="36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212C0D16-D9C2-553B-AED4-C99513D47238}"/>
                      </a:ext>
                    </a:extLst>
                  </p14:cNvPr>
                  <p14:cNvContentPartPr/>
                  <p14:nvPr/>
                </p14:nvContentPartPr>
                <p14:xfrm>
                  <a:off x="4598897" y="3203797"/>
                  <a:ext cx="333360" cy="402120"/>
                </p14:xfrm>
              </p:contentPart>
            </mc:Choice>
            <mc:Fallback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212C0D16-D9C2-553B-AED4-C99513D47238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4578377" y="3183277"/>
                    <a:ext cx="374400" cy="44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786E18B0-ABC6-33D2-8E9C-7A0B11A11BE7}"/>
                      </a:ext>
                    </a:extLst>
                  </p14:cNvPr>
                  <p14:cNvContentPartPr/>
                  <p14:nvPr/>
                </p14:nvContentPartPr>
                <p14:xfrm>
                  <a:off x="4665497" y="3279757"/>
                  <a:ext cx="338040" cy="67320"/>
                </p14:xfrm>
              </p:contentPart>
            </mc:Choice>
            <mc:Fallback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786E18B0-ABC6-33D2-8E9C-7A0B11A11BE7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4650377" y="3264637"/>
                    <a:ext cx="368640" cy="97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6C2E94C-6CB6-0060-2FD2-9458FAD7C2E1}"/>
                    </a:ext>
                  </a:extLst>
                </p14:cNvPr>
                <p14:cNvContentPartPr/>
                <p14:nvPr/>
              </p14:nvContentPartPr>
              <p14:xfrm>
                <a:off x="2442497" y="4069957"/>
                <a:ext cx="197280" cy="326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6C2E94C-6CB6-0060-2FD2-9458FAD7C2E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22337" y="4049437"/>
                  <a:ext cx="2379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2BE387D-339E-47E4-E8A3-4CB477596E63}"/>
                    </a:ext>
                  </a:extLst>
                </p14:cNvPr>
                <p14:cNvContentPartPr/>
                <p14:nvPr/>
              </p14:nvContentPartPr>
              <p14:xfrm>
                <a:off x="2485697" y="6045637"/>
                <a:ext cx="183600" cy="291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2BE387D-339E-47E4-E8A3-4CB477596E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65537" y="6025117"/>
                  <a:ext cx="224280" cy="332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DB7D4C86-B7C4-ED17-5092-A0DB2415BF51}"/>
                </a:ext>
              </a:extLst>
            </p:cNvPr>
            <p:cNvGrpSpPr/>
            <p:nvPr/>
          </p:nvGrpSpPr>
          <p:grpSpPr>
            <a:xfrm>
              <a:off x="3203537" y="4618597"/>
              <a:ext cx="910440" cy="515520"/>
              <a:chOff x="3203537" y="4618597"/>
              <a:chExt cx="910440" cy="515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DDF3A6CB-B7D4-452A-84D6-16C18E24DDFE}"/>
                      </a:ext>
                    </a:extLst>
                  </p14:cNvPr>
                  <p14:cNvContentPartPr/>
                  <p14:nvPr/>
                </p14:nvContentPartPr>
                <p14:xfrm>
                  <a:off x="3203537" y="4686637"/>
                  <a:ext cx="165600" cy="283680"/>
                </p14:xfrm>
              </p:contentPart>
            </mc:Choice>
            <mc:Fallback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DDF3A6CB-B7D4-452A-84D6-16C18E24DDFE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183017" y="4666477"/>
                    <a:ext cx="206280" cy="32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2B9A3715-4E83-583E-8EDF-969B97F3AE91}"/>
                      </a:ext>
                    </a:extLst>
                  </p14:cNvPr>
                  <p14:cNvContentPartPr/>
                  <p14:nvPr/>
                </p14:nvContentPartPr>
                <p14:xfrm>
                  <a:off x="3421337" y="4666837"/>
                  <a:ext cx="43920" cy="237960"/>
                </p14:xfrm>
              </p:contentPart>
            </mc:Choice>
            <mc:Fallback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2B9A3715-4E83-583E-8EDF-969B97F3AE91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401177" y="4646317"/>
                    <a:ext cx="8460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1D5E7358-4941-39FA-D4FC-9EA4CC3EEBB2}"/>
                      </a:ext>
                    </a:extLst>
                  </p14:cNvPr>
                  <p14:cNvContentPartPr/>
                  <p14:nvPr/>
                </p14:nvContentPartPr>
                <p14:xfrm>
                  <a:off x="3381737" y="4818757"/>
                  <a:ext cx="130680" cy="39960"/>
                </p14:xfrm>
              </p:contentPart>
            </mc:Choice>
            <mc:Fallback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1D5E7358-4941-39FA-D4FC-9EA4CC3EEBB2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361217" y="4798597"/>
                    <a:ext cx="17136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DFC081C8-8D9E-91B7-0DC1-8BE5C00AFE43}"/>
                      </a:ext>
                    </a:extLst>
                  </p14:cNvPr>
                  <p14:cNvContentPartPr/>
                  <p14:nvPr/>
                </p14:nvContentPartPr>
                <p14:xfrm>
                  <a:off x="3534737" y="4744597"/>
                  <a:ext cx="124200" cy="159480"/>
                </p14:xfrm>
              </p:contentPart>
            </mc:Choice>
            <mc:Fallback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DFC081C8-8D9E-91B7-0DC1-8BE5C00AFE4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514217" y="4724077"/>
                    <a:ext cx="16488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EC078BD6-2D3F-FDE8-0767-0CAA3D9AFD35}"/>
                      </a:ext>
                    </a:extLst>
                  </p14:cNvPr>
                  <p14:cNvContentPartPr/>
                  <p14:nvPr/>
                </p14:nvContentPartPr>
                <p14:xfrm>
                  <a:off x="3709697" y="4715437"/>
                  <a:ext cx="31320" cy="162720"/>
                </p14:xfrm>
              </p:contentPart>
            </mc:Choice>
            <mc:Fallback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EC078BD6-2D3F-FDE8-0767-0CAA3D9AFD35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689177" y="4694917"/>
                    <a:ext cx="7200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0CDEAC68-D207-8463-6B5E-8D18AC0B0890}"/>
                      </a:ext>
                    </a:extLst>
                  </p14:cNvPr>
                  <p14:cNvContentPartPr/>
                  <p14:nvPr/>
                </p14:nvContentPartPr>
                <p14:xfrm>
                  <a:off x="3649217" y="4618597"/>
                  <a:ext cx="14040" cy="26640"/>
                </p14:xfrm>
              </p:contentPart>
            </mc:Choice>
            <mc:Fallback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0CDEAC68-D207-8463-6B5E-8D18AC0B0890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28697" y="4598437"/>
                    <a:ext cx="5472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EC5E271F-819E-375C-06AA-1D24341EAD01}"/>
                      </a:ext>
                    </a:extLst>
                  </p14:cNvPr>
                  <p14:cNvContentPartPr/>
                  <p14:nvPr/>
                </p14:nvContentPartPr>
                <p14:xfrm>
                  <a:off x="3787097" y="4688437"/>
                  <a:ext cx="190440" cy="158760"/>
                </p14:xfrm>
              </p:contentPart>
            </mc:Choice>
            <mc:Fallback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EC5E271F-819E-375C-06AA-1D24341EAD01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766577" y="4667917"/>
                    <a:ext cx="23112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AFB76CE4-26D3-E39B-4650-0D148440F45B}"/>
                      </a:ext>
                    </a:extLst>
                  </p14:cNvPr>
                  <p14:cNvContentPartPr/>
                  <p14:nvPr/>
                </p14:nvContentPartPr>
                <p14:xfrm>
                  <a:off x="3873857" y="4673677"/>
                  <a:ext cx="240120" cy="460440"/>
                </p14:xfrm>
              </p:contentPart>
            </mc:Choice>
            <mc:Fallback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AFB76CE4-26D3-E39B-4650-0D148440F45B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853337" y="4653157"/>
                    <a:ext cx="280800" cy="50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4502BA4-C79B-738C-975C-206FDF2982E8}"/>
                </a:ext>
              </a:extLst>
            </p:cNvPr>
            <p:cNvGrpSpPr/>
            <p:nvPr/>
          </p:nvGrpSpPr>
          <p:grpSpPr>
            <a:xfrm>
              <a:off x="4425737" y="4375957"/>
              <a:ext cx="870840" cy="368640"/>
              <a:chOff x="4425737" y="4375957"/>
              <a:chExt cx="870840" cy="368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624B8D7F-F131-396F-A033-6411D7C5942A}"/>
                      </a:ext>
                    </a:extLst>
                  </p14:cNvPr>
                  <p14:cNvContentPartPr/>
                  <p14:nvPr/>
                </p14:nvContentPartPr>
                <p14:xfrm>
                  <a:off x="4425737" y="4544797"/>
                  <a:ext cx="164880" cy="199800"/>
                </p14:xfrm>
              </p:contentPart>
            </mc:Choice>
            <mc:Fallback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624B8D7F-F131-396F-A033-6411D7C5942A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4410617" y="4529677"/>
                    <a:ext cx="195480" cy="23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4996A0CF-4FE5-ED5F-4BFC-E4F7642E9AC2}"/>
                      </a:ext>
                    </a:extLst>
                  </p14:cNvPr>
                  <p14:cNvContentPartPr/>
                  <p14:nvPr/>
                </p14:nvContentPartPr>
                <p14:xfrm>
                  <a:off x="4590977" y="4456597"/>
                  <a:ext cx="391680" cy="180720"/>
                </p14:xfrm>
              </p:contentPart>
            </mc:Choice>
            <mc:Fallback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4996A0CF-4FE5-ED5F-4BFC-E4F7642E9AC2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4575857" y="4441477"/>
                    <a:ext cx="42192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E81C1E62-C825-44AC-E3D4-AE4F7F0989B2}"/>
                      </a:ext>
                    </a:extLst>
                  </p14:cNvPr>
                  <p14:cNvContentPartPr/>
                  <p14:nvPr/>
                </p14:nvContentPartPr>
                <p14:xfrm>
                  <a:off x="4980857" y="4419157"/>
                  <a:ext cx="208800" cy="152280"/>
                </p14:xfrm>
              </p:contentPart>
            </mc:Choice>
            <mc:Fallback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E81C1E62-C825-44AC-E3D4-AE4F7F0989B2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960697" y="4398637"/>
                    <a:ext cx="24984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A507F83A-9D13-D7E4-470C-9408A80E2EA7}"/>
                      </a:ext>
                    </a:extLst>
                  </p14:cNvPr>
                  <p14:cNvContentPartPr/>
                  <p14:nvPr/>
                </p14:nvContentPartPr>
                <p14:xfrm>
                  <a:off x="5184617" y="4375957"/>
                  <a:ext cx="1800" cy="8640"/>
                </p14:xfrm>
              </p:contentPart>
            </mc:Choice>
            <mc:Fallback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A507F83A-9D13-D7E4-470C-9408A80E2EA7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5169137" y="4360477"/>
                    <a:ext cx="3240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C52F0CF8-87D4-A81A-BE72-B93D399180EB}"/>
                      </a:ext>
                    </a:extLst>
                  </p14:cNvPr>
                  <p14:cNvContentPartPr/>
                  <p14:nvPr/>
                </p14:nvContentPartPr>
                <p14:xfrm>
                  <a:off x="5199737" y="4488637"/>
                  <a:ext cx="96840" cy="238320"/>
                </p14:xfrm>
              </p:contentPart>
            </mc:Choice>
            <mc:Fallback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C52F0CF8-87D4-A81A-BE72-B93D399180EB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5184257" y="4473517"/>
                    <a:ext cx="127080" cy="26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AEE9934-CE23-25D0-0A6C-5E5348C875AD}"/>
                </a:ext>
              </a:extLst>
            </p:cNvPr>
            <p:cNvGrpSpPr/>
            <p:nvPr/>
          </p:nvGrpSpPr>
          <p:grpSpPr>
            <a:xfrm>
              <a:off x="3348977" y="5314117"/>
              <a:ext cx="869760" cy="457200"/>
              <a:chOff x="3348977" y="5314117"/>
              <a:chExt cx="869760" cy="457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48CC8A99-3500-F607-B562-2FA0ABFD3B80}"/>
                      </a:ext>
                    </a:extLst>
                  </p14:cNvPr>
                  <p14:cNvContentPartPr/>
                  <p14:nvPr/>
                </p14:nvContentPartPr>
                <p14:xfrm>
                  <a:off x="3348977" y="5360917"/>
                  <a:ext cx="190440" cy="291600"/>
                </p14:xfrm>
              </p:contentPart>
            </mc:Choice>
            <mc:Fallback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48CC8A99-3500-F607-B562-2FA0ABFD3B80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328817" y="5340757"/>
                    <a:ext cx="23112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70CCB2B3-5B22-50E4-41E1-9ED3B8651050}"/>
                      </a:ext>
                    </a:extLst>
                  </p14:cNvPr>
                  <p14:cNvContentPartPr/>
                  <p14:nvPr/>
                </p14:nvContentPartPr>
                <p14:xfrm>
                  <a:off x="3572897" y="5388637"/>
                  <a:ext cx="11520" cy="218160"/>
                </p14:xfrm>
              </p:contentPart>
            </mc:Choice>
            <mc:Fallback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70CCB2B3-5B22-50E4-41E1-9ED3B8651050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3552377" y="5368117"/>
                    <a:ext cx="5220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28F1454F-62E9-873F-FF20-71A2D2FBB246}"/>
                      </a:ext>
                    </a:extLst>
                  </p14:cNvPr>
                  <p14:cNvContentPartPr/>
                  <p14:nvPr/>
                </p14:nvContentPartPr>
                <p14:xfrm>
                  <a:off x="3554537" y="5409157"/>
                  <a:ext cx="276480" cy="210600"/>
                </p14:xfrm>
              </p:contentPart>
            </mc:Choice>
            <mc:Fallback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28F1454F-62E9-873F-FF20-71A2D2FBB246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3534017" y="5388637"/>
                    <a:ext cx="31716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27598BA1-6A81-0E55-7703-BACFF87D50C8}"/>
                      </a:ext>
                    </a:extLst>
                  </p14:cNvPr>
                  <p14:cNvContentPartPr/>
                  <p14:nvPr/>
                </p14:nvContentPartPr>
                <p14:xfrm>
                  <a:off x="3716177" y="5314117"/>
                  <a:ext cx="24480" cy="16920"/>
                </p14:xfrm>
              </p:contentPart>
            </mc:Choice>
            <mc:Fallback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27598BA1-6A81-0E55-7703-BACFF87D50C8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3695657" y="5293597"/>
                    <a:ext cx="6516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CC7EC6AD-0C6D-A3AF-4E3F-DB2CFEBB58A1}"/>
                      </a:ext>
                    </a:extLst>
                  </p14:cNvPr>
                  <p14:cNvContentPartPr/>
                  <p14:nvPr/>
                </p14:nvContentPartPr>
                <p14:xfrm>
                  <a:off x="3854417" y="5401597"/>
                  <a:ext cx="178920" cy="119880"/>
                </p14:xfrm>
              </p:contentPart>
            </mc:Choice>
            <mc:Fallback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CC7EC6AD-0C6D-A3AF-4E3F-DB2CFEBB58A1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3833897" y="5381437"/>
                    <a:ext cx="219600" cy="16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5C3C7829-1406-3067-4D7C-EA6864564329}"/>
                      </a:ext>
                    </a:extLst>
                  </p14:cNvPr>
                  <p14:cNvContentPartPr/>
                  <p14:nvPr/>
                </p14:nvContentPartPr>
                <p14:xfrm>
                  <a:off x="4004897" y="5360557"/>
                  <a:ext cx="213840" cy="410760"/>
                </p14:xfrm>
              </p:contentPart>
            </mc:Choice>
            <mc:Fallback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5C3C7829-1406-3067-4D7C-EA6864564329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3984377" y="5340037"/>
                    <a:ext cx="254520" cy="45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6019073-1CC3-A30E-232C-D3BD84219AA9}"/>
                </a:ext>
              </a:extLst>
            </p:cNvPr>
            <p:cNvGrpSpPr/>
            <p:nvPr/>
          </p:nvGrpSpPr>
          <p:grpSpPr>
            <a:xfrm>
              <a:off x="4648577" y="4855477"/>
              <a:ext cx="1468440" cy="502920"/>
              <a:chOff x="4648577" y="4855477"/>
              <a:chExt cx="1468440" cy="502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BAD737FD-CDC1-E643-EF45-4ACFC8ACCA48}"/>
                      </a:ext>
                    </a:extLst>
                  </p14:cNvPr>
                  <p14:cNvContentPartPr/>
                  <p14:nvPr/>
                </p14:nvContentPartPr>
                <p14:xfrm>
                  <a:off x="4648577" y="5055277"/>
                  <a:ext cx="448200" cy="303120"/>
                </p14:xfrm>
              </p:contentPart>
            </mc:Choice>
            <mc:Fallback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BAD737FD-CDC1-E643-EF45-4ACFC8ACCA48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4628057" y="5034757"/>
                    <a:ext cx="488880" cy="34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D4EA9377-0D15-9603-577C-ABA6D9B9FC17}"/>
                      </a:ext>
                    </a:extLst>
                  </p14:cNvPr>
                  <p14:cNvContentPartPr/>
                  <p14:nvPr/>
                </p14:nvContentPartPr>
                <p14:xfrm>
                  <a:off x="5081297" y="5069677"/>
                  <a:ext cx="138960" cy="147960"/>
                </p14:xfrm>
              </p:contentPart>
            </mc:Choice>
            <mc:Fallback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D4EA9377-0D15-9603-577C-ABA6D9B9FC17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5060777" y="5049157"/>
                    <a:ext cx="1796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B1DFA97B-508B-5AC9-ABE6-3A3AA7CC2CE4}"/>
                      </a:ext>
                    </a:extLst>
                  </p14:cNvPr>
                  <p14:cNvContentPartPr/>
                  <p14:nvPr/>
                </p14:nvContentPartPr>
                <p14:xfrm>
                  <a:off x="5210177" y="5055277"/>
                  <a:ext cx="113760" cy="170640"/>
                </p14:xfrm>
              </p:contentPart>
            </mc:Choice>
            <mc:Fallback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B1DFA97B-508B-5AC9-ABE6-3A3AA7CC2CE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5189657" y="5034757"/>
                    <a:ext cx="1544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AC82DFBF-14A9-CBA8-1C41-804D3137ECA9}"/>
                      </a:ext>
                    </a:extLst>
                  </p14:cNvPr>
                  <p14:cNvContentPartPr/>
                  <p14:nvPr/>
                </p14:nvContentPartPr>
                <p14:xfrm>
                  <a:off x="5336177" y="5052757"/>
                  <a:ext cx="63720" cy="145800"/>
                </p14:xfrm>
              </p:contentPart>
            </mc:Choice>
            <mc:Fallback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AC82DFBF-14A9-CBA8-1C41-804D3137ECA9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5315657" y="5032597"/>
                    <a:ext cx="10440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2BC31946-E14B-C79F-5B5F-FAADFA41523A}"/>
                      </a:ext>
                    </a:extLst>
                  </p14:cNvPr>
                  <p14:cNvContentPartPr/>
                  <p14:nvPr/>
                </p14:nvContentPartPr>
                <p14:xfrm>
                  <a:off x="5410337" y="5032957"/>
                  <a:ext cx="59040" cy="278640"/>
                </p14:xfrm>
              </p:contentPart>
            </mc:Choice>
            <mc:Fallback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2BC31946-E14B-C79F-5B5F-FAADFA41523A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389817" y="5012437"/>
                    <a:ext cx="99720" cy="31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48CD81B0-25B3-BAFC-93E4-B3BEC8F2CAA0}"/>
                      </a:ext>
                    </a:extLst>
                  </p14:cNvPr>
                  <p14:cNvContentPartPr/>
                  <p14:nvPr/>
                </p14:nvContentPartPr>
                <p14:xfrm>
                  <a:off x="5415377" y="5005237"/>
                  <a:ext cx="100800" cy="156240"/>
                </p14:xfrm>
              </p:contentPart>
            </mc:Choice>
            <mc:Fallback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48CD81B0-25B3-BAFC-93E4-B3BEC8F2CAA0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394857" y="4985077"/>
                    <a:ext cx="14184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E786E153-DC5B-A7B4-4B79-1D570105462F}"/>
                      </a:ext>
                    </a:extLst>
                  </p14:cNvPr>
                  <p14:cNvContentPartPr/>
                  <p14:nvPr/>
                </p14:nvContentPartPr>
                <p14:xfrm>
                  <a:off x="5510057" y="4886797"/>
                  <a:ext cx="84240" cy="257760"/>
                </p14:xfrm>
              </p:contentPart>
            </mc:Choice>
            <mc:Fallback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E786E153-DC5B-A7B4-4B79-1D570105462F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489537" y="4866277"/>
                    <a:ext cx="124920" cy="29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D2AD3D2C-2F4A-5573-43D0-ADA77288B3F1}"/>
                      </a:ext>
                    </a:extLst>
                  </p14:cNvPr>
                  <p14:cNvContentPartPr/>
                  <p14:nvPr/>
                </p14:nvContentPartPr>
                <p14:xfrm>
                  <a:off x="5493137" y="4980037"/>
                  <a:ext cx="169200" cy="155520"/>
                </p14:xfrm>
              </p:contentPart>
            </mc:Choice>
            <mc:Fallback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D2AD3D2C-2F4A-5573-43D0-ADA77288B3F1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472977" y="4959517"/>
                    <a:ext cx="21024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7764A1DB-F654-DAB7-BC81-A62282ED80AB}"/>
                      </a:ext>
                    </a:extLst>
                  </p14:cNvPr>
                  <p14:cNvContentPartPr/>
                  <p14:nvPr/>
                </p14:nvContentPartPr>
                <p14:xfrm>
                  <a:off x="5580977" y="4893277"/>
                  <a:ext cx="33480" cy="44640"/>
                </p14:xfrm>
              </p:contentPart>
            </mc:Choice>
            <mc:Fallback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7764A1DB-F654-DAB7-BC81-A62282ED80AB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560457" y="4872757"/>
                    <a:ext cx="7416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CE977B08-8120-4FA0-3434-7EDABADDCE75}"/>
                      </a:ext>
                    </a:extLst>
                  </p14:cNvPr>
                  <p14:cNvContentPartPr/>
                  <p14:nvPr/>
                </p14:nvContentPartPr>
                <p14:xfrm>
                  <a:off x="5706977" y="4887877"/>
                  <a:ext cx="236160" cy="193320"/>
                </p14:xfrm>
              </p:contentPart>
            </mc:Choice>
            <mc:Fallback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CE977B08-8120-4FA0-3434-7EDABADDCE75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686817" y="4867357"/>
                    <a:ext cx="2768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43573912-C6FE-A8CC-5C4E-D7B7B481E688}"/>
                      </a:ext>
                    </a:extLst>
                  </p14:cNvPr>
                  <p14:cNvContentPartPr/>
                  <p14:nvPr/>
                </p14:nvContentPartPr>
                <p14:xfrm>
                  <a:off x="6029177" y="4855477"/>
                  <a:ext cx="10440" cy="16560"/>
                </p14:xfrm>
              </p:contentPart>
            </mc:Choice>
            <mc:Fallback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43573912-C6FE-A8CC-5C4E-D7B7B481E688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6008657" y="4834957"/>
                    <a:ext cx="5112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43FB8673-2D16-E5BB-9043-084E6D38B5CE}"/>
                      </a:ext>
                    </a:extLst>
                  </p14:cNvPr>
                  <p14:cNvContentPartPr/>
                  <p14:nvPr/>
                </p14:nvContentPartPr>
                <p14:xfrm>
                  <a:off x="6002537" y="5014237"/>
                  <a:ext cx="114480" cy="240840"/>
                </p14:xfrm>
              </p:contentPart>
            </mc:Choice>
            <mc:Fallback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43FB8673-2D16-E5BB-9043-084E6D38B5CE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982377" y="4993717"/>
                    <a:ext cx="155160" cy="281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8887490A-86D2-C60C-07FA-518C8651D1A1}"/>
                </a:ext>
              </a:extLst>
            </p:cNvPr>
            <p:cNvGrpSpPr/>
            <p:nvPr/>
          </p:nvGrpSpPr>
          <p:grpSpPr>
            <a:xfrm>
              <a:off x="3225137" y="4193437"/>
              <a:ext cx="588960" cy="313560"/>
              <a:chOff x="3225137" y="4193437"/>
              <a:chExt cx="588960" cy="313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7761C5D7-46EB-AE59-34A5-F02AC3F32A04}"/>
                      </a:ext>
                    </a:extLst>
                  </p14:cNvPr>
                  <p14:cNvContentPartPr/>
                  <p14:nvPr/>
                </p14:nvContentPartPr>
                <p14:xfrm>
                  <a:off x="3225137" y="4353637"/>
                  <a:ext cx="82440" cy="153360"/>
                </p14:xfrm>
              </p:contentPart>
            </mc:Choice>
            <mc:Fallback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7761C5D7-46EB-AE59-34A5-F02AC3F32A04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3204977" y="4333117"/>
                    <a:ext cx="12312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BEE85E19-DFD5-D523-F07A-FEA3DF4E0041}"/>
                      </a:ext>
                    </a:extLst>
                  </p14:cNvPr>
                  <p14:cNvContentPartPr/>
                  <p14:nvPr/>
                </p14:nvContentPartPr>
                <p14:xfrm>
                  <a:off x="3312977" y="4193437"/>
                  <a:ext cx="325440" cy="236520"/>
                </p14:xfrm>
              </p:contentPart>
            </mc:Choice>
            <mc:Fallback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BEE85E19-DFD5-D523-F07A-FEA3DF4E0041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3292457" y="4173277"/>
                    <a:ext cx="366120" cy="27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58800534-D603-7E45-BEF6-07A62D815D40}"/>
                      </a:ext>
                    </a:extLst>
                  </p14:cNvPr>
                  <p14:cNvContentPartPr/>
                  <p14:nvPr/>
                </p14:nvContentPartPr>
                <p14:xfrm>
                  <a:off x="3481817" y="4216837"/>
                  <a:ext cx="332280" cy="121320"/>
                </p14:xfrm>
              </p:contentPart>
            </mc:Choice>
            <mc:Fallback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58800534-D603-7E45-BEF6-07A62D815D40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461297" y="4196317"/>
                    <a:ext cx="372960" cy="16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19581693-9662-E47F-2CB4-148988E3D2FC}"/>
                </a:ext>
              </a:extLst>
            </p:cNvPr>
            <p:cNvGrpSpPr/>
            <p:nvPr/>
          </p:nvGrpSpPr>
          <p:grpSpPr>
            <a:xfrm>
              <a:off x="4076177" y="4002997"/>
              <a:ext cx="499680" cy="294840"/>
              <a:chOff x="4076177" y="4002997"/>
              <a:chExt cx="499680" cy="294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F623FE34-6576-05AA-A4EE-87F6C5E26597}"/>
                      </a:ext>
                    </a:extLst>
                  </p14:cNvPr>
                  <p14:cNvContentPartPr/>
                  <p14:nvPr/>
                </p14:nvContentPartPr>
                <p14:xfrm>
                  <a:off x="4076177" y="4114957"/>
                  <a:ext cx="58320" cy="175680"/>
                </p14:xfrm>
              </p:contentPart>
            </mc:Choice>
            <mc:Fallback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F623FE34-6576-05AA-A4EE-87F6C5E26597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4055657" y="4094797"/>
                    <a:ext cx="9900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2391AD95-95EB-A714-F5B9-ADC452102B06}"/>
                      </a:ext>
                    </a:extLst>
                  </p14:cNvPr>
                  <p14:cNvContentPartPr/>
                  <p14:nvPr/>
                </p14:nvContentPartPr>
                <p14:xfrm>
                  <a:off x="4202537" y="4002997"/>
                  <a:ext cx="221040" cy="234360"/>
                </p14:xfrm>
              </p:contentPart>
            </mc:Choice>
            <mc:Fallback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2391AD95-95EB-A714-F5B9-ADC452102B06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4182377" y="3982477"/>
                    <a:ext cx="2620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90588BFA-0498-A53A-861D-6044ADDACC27}"/>
                      </a:ext>
                    </a:extLst>
                  </p14:cNvPr>
                  <p14:cNvContentPartPr/>
                  <p14:nvPr/>
                </p14:nvContentPartPr>
                <p14:xfrm>
                  <a:off x="4520777" y="4009117"/>
                  <a:ext cx="5040" cy="15840"/>
                </p14:xfrm>
              </p:contentPart>
            </mc:Choice>
            <mc:Fallback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90588BFA-0498-A53A-861D-6044ADDACC27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4500257" y="3988597"/>
                    <a:ext cx="4608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EBAD39F6-F782-A7C5-097C-D1C31F9142C3}"/>
                      </a:ext>
                    </a:extLst>
                  </p14:cNvPr>
                  <p14:cNvContentPartPr/>
                  <p14:nvPr/>
                </p14:nvContentPartPr>
                <p14:xfrm>
                  <a:off x="4513937" y="4175797"/>
                  <a:ext cx="61920" cy="122040"/>
                </p14:xfrm>
              </p:contentPart>
            </mc:Choice>
            <mc:Fallback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EBAD39F6-F782-A7C5-097C-D1C31F9142C3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4493417" y="4155277"/>
                    <a:ext cx="102960" cy="162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7B9986A-2653-55B1-0934-9B1E233E8657}"/>
              </a:ext>
            </a:extLst>
          </p:cNvPr>
          <p:cNvGrpSpPr/>
          <p:nvPr/>
        </p:nvGrpSpPr>
        <p:grpSpPr>
          <a:xfrm>
            <a:off x="6607697" y="5835757"/>
            <a:ext cx="5319720" cy="910440"/>
            <a:chOff x="6607697" y="5835757"/>
            <a:chExt cx="5319720" cy="910440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12E76E9C-1C87-068A-C6D4-29440E7B65FE}"/>
                </a:ext>
              </a:extLst>
            </p:cNvPr>
            <p:cNvGrpSpPr/>
            <p:nvPr/>
          </p:nvGrpSpPr>
          <p:grpSpPr>
            <a:xfrm>
              <a:off x="6607697" y="5936197"/>
              <a:ext cx="2234520" cy="810000"/>
              <a:chOff x="6607697" y="5936197"/>
              <a:chExt cx="2234520" cy="810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BB13CE4C-7348-ECEC-6591-1307722A3DDC}"/>
                      </a:ext>
                    </a:extLst>
                  </p14:cNvPr>
                  <p14:cNvContentPartPr/>
                  <p14:nvPr/>
                </p14:nvContentPartPr>
                <p14:xfrm>
                  <a:off x="6607697" y="6016117"/>
                  <a:ext cx="182520" cy="183600"/>
                </p14:xfrm>
              </p:contentPart>
            </mc:Choice>
            <mc:Fallback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BB13CE4C-7348-ECEC-6591-1307722A3DDC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6587177" y="5995597"/>
                    <a:ext cx="22320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7EBBF07F-D683-873A-99A2-28BD2D474854}"/>
                      </a:ext>
                    </a:extLst>
                  </p14:cNvPr>
                  <p14:cNvContentPartPr/>
                  <p14:nvPr/>
                </p14:nvContentPartPr>
                <p14:xfrm>
                  <a:off x="6888497" y="5962117"/>
                  <a:ext cx="155880" cy="249480"/>
                </p14:xfrm>
              </p:contentPart>
            </mc:Choice>
            <mc:Fallback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7EBBF07F-D683-873A-99A2-28BD2D474854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6867977" y="5941597"/>
                    <a:ext cx="196560" cy="29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5C3DE2A4-AB94-8735-1F23-F634224C97C2}"/>
                      </a:ext>
                    </a:extLst>
                  </p14:cNvPr>
                  <p14:cNvContentPartPr/>
                  <p14:nvPr/>
                </p14:nvContentPartPr>
                <p14:xfrm>
                  <a:off x="7056257" y="5936197"/>
                  <a:ext cx="227160" cy="253800"/>
                </p14:xfrm>
              </p:contentPart>
            </mc:Choice>
            <mc:Fallback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5C3DE2A4-AB94-8735-1F23-F634224C97C2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7035737" y="5915677"/>
                    <a:ext cx="267840" cy="29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29A81134-C044-F891-A87F-0EE816C8EB45}"/>
                      </a:ext>
                    </a:extLst>
                  </p14:cNvPr>
                  <p14:cNvContentPartPr/>
                  <p14:nvPr/>
                </p14:nvContentPartPr>
                <p14:xfrm>
                  <a:off x="6687257" y="6422197"/>
                  <a:ext cx="40320" cy="264960"/>
                </p14:xfrm>
              </p:contentPart>
            </mc:Choice>
            <mc:Fallback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29A81134-C044-F891-A87F-0EE816C8EB45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6666737" y="6401677"/>
                    <a:ext cx="81000" cy="30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B61A9007-9584-16B2-8DFE-D4FACC913EF7}"/>
                      </a:ext>
                    </a:extLst>
                  </p14:cNvPr>
                  <p14:cNvContentPartPr/>
                  <p14:nvPr/>
                </p14:nvContentPartPr>
                <p14:xfrm>
                  <a:off x="6636137" y="6360997"/>
                  <a:ext cx="410040" cy="250200"/>
                </p14:xfrm>
              </p:contentPart>
            </mc:Choice>
            <mc:Fallback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B61A9007-9584-16B2-8DFE-D4FACC913EF7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6615617" y="6340837"/>
                    <a:ext cx="45072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843B4903-ECAF-C2F4-AB1B-63AF4442D9DD}"/>
                      </a:ext>
                    </a:extLst>
                  </p14:cNvPr>
                  <p14:cNvContentPartPr/>
                  <p14:nvPr/>
                </p14:nvContentPartPr>
                <p14:xfrm>
                  <a:off x="7020257" y="6449557"/>
                  <a:ext cx="138240" cy="187560"/>
                </p14:xfrm>
              </p:contentPart>
            </mc:Choice>
            <mc:Fallback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843B4903-ECAF-C2F4-AB1B-63AF4442D9DD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999737" y="6429397"/>
                    <a:ext cx="17928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7C7462F5-DF6C-EDA5-8EF2-133253E5C4E8}"/>
                      </a:ext>
                    </a:extLst>
                  </p14:cNvPr>
                  <p14:cNvContentPartPr/>
                  <p14:nvPr/>
                </p14:nvContentPartPr>
                <p14:xfrm>
                  <a:off x="7146977" y="6445957"/>
                  <a:ext cx="159120" cy="162360"/>
                </p14:xfrm>
              </p:contentPart>
            </mc:Choice>
            <mc:Fallback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7C7462F5-DF6C-EDA5-8EF2-133253E5C4E8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7126817" y="6425437"/>
                    <a:ext cx="19980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9E1D3F23-8DCC-6C2D-3E71-371AAE5F3BA6}"/>
                      </a:ext>
                    </a:extLst>
                  </p14:cNvPr>
                  <p14:cNvContentPartPr/>
                  <p14:nvPr/>
                </p14:nvContentPartPr>
                <p14:xfrm>
                  <a:off x="7545497" y="6408517"/>
                  <a:ext cx="142920" cy="193680"/>
                </p14:xfrm>
              </p:contentPart>
            </mc:Choice>
            <mc:Fallback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9E1D3F23-8DCC-6C2D-3E71-371AAE5F3BA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7524977" y="6387997"/>
                    <a:ext cx="18360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928E7E4D-406B-81A8-C8DD-E127FB66C45A}"/>
                      </a:ext>
                    </a:extLst>
                  </p14:cNvPr>
                  <p14:cNvContentPartPr/>
                  <p14:nvPr/>
                </p14:nvContentPartPr>
                <p14:xfrm>
                  <a:off x="7749257" y="6369997"/>
                  <a:ext cx="261360" cy="184680"/>
                </p14:xfrm>
              </p:contentPart>
            </mc:Choice>
            <mc:Fallback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928E7E4D-406B-81A8-C8DD-E127FB66C45A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728737" y="6349477"/>
                    <a:ext cx="30240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5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A1746F8C-BECC-DB3E-6025-5FD1B99E391F}"/>
                      </a:ext>
                    </a:extLst>
                  </p14:cNvPr>
                  <p14:cNvContentPartPr/>
                  <p14:nvPr/>
                </p14:nvContentPartPr>
                <p14:xfrm>
                  <a:off x="8030777" y="6310957"/>
                  <a:ext cx="233640" cy="203400"/>
                </p14:xfrm>
              </p:contentPart>
            </mc:Choice>
            <mc:Fallback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A1746F8C-BECC-DB3E-6025-5FD1B99E391F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8010257" y="6290437"/>
                    <a:ext cx="27468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7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309612DA-6ED5-FA68-92D0-274EFE0E90EF}"/>
                      </a:ext>
                    </a:extLst>
                  </p14:cNvPr>
                  <p14:cNvContentPartPr/>
                  <p14:nvPr/>
                </p14:nvContentPartPr>
                <p14:xfrm>
                  <a:off x="8447657" y="6342277"/>
                  <a:ext cx="145080" cy="141120"/>
                </p14:xfrm>
              </p:contentPart>
            </mc:Choice>
            <mc:Fallback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309612DA-6ED5-FA68-92D0-274EFE0E90EF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8427137" y="6321757"/>
                    <a:ext cx="18576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9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4A8E82DE-ED96-6383-FC51-159B435370E8}"/>
                      </a:ext>
                    </a:extLst>
                  </p14:cNvPr>
                  <p14:cNvContentPartPr/>
                  <p14:nvPr/>
                </p14:nvContentPartPr>
                <p14:xfrm>
                  <a:off x="8509937" y="6252997"/>
                  <a:ext cx="332280" cy="493200"/>
                </p14:xfrm>
              </p:contentPart>
            </mc:Choice>
            <mc:Fallback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4A8E82DE-ED96-6383-FC51-159B435370E8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8489417" y="6232837"/>
                    <a:ext cx="372960" cy="53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5AE69D5-EA1F-A340-1113-59F337A4DD0B}"/>
                </a:ext>
              </a:extLst>
            </p:cNvPr>
            <p:cNvGrpSpPr/>
            <p:nvPr/>
          </p:nvGrpSpPr>
          <p:grpSpPr>
            <a:xfrm>
              <a:off x="9139217" y="5835757"/>
              <a:ext cx="2788200" cy="615600"/>
              <a:chOff x="9139217" y="5835757"/>
              <a:chExt cx="2788200" cy="615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1">
                <p14:nvContentPartPr>
                  <p14:cNvPr id="270" name="Ink 269">
                    <a:extLst>
                      <a:ext uri="{FF2B5EF4-FFF2-40B4-BE49-F238E27FC236}">
                        <a16:creationId xmlns:a16="http://schemas.microsoft.com/office/drawing/2014/main" id="{B5994F38-E78E-3849-1DF0-8F1D114DAB17}"/>
                      </a:ext>
                    </a:extLst>
                  </p14:cNvPr>
                  <p14:cNvContentPartPr/>
                  <p14:nvPr/>
                </p14:nvContentPartPr>
                <p14:xfrm>
                  <a:off x="9139217" y="6108277"/>
                  <a:ext cx="192600" cy="293760"/>
                </p14:xfrm>
              </p:contentPart>
            </mc:Choice>
            <mc:Fallback>
              <p:pic>
                <p:nvPicPr>
                  <p:cNvPr id="270" name="Ink 269">
                    <a:extLst>
                      <a:ext uri="{FF2B5EF4-FFF2-40B4-BE49-F238E27FC236}">
                        <a16:creationId xmlns:a16="http://schemas.microsoft.com/office/drawing/2014/main" id="{B5994F38-E78E-3849-1DF0-8F1D114DAB17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9119057" y="6088117"/>
                    <a:ext cx="233640" cy="33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3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FF6A0C71-143C-FFBD-E3EC-D75BC214A592}"/>
                      </a:ext>
                    </a:extLst>
                  </p14:cNvPr>
                  <p14:cNvContentPartPr/>
                  <p14:nvPr/>
                </p14:nvContentPartPr>
                <p14:xfrm>
                  <a:off x="9327137" y="6152197"/>
                  <a:ext cx="142920" cy="250920"/>
                </p14:xfrm>
              </p:contentPart>
            </mc:Choice>
            <mc:Fallback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FF6A0C71-143C-FFBD-E3EC-D75BC214A592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9306617" y="6131677"/>
                    <a:ext cx="18396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5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23116208-4956-DF4A-12EC-FC633DAF2650}"/>
                      </a:ext>
                    </a:extLst>
                  </p14:cNvPr>
                  <p14:cNvContentPartPr/>
                  <p14:nvPr/>
                </p14:nvContentPartPr>
                <p14:xfrm>
                  <a:off x="9733937" y="6062197"/>
                  <a:ext cx="161640" cy="240480"/>
                </p14:xfrm>
              </p:contentPart>
            </mc:Choice>
            <mc:Fallback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23116208-4956-DF4A-12EC-FC633DAF2650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9713417" y="6042037"/>
                    <a:ext cx="202680" cy="28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7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DB98EFBB-57F4-4766-4CA7-C9CCAF15474E}"/>
                      </a:ext>
                    </a:extLst>
                  </p14:cNvPr>
                  <p14:cNvContentPartPr/>
                  <p14:nvPr/>
                </p14:nvContentPartPr>
                <p14:xfrm>
                  <a:off x="9940937" y="6139597"/>
                  <a:ext cx="366120" cy="184680"/>
                </p14:xfrm>
              </p:contentPart>
            </mc:Choice>
            <mc:Fallback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DB98EFBB-57F4-4766-4CA7-C9CCAF15474E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9920417" y="6119077"/>
                    <a:ext cx="40680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9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44F6A4CF-795F-7B5E-3852-29E87AB4288F}"/>
                      </a:ext>
                    </a:extLst>
                  </p14:cNvPr>
                  <p14:cNvContentPartPr/>
                  <p14:nvPr/>
                </p14:nvContentPartPr>
                <p14:xfrm>
                  <a:off x="10262417" y="6031237"/>
                  <a:ext cx="5760" cy="27000"/>
                </p14:xfrm>
              </p:contentPart>
            </mc:Choice>
            <mc:Fallback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44F6A4CF-795F-7B5E-3852-29E87AB4288F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10241897" y="6010717"/>
                    <a:ext cx="464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1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47A91C30-767E-E860-0B35-0DB68C785E61}"/>
                      </a:ext>
                    </a:extLst>
                  </p14:cNvPr>
                  <p14:cNvContentPartPr/>
                  <p14:nvPr/>
                </p14:nvContentPartPr>
                <p14:xfrm>
                  <a:off x="10337657" y="6119797"/>
                  <a:ext cx="147960" cy="176760"/>
                </p14:xfrm>
              </p:contentPart>
            </mc:Choice>
            <mc:Fallback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47A91C30-767E-E860-0B35-0DB68C785E61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10317137" y="6099277"/>
                    <a:ext cx="18864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3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D6547A7A-20C6-0864-12B5-AA7BAF3E8474}"/>
                      </a:ext>
                    </a:extLst>
                  </p14:cNvPr>
                  <p14:cNvContentPartPr/>
                  <p14:nvPr/>
                </p14:nvContentPartPr>
                <p14:xfrm>
                  <a:off x="10654817" y="6125917"/>
                  <a:ext cx="142560" cy="150840"/>
                </p14:xfrm>
              </p:contentPart>
            </mc:Choice>
            <mc:Fallback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D6547A7A-20C6-0864-12B5-AA7BAF3E8474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10634297" y="6105397"/>
                    <a:ext cx="18324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5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E029F326-77B6-9470-BA8A-5FFB3A18F68C}"/>
                      </a:ext>
                    </a:extLst>
                  </p14:cNvPr>
                  <p14:cNvContentPartPr/>
                  <p14:nvPr/>
                </p14:nvContentPartPr>
                <p14:xfrm>
                  <a:off x="10827617" y="6048157"/>
                  <a:ext cx="106560" cy="300240"/>
                </p14:xfrm>
              </p:contentPart>
            </mc:Choice>
            <mc:Fallback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E029F326-77B6-9470-BA8A-5FFB3A18F68C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10807457" y="6027997"/>
                    <a:ext cx="14724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7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0EEE54C6-611D-DB21-47F9-EE833AC48757}"/>
                      </a:ext>
                    </a:extLst>
                  </p14:cNvPr>
                  <p14:cNvContentPartPr/>
                  <p14:nvPr/>
                </p14:nvContentPartPr>
                <p14:xfrm>
                  <a:off x="10966577" y="6034837"/>
                  <a:ext cx="102240" cy="122760"/>
                </p14:xfrm>
              </p:contentPart>
            </mc:Choice>
            <mc:Fallback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0EEE54C6-611D-DB21-47F9-EE833AC48757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10946057" y="6014317"/>
                    <a:ext cx="14328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9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750444C9-AAA7-EA9B-27E9-511D0BAD5D33}"/>
                      </a:ext>
                    </a:extLst>
                  </p14:cNvPr>
                  <p14:cNvContentPartPr/>
                  <p14:nvPr/>
                </p14:nvContentPartPr>
                <p14:xfrm>
                  <a:off x="11082857" y="5976877"/>
                  <a:ext cx="74880" cy="115920"/>
                </p14:xfrm>
              </p:contentPart>
            </mc:Choice>
            <mc:Fallback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750444C9-AAA7-EA9B-27E9-511D0BAD5D33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11062697" y="5956357"/>
                    <a:ext cx="11556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1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A76B7922-64B5-ADA4-9198-377A34D86220}"/>
                      </a:ext>
                    </a:extLst>
                  </p14:cNvPr>
                  <p14:cNvContentPartPr/>
                  <p14:nvPr/>
                </p14:nvContentPartPr>
                <p14:xfrm>
                  <a:off x="11185457" y="5871037"/>
                  <a:ext cx="228600" cy="216720"/>
                </p14:xfrm>
              </p:contentPart>
            </mc:Choice>
            <mc:Fallback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A76B7922-64B5-ADA4-9198-377A34D86220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1170337" y="5855917"/>
                    <a:ext cx="25920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3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616441EF-2A05-F4AB-C4AF-B500CF3EFE63}"/>
                      </a:ext>
                    </a:extLst>
                  </p14:cNvPr>
                  <p14:cNvContentPartPr/>
                  <p14:nvPr/>
                </p14:nvContentPartPr>
                <p14:xfrm>
                  <a:off x="11315417" y="5942677"/>
                  <a:ext cx="192600" cy="142560"/>
                </p14:xfrm>
              </p:contentPart>
            </mc:Choice>
            <mc:Fallback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616441EF-2A05-F4AB-C4AF-B500CF3EFE63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11294897" y="5922517"/>
                    <a:ext cx="23364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5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ECCA46AB-BC58-99E4-C207-B26BC1E43886}"/>
                      </a:ext>
                    </a:extLst>
                  </p14:cNvPr>
                  <p14:cNvContentPartPr/>
                  <p14:nvPr/>
                </p14:nvContentPartPr>
                <p14:xfrm>
                  <a:off x="11499377" y="5848717"/>
                  <a:ext cx="12240" cy="54360"/>
                </p14:xfrm>
              </p:contentPart>
            </mc:Choice>
            <mc:Fallback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ECCA46AB-BC58-99E4-C207-B26BC1E43886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11478857" y="5828557"/>
                    <a:ext cx="5328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7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A17F9523-1A26-B649-8C31-DA5591EDB470}"/>
                      </a:ext>
                    </a:extLst>
                  </p14:cNvPr>
                  <p14:cNvContentPartPr/>
                  <p14:nvPr/>
                </p14:nvContentPartPr>
                <p14:xfrm>
                  <a:off x="11563457" y="5835757"/>
                  <a:ext cx="363960" cy="259560"/>
                </p14:xfrm>
              </p:contentPart>
            </mc:Choice>
            <mc:Fallback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A17F9523-1A26-B649-8C31-DA5591EDB470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11542937" y="5815237"/>
                    <a:ext cx="40500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9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57D0E63F-3462-4FD0-8D46-3D27FD51AEA5}"/>
                      </a:ext>
                    </a:extLst>
                  </p14:cNvPr>
                  <p14:cNvContentPartPr/>
                  <p14:nvPr/>
                </p14:nvContentPartPr>
                <p14:xfrm>
                  <a:off x="10348097" y="6304477"/>
                  <a:ext cx="1449360" cy="146880"/>
                </p14:xfrm>
              </p:contentPart>
            </mc:Choice>
            <mc:Fallback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57D0E63F-3462-4FD0-8D46-3D27FD51AEA5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10332617" y="6289357"/>
                    <a:ext cx="1479960" cy="177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1540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461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Boilerplate Code: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 requires writing manual SQL queries and updates for CRUD operations.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uses annotations and Spring Data JPA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repositories,eliminating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manual SQL.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 requires a deeper understanding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SQL,increasing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simplifies data access logic by focusing on entities and relationships.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 code might need changes when switching databases due to SQL dialects.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works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databases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JPA providers requiring minimal code modifications.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Query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:Spring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JPA generates queries based on method names.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Mapping (ORM):JPA simplifies mapping Java objects to database tables.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831471" y="492323"/>
            <a:ext cx="464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JPA Advantages</a:t>
            </a:r>
          </a:p>
        </p:txBody>
      </p:sp>
    </p:spTree>
    <p:extLst>
      <p:ext uri="{BB962C8B-B14F-4D97-AF65-F5344CB8AC3E}">
        <p14:creationId xmlns:p14="http://schemas.microsoft.com/office/powerpoint/2010/main" val="172079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606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Durgesh Tiwari</cp:lastModifiedBy>
  <cp:revision>17</cp:revision>
  <dcterms:created xsi:type="dcterms:W3CDTF">2024-07-09T14:01:33Z</dcterms:created>
  <dcterms:modified xsi:type="dcterms:W3CDTF">2024-07-16T12:27:55Z</dcterms:modified>
</cp:coreProperties>
</file>