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4660"/>
  </p:normalViewPr>
  <p:slideViewPr>
    <p:cSldViewPr snapToGrid="0">
      <p:cViewPr varScale="1">
        <p:scale>
          <a:sx n="141" d="100"/>
          <a:sy n="141" d="100"/>
        </p:scale>
        <p:origin x="1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8F46-309D-E4BC-081C-76E948E06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C707-2419-97FD-D838-47FCC8949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68E4-EEC0-C885-2EE0-D9C500CB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9732-C0BB-1A34-99B1-86EEBE9A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5A8A-AE8B-AD03-E94F-2AE46FA0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20AA-C715-2B80-F4BC-C46EA1F7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8961F-B6D6-5B7C-F204-658ABFDF3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42A3-9C40-33CC-0C8E-E75629DE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921F-08AF-1EE7-A4B2-D0104B80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74D2-2E2C-BD42-BBFD-E5AED0E0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3BA26-EF47-3962-A776-ADBFF9C2A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389F5-34CF-C30D-0509-6A755BF2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3A2B-C9DA-7159-47C2-73638646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2983-B2A1-D7D7-2E6A-0346DD0C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1E51-FB94-47EC-8DC5-7C523C4A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2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E3ED-CB32-84B4-5BB8-AE055EB2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FF3F-7F46-5160-B5A9-917A1803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FBC7-160F-D413-4916-0116DA5B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52240-B68A-BE31-2098-B66FB1FC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4551-CF07-0EA3-8218-7D008BE3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651B-8DF0-C070-49FF-8BA6495E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9A4F-149E-1C9C-BDE9-50B00586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1407-DC50-BD23-89B0-8E5D61D2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C8C1-B8C0-B395-1C17-ADCD5077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6CEC-4463-6B3B-8CB5-C851DA84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99EA-EBC1-318C-3FF8-23D10708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0215-8ED4-F547-AB38-CD05BD502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D2648-42DA-3213-2DC8-37C0F039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4DE9-4D12-E701-EF45-4956BE18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CBFCF-446E-FE66-1A29-1FFF0ADF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1196-C86A-4ABA-1011-3F266E65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74B1-6CDE-7D12-6DE8-638527D1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F5306-C5CA-B984-BB07-36E2773B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B474D-99D6-8653-F339-479144E99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1F67A-5E42-5779-C801-7B6EE4592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67372-6C62-20DA-E2BF-814CF544C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48F8C-9ED8-D4C4-0543-73D4ED81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DADC0-FE19-7D1D-90D2-018ECF0D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0CC2A-585B-23D2-DC5D-A4DBF269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7ABB-D348-2DAF-84F6-C8DCA745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0FFA6-553B-138A-1C8B-ECBA469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8EAE9-7179-699A-8458-AD6D5513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E913F-4E7A-AEA8-235A-78B80092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F899A-0D54-F8B7-DD03-F69A464E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F747C-D88A-0EA6-A7F2-1469593C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DF5AD-E727-58F9-B2A7-D4CDF707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2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0928-DC14-6500-627B-B5236DC0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2DA0-CD27-0F6A-A5C4-935EC545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F0357-F28A-CE10-CFC7-F1576C4D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FB479-A2C7-41B5-7744-6B3D3E52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C780-681F-9A2B-A3C5-6A0E8683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40370-640B-5162-8292-C5968E23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6695-C53E-F05A-5953-77B383A6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71136-33E2-587D-6427-9D75ADF6A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CCF46-36DD-9067-4263-F933455B2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496E-9B73-BF38-FF3C-81AF5D6B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D077-7072-45F9-1F86-F222D11F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EA546-607F-5E75-1352-9CF67711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CCFAD-8AC6-FED5-C398-17BE1B14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5EE93-27C2-1C75-F773-27285C27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2336B-5D0D-22BF-8F5B-47E657498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DE68-8E05-A345-866E-F8C1D50CC09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00FE-9C14-4085-174D-3E9D2711A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B68A-4044-0A14-44CB-D4A3C799D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4D0D32-C5E8-FE91-3835-A098868E4A27}"/>
              </a:ext>
            </a:extLst>
          </p:cNvPr>
          <p:cNvSpPr/>
          <p:nvPr/>
        </p:nvSpPr>
        <p:spPr>
          <a:xfrm>
            <a:off x="2868193" y="2894907"/>
            <a:ext cx="6455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Spring &amp; Spring Boot</a:t>
            </a:r>
          </a:p>
        </p:txBody>
      </p:sp>
    </p:spTree>
    <p:extLst>
      <p:ext uri="{BB962C8B-B14F-4D97-AF65-F5344CB8AC3E}">
        <p14:creationId xmlns:p14="http://schemas.microsoft.com/office/powerpoint/2010/main" val="289539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469579"/>
            <a:ext cx="4012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Beans Scopes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489961"/>
            <a:ext cx="9134763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Default) Scopes a single bean definition to a single object instance for each Spring IoC container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Scopes a single bean definition to any number of object instances.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Scopes a single bean definition to the lifecycle of a single HTTP request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each HTTP request has its own instance of a bean created off the back of a single bean definition. Only valid in the context of a web-aware Spring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Scopes a single bean definition to the lifecycle of an HTTP Session. Only valid in the context of a web-aware Spring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Scopes a single bean definition to the lifecycle of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Only valid in the context of a web-aware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single bean definition to the lifecycle of a WebSocket. Only valid in the context of a web-aware Spring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ApplicationContex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3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1281298" y="469579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489961"/>
            <a:ext cx="91347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docs.spring.io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/spring-framework/reference/core/beans/factory-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scopes.html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489961"/>
            <a:ext cx="913476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 a bean goes through, from its creation to its eventual destruction.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lifecycle is managed by the Spring container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BeanFactory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ensure beans are properly initialized, used, and cleaned up.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566631"/>
            <a:ext cx="4666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Beans Lifecycle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636800-09E1-6D89-F619-2D027B82A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"/>
          <a:stretch/>
        </p:blipFill>
        <p:spPr bwMode="auto">
          <a:xfrm>
            <a:off x="1099335" y="3291695"/>
            <a:ext cx="8304071" cy="27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6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489961"/>
            <a:ext cx="913476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InitializingBean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and override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afterPropertiesSet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for initializing purpose or use @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PostConstruct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DisposableBean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and override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for initializing purpose or use @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PreDestroy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annotation.</a:t>
            </a:r>
            <a:endParaRPr lang="en-IN" dirty="0">
              <a:solidFill>
                <a:srgbClr val="BCBEC4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>
              <a:solidFill>
                <a:srgbClr val="BCBEC4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696412" y="566631"/>
            <a:ext cx="8456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Bean Lifecycle</a:t>
            </a:r>
          </a:p>
        </p:txBody>
      </p:sp>
    </p:spTree>
    <p:extLst>
      <p:ext uri="{BB962C8B-B14F-4D97-AF65-F5344CB8AC3E}">
        <p14:creationId xmlns:p14="http://schemas.microsoft.com/office/powerpoint/2010/main" val="341551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519700"/>
            <a:ext cx="3858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Framework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framework in programming is essentially a pre-built structure that helps developers create software applications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165828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816811" y="538173"/>
            <a:ext cx="5570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Framework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a comprehensive and powerful toolkit for building enterprise-grade Java applications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handles the infrastructure so you can focus on your application.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and Inversion of Control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0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473518"/>
            <a:ext cx="39616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Offers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378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Inversion of Control (IoC) and Dependency Injection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manages these dependencies and injects them into objects as needed. This improves loose coupling and testability of code.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simplifies interacting with databases through features like JDBC abstraction and integration with Object-Relational Mapping (ORM) tools like Hibernate.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provides frameworks like Spring MVC and Spring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WebFlux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robust and scalable web applications following the Model-View-Controller (MVC) design pattern.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offers a vast range of additional features including support for testing, messaging, security, caching, and more.</a:t>
            </a:r>
          </a:p>
        </p:txBody>
      </p:sp>
    </p:spTree>
    <p:extLst>
      <p:ext uri="{BB962C8B-B14F-4D97-AF65-F5344CB8AC3E}">
        <p14:creationId xmlns:p14="http://schemas.microsoft.com/office/powerpoint/2010/main" val="8831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508600"/>
            <a:ext cx="7994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Modules</a:t>
            </a:r>
          </a:p>
        </p:txBody>
      </p:sp>
      <p:pic>
        <p:nvPicPr>
          <p:cNvPr id="1026" name="Picture 2" descr="spring overview">
            <a:extLst>
              <a:ext uri="{FF2B5EF4-FFF2-40B4-BE49-F238E27FC236}">
                <a16:creationId xmlns:a16="http://schemas.microsoft.com/office/drawing/2014/main" id="{0DD97CC6-3846-6C2C-FD4C-2BFF4CB19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02" y="1690254"/>
            <a:ext cx="6379251" cy="478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1171076" y="490127"/>
            <a:ext cx="6282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644073"/>
            <a:ext cx="9134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Injecting objects by other objects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Injecting objects using IOC[spring container]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xml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annotations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@Bean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</a:p>
        </p:txBody>
      </p:sp>
    </p:spTree>
    <p:extLst>
      <p:ext uri="{BB962C8B-B14F-4D97-AF65-F5344CB8AC3E}">
        <p14:creationId xmlns:p14="http://schemas.microsoft.com/office/powerpoint/2010/main" val="4561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490127"/>
            <a:ext cx="6282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644073"/>
            <a:ext cx="9134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Injection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involves injecting dependencies through the constructor of a bean.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Setter Injection: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involves injecting dependencies through setter methods of a bean.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Injection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injection involves marking a bean's fields with the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annotation. Spring will then attempt to inject a compatible bean during object creation by reflecting on the fields.</a:t>
            </a:r>
          </a:p>
        </p:txBody>
      </p:sp>
    </p:spTree>
    <p:extLst>
      <p:ext uri="{BB962C8B-B14F-4D97-AF65-F5344CB8AC3E}">
        <p14:creationId xmlns:p14="http://schemas.microsoft.com/office/powerpoint/2010/main" val="6692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597278"/>
            <a:ext cx="35509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644073"/>
            <a:ext cx="91347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the top of Spring Framework.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simplify the development of Java applications.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addresses the issue of development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boilerplate 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a hurdle in traditional Spring development.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Boilerplate: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Autoconfiguration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Dependency Management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Integration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Development(RAD)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Developer Experience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Production Deployment: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490127"/>
            <a:ext cx="6282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644073"/>
            <a:ext cx="9134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same type of beans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Qualifier,@Primary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@Scope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Loose coupling  concepts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ImportResource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classpath:config.xml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2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606</Words>
  <Application>Microsoft Macintosh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 Tiwari</dc:creator>
  <cp:lastModifiedBy>Durgesh Tiwari</cp:lastModifiedBy>
  <cp:revision>9</cp:revision>
  <dcterms:created xsi:type="dcterms:W3CDTF">2024-07-09T14:01:33Z</dcterms:created>
  <dcterms:modified xsi:type="dcterms:W3CDTF">2024-07-11T17:18:08Z</dcterms:modified>
</cp:coreProperties>
</file>