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/>
    <p:restoredTop sz="94660"/>
  </p:normalViewPr>
  <p:slideViewPr>
    <p:cSldViewPr snapToGrid="0">
      <p:cViewPr>
        <p:scale>
          <a:sx n="162" d="100"/>
          <a:sy n="162" d="100"/>
        </p:scale>
        <p:origin x="808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8F46-309D-E4BC-081C-76E948E06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C707-2419-97FD-D838-47FCC894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68E4-EEC0-C885-2EE0-D9C500CB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9732-C0BB-1A34-99B1-86EEBE9A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5A8A-AE8B-AD03-E94F-2AE46FA0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20AA-C715-2B80-F4BC-C46EA1F7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961F-B6D6-5B7C-F204-658ABFDF3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42A3-9C40-33CC-0C8E-E75629DE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921F-08AF-1EE7-A4B2-D0104B8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74D2-2E2C-BD42-BBFD-E5AED0E0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3BA26-EF47-3962-A776-ADBFF9C2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89F5-34CF-C30D-0509-6A755BF2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3A2B-C9DA-7159-47C2-73638646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2983-B2A1-D7D7-2E6A-0346DD0C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1E51-FB94-47EC-8DC5-7C523C4A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E3ED-CB32-84B4-5BB8-AE055EB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FF3F-7F46-5160-B5A9-917A1803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FBC7-160F-D413-4916-0116DA5B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2240-B68A-BE31-2098-B66FB1FC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4551-CF07-0EA3-8218-7D008BE3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651B-8DF0-C070-49FF-8BA6495E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9A4F-149E-1C9C-BDE9-50B00586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1407-DC50-BD23-89B0-8E5D61D2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C8C1-B8C0-B395-1C17-ADCD5077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6CEC-4463-6B3B-8CB5-C851DA84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9EA-EBC1-318C-3FF8-23D10708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0215-8ED4-F547-AB38-CD05BD50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2648-42DA-3213-2DC8-37C0F039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4DE9-4D12-E701-EF45-4956BE18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BFCF-446E-FE66-1A29-1FFF0AD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1196-C86A-4ABA-1011-3F266E65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74B1-6CDE-7D12-6DE8-638527D1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5306-C5CA-B984-BB07-36E2773B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B474D-99D6-8653-F339-479144E9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1F67A-5E42-5779-C801-7B6EE459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67372-6C62-20DA-E2BF-814CF544C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8F8C-9ED8-D4C4-0543-73D4ED81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ADC0-FE19-7D1D-90D2-018ECF0D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0CC2A-585B-23D2-DC5D-A4DBF269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ABB-D348-2DAF-84F6-C8DCA745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FFA6-553B-138A-1C8B-ECBA469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8EAE9-7179-699A-8458-AD6D5513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E913F-4E7A-AEA8-235A-78B8009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F899A-0D54-F8B7-DD03-F69A464E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747C-D88A-0EA6-A7F2-1469593C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F5AD-E727-58F9-B2A7-D4CDF707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0928-DC14-6500-627B-B5236DC0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2DA0-CD27-0F6A-A5C4-935EC545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F0357-F28A-CE10-CFC7-F1576C4D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B479-A2C7-41B5-7744-6B3D3E52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C780-681F-9A2B-A3C5-6A0E8683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0370-640B-5162-8292-C5968E23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6695-C53E-F05A-5953-77B383A6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71136-33E2-587D-6427-9D75ADF6A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CCF46-36DD-9067-4263-F933455B2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496E-9B73-BF38-FF3C-81AF5D6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D077-7072-45F9-1F86-F222D11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A546-607F-5E75-1352-9CF6771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CCFAD-8AC6-FED5-C398-17BE1B1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EE93-27C2-1C75-F773-27285C27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336B-5D0D-22BF-8F5B-47E657498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DE68-8E05-A345-866E-F8C1D50CC097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00FE-9C14-4085-174D-3E9D2711A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B68A-4044-0A14-44CB-D4A3C799D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D0D32-C5E8-FE91-3835-A098868E4A27}"/>
              </a:ext>
            </a:extLst>
          </p:cNvPr>
          <p:cNvSpPr/>
          <p:nvPr/>
        </p:nvSpPr>
        <p:spPr>
          <a:xfrm>
            <a:off x="2868193" y="2894907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Spring &amp; Spring Boot</a:t>
            </a:r>
          </a:p>
        </p:txBody>
      </p:sp>
    </p:spTree>
    <p:extLst>
      <p:ext uri="{BB962C8B-B14F-4D97-AF65-F5344CB8AC3E}">
        <p14:creationId xmlns:p14="http://schemas.microsoft.com/office/powerpoint/2010/main" val="28953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19700"/>
            <a:ext cx="3858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in programming is essentially a pre-built structure that helps developers create software applications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6582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816811" y="538173"/>
            <a:ext cx="5570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Framework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comprehensive and powerful toolkit for building enterprise-grade Java applications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handles the infrastructure so you can focus on your application.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and Inversion of Control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0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73518"/>
            <a:ext cx="3961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Offers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378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 of Control (IoC) and Dependency Injection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manages these dependencies and injects them into objects as needed. This improves loose coupling and testability of code.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simplifies interacting with databases through features like JDBC abstraction and integration with Object-Relational Mapping (ORM) tools like Hibernate.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provides frameworks like Spring MVC and Spring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WebFlux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robust and scalable web applications following the Model-View-Controller (MVC) design pattern.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offers a vast range of additional features including support for testing, messaging, security, caching, and more.</a:t>
            </a:r>
          </a:p>
        </p:txBody>
      </p:sp>
    </p:spTree>
    <p:extLst>
      <p:ext uri="{BB962C8B-B14F-4D97-AF65-F5344CB8AC3E}">
        <p14:creationId xmlns:p14="http://schemas.microsoft.com/office/powerpoint/2010/main" val="88319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08600"/>
            <a:ext cx="7994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Modules</a:t>
            </a:r>
          </a:p>
        </p:txBody>
      </p:sp>
      <p:pic>
        <p:nvPicPr>
          <p:cNvPr id="1026" name="Picture 2" descr="spring overview">
            <a:extLst>
              <a:ext uri="{FF2B5EF4-FFF2-40B4-BE49-F238E27FC236}">
                <a16:creationId xmlns:a16="http://schemas.microsoft.com/office/drawing/2014/main" id="{0DD97CC6-3846-6C2C-FD4C-2BFF4CB1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02" y="1690254"/>
            <a:ext cx="6379251" cy="478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171076" y="490127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Injecting objects by other objects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Injecting objects using IOC[spring container]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xml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annotations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@Bean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</a:p>
        </p:txBody>
      </p:sp>
    </p:spTree>
    <p:extLst>
      <p:ext uri="{BB962C8B-B14F-4D97-AF65-F5344CB8AC3E}">
        <p14:creationId xmlns:p14="http://schemas.microsoft.com/office/powerpoint/2010/main" val="45612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90127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Injection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involves injecting dependencies through the constructor of a bean.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Setter Injection: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involves injecting dependencies through setter methods of a bean.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Injection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injection involves marking a bean's fields with the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annotation. Spring will then attempt to inject a compatible bean during object creation by reflecting on the fields.</a:t>
            </a:r>
          </a:p>
        </p:txBody>
      </p:sp>
    </p:spTree>
    <p:extLst>
      <p:ext uri="{BB962C8B-B14F-4D97-AF65-F5344CB8AC3E}">
        <p14:creationId xmlns:p14="http://schemas.microsoft.com/office/powerpoint/2010/main" val="66923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90127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Qualifier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264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Durgesh Tiwari</cp:lastModifiedBy>
  <cp:revision>3</cp:revision>
  <dcterms:created xsi:type="dcterms:W3CDTF">2024-07-09T14:01:33Z</dcterms:created>
  <dcterms:modified xsi:type="dcterms:W3CDTF">2024-07-09T17:45:36Z</dcterms:modified>
</cp:coreProperties>
</file>