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405935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13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301320"/>
            <a:ext cx="9071641" cy="58518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13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reativecommons.org/licenses/by/3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ortals.cpl.upc.edu/fctti/formaciopl/index/biblioteca/ue-floss-report/at_download/file.pdf" TargetMode="External"/><Relationship Id="rId3" Type="http://schemas.openxmlformats.org/officeDocument/2006/relationships/hyperlink" Target="http://digitalcommons.uconn.edu/cgi/viewcontent.cgi?article=1009&amp;context=libr_pub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William_Jolitz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CSCI-4961-01 Open Source Software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3999" y="3498007"/>
            <a:ext cx="9071642" cy="92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3200"/>
            </a:pPr>
            <a:r>
              <a:t>Wesley Turner</a:t>
            </a:r>
          </a:p>
          <a:p>
            <a:pPr algn="ctr">
              <a:defRPr spc="-1" sz="3200"/>
            </a:pPr>
            <a:r>
              <a:t>Amos Eaton 207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More Open Source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Python, Java, GO – Programming Languages 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Open Data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Open Research – Making the data and computations Public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Questions and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Licensing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Our Lecture Slides have  greatly benefited from the previous classes taught by Dr. William Schroeder and Dr. Luis Ibanez at RPI, </a:t>
            </a:r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And by Professor Mukkai Krishnamoorthy who succeeded them in teaching the course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Creative Commons (CC BY 3.0)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http://creativecommons.org/licenses/by/3.0/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2286360" y="7027560"/>
            <a:ext cx="515700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spc="-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http://creativecommons.org/licenses/by/3.0/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Reading Material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Appeared in a paper Free Software/Open Source: Information Society Opportunities for Europe?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http://portals.cpl.upc.edu/fctti/formaciopl/index/biblioteca/ue-floss-report/at_download/file.pdf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Brief history of open source software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http://digitalcommons.uconn.edu/cgi/viewcontent.cgi?article=1009&amp;context=libr_pubs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Main Players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06079" indent="-304559" defTabSz="859536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4" sz="3008"/>
            </a:pPr>
            <a:r>
              <a:t>East Coast (MIT) Richard Stallman launched the GNU project – under GNU General Public License (GPL) - Stallman's manifesto:</a:t>
            </a:r>
            <a:endParaRPr spc="0"/>
          </a:p>
          <a:p>
            <a:pPr marL="406079" indent="-304559" defTabSz="859536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4" sz="3008"/>
            </a:pPr>
            <a:r>
              <a:rPr spc="0"/>
              <a:t>S</a:t>
            </a:r>
            <a:r>
              <a:t>tating that availability of source code and freedom to redistribute and modify software are fundamental rights. </a:t>
            </a:r>
            <a:endParaRPr spc="0"/>
          </a:p>
          <a:p>
            <a:pPr marL="406079" indent="-304559" defTabSz="859536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4" sz="3008"/>
            </a:pPr>
            <a:r>
              <a:t>West Coast (UC Berkeley) was improving the UNIX system BSD Unix – supported by DARPA</a:t>
            </a:r>
            <a:endParaRPr spc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More from West Coast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BSD Unix released under BSD License. Kernel requires AT &amp; T Unix license – hence remained proprietary.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Another important Open Source Project is TeX (a typesetting system by Donald Knuth - Stanford)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Communities for all of them exist even 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Communities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USENET newsgroups and communities formed.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They were able to patch programs and development was possible,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X windows (Open Source) funded by consortium of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Unix Kernel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Bill Jolitz (UCB) was developing kernel for i386 under Net/2 (free of the copyright form AT&amp;T) – 386 BSD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https://en.wikipedia.org/wiki/William_Jolitz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Linus Torvalds (Finland) – unhappy with Prof. Tannenbaum's minix kernel was implementing linux kernel with GNU software. 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386 bSD evolved into NetBSD, FreeBSD, OpenBSD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Unix Kernel (contd)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438119" y="1737359"/>
            <a:ext cx="9071642" cy="438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lvl1pPr>
          </a:lstStyle>
          <a:p>
            <a:pPr/>
            <a:r>
              <a:t>  Linux Kernel evolved into many GNU/Linux distributions (Slakware, Debian, Red Hat and many more)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More High Quality  Open Source Development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Apache (Widely used WWW server)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Perl, (an interpreted language with lots of libraries – bio-informatics)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R (origin in AT&amp;T Used by Statisticians and Data Analysts)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Mozilla/Firefox – WWW Browser (origin Netscape)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GNOME/KDE – Desktop Environment – Used for nonspecialists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