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8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9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48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7730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33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9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23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80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87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73721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6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4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9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8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8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9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9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1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2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90748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[Aayush Tyagi]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>
                <a:latin typeface="Comic Sans MS" pitchFamily="66" charset="0"/>
              </a:rPr>
              <a:t>https://github.com/AayushTyagi1/KPMG_Internship</a:t>
            </a:r>
            <a:endParaRPr dirty="0"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589</Words>
  <Application>Microsoft Office PowerPoint</Application>
  <PresentationFormat>On-screen Show (16:9)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Century Gothic</vt:lpstr>
      <vt:lpstr>Comic Sans MS</vt:lpstr>
      <vt:lpstr>Open Sans</vt:lpstr>
      <vt:lpstr>Open Sans Extrabold</vt:lpstr>
      <vt:lpstr>Open Sans Light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aayush tyagi</cp:lastModifiedBy>
  <cp:revision>8</cp:revision>
  <dcterms:modified xsi:type="dcterms:W3CDTF">2020-06-23T09:51:23Z</dcterms:modified>
</cp:coreProperties>
</file>