
<file path=[Content_Types].xml><?xml version="1.0" encoding="utf-8"?>
<Types xmlns="http://schemas.openxmlformats.org/package/2006/content-types">
  <Default ContentType="application/vnd.openxmlformats-officedocument.oleObject" Extension="bin"/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</p:sldIdLst>
  <p:sldSz cx="18288000" cy="10287000"/>
  <p:notesSz cx="6858000" cy="9144000"/>
  <p:embeddedFontLst>
    <p:embeddedFont>
      <p:font typeface="Alexandria Bold" charset="1" panose="00000000000000000000"/>
      <p:regular r:id="rId10"/>
    </p:embeddedFont>
    <p:embeddedFont>
      <p:font typeface="Canva Sans Bold" charset="1" panose="020B0803030501040103"/>
      <p:regular r:id="rId1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9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embeddings/oleObject1.bin" Type="http://schemas.openxmlformats.org/officeDocument/2006/relationships/oleObjec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9E9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-598671" y="-1743170"/>
            <a:ext cx="4840370" cy="6758253"/>
          </a:xfrm>
          <a:custGeom>
            <a:avLst/>
            <a:gdLst/>
            <a:ahLst/>
            <a:cxnLst/>
            <a:rect r="r" b="b" t="t" l="l"/>
            <a:pathLst>
              <a:path h="6758253" w="4840370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5400000">
            <a:off x="13890343" y="5516388"/>
            <a:ext cx="4840370" cy="6758253"/>
          </a:xfrm>
          <a:custGeom>
            <a:avLst/>
            <a:gdLst/>
            <a:ahLst/>
            <a:cxnLst/>
            <a:rect r="r" b="b" t="t" l="l"/>
            <a:pathLst>
              <a:path h="6758253" w="4840370">
                <a:moveTo>
                  <a:pt x="4840371" y="6758253"/>
                </a:moveTo>
                <a:lnTo>
                  <a:pt x="0" y="6758253"/>
                </a:lnTo>
                <a:lnTo>
                  <a:pt x="0" y="0"/>
                </a:lnTo>
                <a:lnTo>
                  <a:pt x="4840371" y="0"/>
                </a:lnTo>
                <a:lnTo>
                  <a:pt x="4840371" y="6758253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-212327">
            <a:off x="-1633813" y="4706943"/>
            <a:ext cx="7684967" cy="7684967"/>
          </a:xfrm>
          <a:custGeom>
            <a:avLst/>
            <a:gdLst/>
            <a:ahLst/>
            <a:cxnLst/>
            <a:rect r="r" b="b" t="t" l="l"/>
            <a:pathLst>
              <a:path h="7684967" w="7684967">
                <a:moveTo>
                  <a:pt x="7684968" y="0"/>
                </a:moveTo>
                <a:lnTo>
                  <a:pt x="0" y="0"/>
                </a:lnTo>
                <a:lnTo>
                  <a:pt x="0" y="7684968"/>
                </a:lnTo>
                <a:lnTo>
                  <a:pt x="7684968" y="7684968"/>
                </a:lnTo>
                <a:lnTo>
                  <a:pt x="7684968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false" rot="0">
            <a:off x="-2020970" y="4706943"/>
            <a:ext cx="7684967" cy="7684967"/>
          </a:xfrm>
          <a:custGeom>
            <a:avLst/>
            <a:gdLst/>
            <a:ahLst/>
            <a:cxnLst/>
            <a:rect r="r" b="b" t="t" l="l"/>
            <a:pathLst>
              <a:path h="7684967" w="7684967">
                <a:moveTo>
                  <a:pt x="7684968" y="0"/>
                </a:moveTo>
                <a:lnTo>
                  <a:pt x="0" y="0"/>
                </a:lnTo>
                <a:lnTo>
                  <a:pt x="0" y="7684968"/>
                </a:lnTo>
                <a:lnTo>
                  <a:pt x="7684968" y="7684968"/>
                </a:lnTo>
                <a:lnTo>
                  <a:pt x="7684968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true" rot="-176744">
            <a:off x="12281842" y="-3234705"/>
            <a:ext cx="6992792" cy="6992792"/>
          </a:xfrm>
          <a:custGeom>
            <a:avLst/>
            <a:gdLst/>
            <a:ahLst/>
            <a:cxnLst/>
            <a:rect r="r" b="b" t="t" l="l"/>
            <a:pathLst>
              <a:path h="6992792" w="6992792">
                <a:moveTo>
                  <a:pt x="0" y="6992792"/>
                </a:moveTo>
                <a:lnTo>
                  <a:pt x="6992792" y="6992792"/>
                </a:lnTo>
                <a:lnTo>
                  <a:pt x="6992792" y="0"/>
                </a:lnTo>
                <a:lnTo>
                  <a:pt x="0" y="0"/>
                </a:lnTo>
                <a:lnTo>
                  <a:pt x="0" y="6992792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true" rot="0">
            <a:off x="12348517" y="-3496396"/>
            <a:ext cx="6992792" cy="6992792"/>
          </a:xfrm>
          <a:custGeom>
            <a:avLst/>
            <a:gdLst/>
            <a:ahLst/>
            <a:cxnLst/>
            <a:rect r="r" b="b" t="t" l="l"/>
            <a:pathLst>
              <a:path h="6992792" w="6992792">
                <a:moveTo>
                  <a:pt x="0" y="6992792"/>
                </a:moveTo>
                <a:lnTo>
                  <a:pt x="6992792" y="6992792"/>
                </a:lnTo>
                <a:lnTo>
                  <a:pt x="6992792" y="0"/>
                </a:lnTo>
                <a:lnTo>
                  <a:pt x="0" y="0"/>
                </a:lnTo>
                <a:lnTo>
                  <a:pt x="0" y="6992792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2668325" y="3267796"/>
            <a:ext cx="12951349" cy="19747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107"/>
              </a:lnSpc>
            </a:pPr>
            <a:r>
              <a:rPr lang="en-US" b="true" sz="11505">
                <a:solidFill>
                  <a:srgbClr val="3F3D3E"/>
                </a:solidFill>
                <a:latin typeface="Alexandria Bold"/>
                <a:ea typeface="Alexandria Bold"/>
                <a:cs typeface="Alexandria Bold"/>
                <a:sym typeface="Alexandria Bold"/>
              </a:rPr>
              <a:t>PRESENTATION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-163612" y="5183187"/>
            <a:ext cx="18288000" cy="24414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809"/>
              </a:lnSpc>
              <a:spcBef>
                <a:spcPct val="0"/>
              </a:spcBef>
            </a:pPr>
            <a:r>
              <a:rPr lang="en-US" b="true" sz="7006">
                <a:solidFill>
                  <a:srgbClr val="3F3D3E"/>
                </a:solidFill>
                <a:latin typeface="Alexandria Bold"/>
                <a:ea typeface="Alexandria Bold"/>
                <a:cs typeface="Alexandria Bold"/>
                <a:sym typeface="Alexandria Bold"/>
              </a:rPr>
              <a:t>OF CHANGING AN ER DIAGRAM INTO RELATION MODEL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9E9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-598671" y="-1743170"/>
            <a:ext cx="4840370" cy="6758253"/>
          </a:xfrm>
          <a:custGeom>
            <a:avLst/>
            <a:gdLst/>
            <a:ahLst/>
            <a:cxnLst/>
            <a:rect r="r" b="b" t="t" l="l"/>
            <a:pathLst>
              <a:path h="6758253" w="4840370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574333">
            <a:off x="-598671" y="5498906"/>
            <a:ext cx="4840370" cy="6758253"/>
          </a:xfrm>
          <a:custGeom>
            <a:avLst/>
            <a:gdLst/>
            <a:ahLst/>
            <a:cxnLst/>
            <a:rect r="r" b="b" t="t" l="l"/>
            <a:pathLst>
              <a:path h="6758253" w="4840370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8065455" y="0"/>
            <a:ext cx="10222545" cy="10287000"/>
          </a:xfrm>
          <a:custGeom>
            <a:avLst/>
            <a:gdLst/>
            <a:ahLst/>
            <a:cxnLst/>
            <a:rect r="r" b="b" t="t" l="l"/>
            <a:pathLst>
              <a:path h="10287000" w="10222545">
                <a:moveTo>
                  <a:pt x="0" y="0"/>
                </a:moveTo>
                <a:lnTo>
                  <a:pt x="10222545" y="0"/>
                </a:lnTo>
                <a:lnTo>
                  <a:pt x="10222545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63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4227136" y="1752010"/>
            <a:ext cx="1214090" cy="258286"/>
            <a:chOff x="0" y="0"/>
            <a:chExt cx="319760" cy="6802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19760" cy="68026"/>
            </a:xfrm>
            <a:custGeom>
              <a:avLst/>
              <a:gdLst/>
              <a:ahLst/>
              <a:cxnLst/>
              <a:rect r="r" b="b" t="t" l="l"/>
              <a:pathLst>
                <a:path h="68026" w="319760">
                  <a:moveTo>
                    <a:pt x="0" y="0"/>
                  </a:moveTo>
                  <a:lnTo>
                    <a:pt x="319760" y="0"/>
                  </a:lnTo>
                  <a:lnTo>
                    <a:pt x="319760" y="68026"/>
                  </a:lnTo>
                  <a:lnTo>
                    <a:pt x="0" y="68026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319760" cy="11565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0216962" y="5143500"/>
            <a:ext cx="1206331" cy="376100"/>
            <a:chOff x="0" y="0"/>
            <a:chExt cx="317717" cy="9905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317717" cy="99055"/>
            </a:xfrm>
            <a:custGeom>
              <a:avLst/>
              <a:gdLst/>
              <a:ahLst/>
              <a:cxnLst/>
              <a:rect r="r" b="b" t="t" l="l"/>
              <a:pathLst>
                <a:path h="99055" w="317717">
                  <a:moveTo>
                    <a:pt x="0" y="0"/>
                  </a:moveTo>
                  <a:lnTo>
                    <a:pt x="317717" y="0"/>
                  </a:lnTo>
                  <a:lnTo>
                    <a:pt x="317717" y="99055"/>
                  </a:lnTo>
                  <a:lnTo>
                    <a:pt x="0" y="99055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317717" cy="13715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1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8723948" y="1449705"/>
            <a:ext cx="114300" cy="215265"/>
            <a:chOff x="0" y="0"/>
            <a:chExt cx="152400" cy="28702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39370" y="50800"/>
              <a:ext cx="62230" cy="185420"/>
            </a:xfrm>
            <a:custGeom>
              <a:avLst/>
              <a:gdLst/>
              <a:ahLst/>
              <a:cxnLst/>
              <a:rect r="r" b="b" t="t" l="l"/>
              <a:pathLst>
                <a:path h="185420" w="62230">
                  <a:moveTo>
                    <a:pt x="62230" y="25400"/>
                  </a:moveTo>
                  <a:cubicBezTo>
                    <a:pt x="53340" y="179070"/>
                    <a:pt x="35560" y="185420"/>
                    <a:pt x="26670" y="182880"/>
                  </a:cubicBezTo>
                  <a:cubicBezTo>
                    <a:pt x="19050" y="180340"/>
                    <a:pt x="11430" y="165100"/>
                    <a:pt x="11430" y="156210"/>
                  </a:cubicBezTo>
                  <a:cubicBezTo>
                    <a:pt x="11430" y="149860"/>
                    <a:pt x="17780" y="139700"/>
                    <a:pt x="24130" y="137160"/>
                  </a:cubicBezTo>
                  <a:cubicBezTo>
                    <a:pt x="31750" y="133350"/>
                    <a:pt x="49530" y="135890"/>
                    <a:pt x="54610" y="142240"/>
                  </a:cubicBezTo>
                  <a:cubicBezTo>
                    <a:pt x="59690" y="147320"/>
                    <a:pt x="62230" y="165100"/>
                    <a:pt x="58420" y="172720"/>
                  </a:cubicBezTo>
                  <a:cubicBezTo>
                    <a:pt x="54610" y="179070"/>
                    <a:pt x="44450" y="184150"/>
                    <a:pt x="38100" y="184150"/>
                  </a:cubicBezTo>
                  <a:cubicBezTo>
                    <a:pt x="29210" y="184150"/>
                    <a:pt x="17780" y="177800"/>
                    <a:pt x="12700" y="167640"/>
                  </a:cubicBezTo>
                  <a:cubicBezTo>
                    <a:pt x="0" y="143510"/>
                    <a:pt x="1270" y="52070"/>
                    <a:pt x="11430" y="25400"/>
                  </a:cubicBezTo>
                  <a:cubicBezTo>
                    <a:pt x="15240" y="12700"/>
                    <a:pt x="25400" y="1270"/>
                    <a:pt x="33020" y="0"/>
                  </a:cubicBezTo>
                  <a:cubicBezTo>
                    <a:pt x="41910" y="0"/>
                    <a:pt x="62230" y="25400"/>
                    <a:pt x="62230" y="25400"/>
                  </a:cubicBezTo>
                </a:path>
              </a:pathLst>
            </a:custGeom>
            <a:solidFill>
              <a:srgbClr val="2B2C2C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13" id="13"/>
          <p:cNvGrpSpPr/>
          <p:nvPr/>
        </p:nvGrpSpPr>
        <p:grpSpPr>
          <a:xfrm rot="0">
            <a:off x="8979665" y="6213595"/>
            <a:ext cx="1087363" cy="434273"/>
            <a:chOff x="0" y="0"/>
            <a:chExt cx="286384" cy="114376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286384" cy="114376"/>
            </a:xfrm>
            <a:custGeom>
              <a:avLst/>
              <a:gdLst/>
              <a:ahLst/>
              <a:cxnLst/>
              <a:rect r="r" b="b" t="t" l="l"/>
              <a:pathLst>
                <a:path h="114376" w="286384">
                  <a:moveTo>
                    <a:pt x="0" y="0"/>
                  </a:moveTo>
                  <a:lnTo>
                    <a:pt x="286384" y="0"/>
                  </a:lnTo>
                  <a:lnTo>
                    <a:pt x="286384" y="114376"/>
                  </a:lnTo>
                  <a:lnTo>
                    <a:pt x="0" y="114376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286384" cy="1524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19"/>
                </a:lnSpc>
              </a:pP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14413424" y="1713910"/>
            <a:ext cx="919838" cy="3067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19"/>
              </a:lnSpc>
              <a:spcBef>
                <a:spcPct val="0"/>
              </a:spcBef>
            </a:pPr>
            <a:r>
              <a:rPr lang="en-US" b="true" sz="1799">
                <a:solidFill>
                  <a:srgbClr val="545454"/>
                </a:solidFill>
                <a:latin typeface="Alexandria Bold"/>
                <a:ea typeface="Alexandria Bold"/>
                <a:cs typeface="Alexandria Bold"/>
                <a:sym typeface="Alexandria Bold"/>
              </a:rPr>
              <a:t>EXAM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4227136" y="409489"/>
            <a:ext cx="841515" cy="3067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19"/>
              </a:lnSpc>
              <a:spcBef>
                <a:spcPct val="0"/>
              </a:spcBef>
            </a:pPr>
            <a:r>
              <a:rPr lang="en-US" b="true" sz="1799">
                <a:solidFill>
                  <a:srgbClr val="545454"/>
                </a:solidFill>
                <a:latin typeface="Alexandria Bold"/>
                <a:ea typeface="Alexandria Bold"/>
                <a:cs typeface="Alexandria Bold"/>
                <a:sym typeface="Alexandria Bold"/>
              </a:rPr>
              <a:t>-ID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0308166" y="5159147"/>
            <a:ext cx="1115127" cy="3067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19"/>
              </a:lnSpc>
              <a:spcBef>
                <a:spcPct val="0"/>
              </a:spcBef>
            </a:pPr>
            <a:r>
              <a:rPr lang="en-US" b="true" sz="1799">
                <a:solidFill>
                  <a:srgbClr val="545454"/>
                </a:solidFill>
                <a:latin typeface="Alexandria Bold"/>
                <a:ea typeface="Alexandria Bold"/>
                <a:cs typeface="Alexandria Bold"/>
                <a:sym typeface="Alexandria Bold"/>
              </a:rPr>
              <a:t>RESULT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9063427" y="6258329"/>
            <a:ext cx="919838" cy="3067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19"/>
              </a:lnSpc>
              <a:spcBef>
                <a:spcPct val="0"/>
              </a:spcBef>
            </a:pPr>
            <a:r>
              <a:rPr lang="en-US" b="true" sz="1799">
                <a:solidFill>
                  <a:srgbClr val="545454"/>
                </a:solidFill>
                <a:latin typeface="Alexandria Bold"/>
                <a:ea typeface="Alexandria Bold"/>
                <a:cs typeface="Alexandria Bold"/>
                <a:sym typeface="Alexandria Bold"/>
              </a:rPr>
              <a:t>MARKS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766269" y="3148674"/>
            <a:ext cx="5890879" cy="36588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54545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Er diagram of   Student Exam Management System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9E9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9139238" y="4971097"/>
            <a:ext cx="9525" cy="3067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19"/>
              </a:lnSpc>
              <a:spcBef>
                <a:spcPct val="0"/>
              </a:spcBef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9525" y="-289554"/>
            <a:ext cx="18278475" cy="25031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080"/>
              </a:lnSpc>
            </a:pPr>
            <a:r>
              <a:rPr lang="en-US" sz="72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Conversion of Er diagram into relational model</a:t>
            </a:r>
          </a:p>
        </p:txBody>
      </p:sp>
      <p:graphicFrame>
        <p:nvGraphicFramePr>
          <p:cNvPr name="Object 4" id="4"/>
          <p:cNvGraphicFramePr/>
          <p:nvPr/>
        </p:nvGraphicFramePr>
        <p:xfrm>
          <a:off x="0" y="2807774"/>
          <a:ext cx="3771900" cy="3771900"/>
        </p:xfrm>
        <a:graphic>
          <a:graphicData uri="http://schemas.openxmlformats.org/presentationml/2006/ole">
            <p:oleObj imgW="4521200" imgH="4521200" r:id="rId3" progId="Excel.Sheet.12" name="Worksheet">
              <p:embed/>
              <p:pic>
                <p:nvPicPr>
                  <p:cNvPr name="" id="0"/>
                  <p:cNvPicPr/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1270000" y="1270000"/>
                    <a:ext cx="1270000" cy="1270000"/>
                  </a:xfrm>
                  <a:prstGeom prst="rect"/>
                </p:spPr>
              </p:pic>
            </p:oleObj>
          </a:graphicData>
        </a:graphic>
      </p:graphicFrame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9E9E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-598671" y="-1743170"/>
            <a:ext cx="4840370" cy="6758253"/>
          </a:xfrm>
          <a:custGeom>
            <a:avLst/>
            <a:gdLst/>
            <a:ahLst/>
            <a:cxnLst/>
            <a:rect r="r" b="b" t="t" l="l"/>
            <a:pathLst>
              <a:path h="6758253" w="4840370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668325" y="4041844"/>
            <a:ext cx="12951349" cy="19747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107"/>
              </a:lnSpc>
            </a:pPr>
            <a:r>
              <a:rPr lang="en-US" b="true" sz="11505">
                <a:solidFill>
                  <a:srgbClr val="3F3D3E"/>
                </a:solidFill>
                <a:latin typeface="Alexandria Bold"/>
                <a:ea typeface="Alexandria Bold"/>
                <a:cs typeface="Alexandria Bold"/>
                <a:sym typeface="Alexandria Bold"/>
              </a:rPr>
              <a:t>THANK YOU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-574333">
            <a:off x="-598671" y="5498906"/>
            <a:ext cx="4840370" cy="6758253"/>
          </a:xfrm>
          <a:custGeom>
            <a:avLst/>
            <a:gdLst/>
            <a:ahLst/>
            <a:cxnLst/>
            <a:rect r="r" b="b" t="t" l="l"/>
            <a:pathLst>
              <a:path h="6758253" w="4840370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5" id="5"/>
          <p:cNvSpPr/>
          <p:nvPr/>
        </p:nvSpPr>
        <p:spPr>
          <a:xfrm>
            <a:off x="4541415" y="9464180"/>
            <a:ext cx="11672841" cy="0"/>
          </a:xfrm>
          <a:prstGeom prst="line">
            <a:avLst/>
          </a:prstGeom>
          <a:ln cap="flat" w="9525">
            <a:solidFill>
              <a:srgbClr val="545454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DAGrX9-HZuI</dc:identifier>
  <dcterms:modified xsi:type="dcterms:W3CDTF">2011-08-01T06:04:30Z</dcterms:modified>
  <cp:revision>1</cp:revision>
  <dc:title>of changing an er diagram into relation model</dc:title>
</cp:coreProperties>
</file>