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B8DD23-5437-4A66-BD41-F5E0192F7F19}">
  <a:tblStyle styleId="{2DB8DD23-5437-4A66-BD41-F5E0192F7F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30a899a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30a899a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a0796eb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a0796eb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2ebeafb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2ebeafb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30a899a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30a899a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2ebeafb1a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2ebeafb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2ebeafb1a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2ebeafb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2ebeafb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2ebeafb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30a899a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30a899a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30a899ae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30a899ae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623150" y="630225"/>
            <a:ext cx="50802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CRIME      ANALYSIS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887875" y="3238450"/>
            <a:ext cx="48336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Aayusha Shrestha</a:t>
            </a:r>
            <a:br>
              <a:rPr lang="en" sz="2400"/>
            </a:br>
            <a:r>
              <a:rPr lang="en" sz="2400"/>
              <a:t>Bishwas Kafle</a:t>
            </a:r>
            <a:br>
              <a:rPr lang="en" sz="2400"/>
            </a:br>
            <a:r>
              <a:rPr lang="en" sz="2400"/>
              <a:t>Suman Astani 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00" y="461400"/>
            <a:ext cx="2859201" cy="425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1" name="Google Shape;141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855550" y="1344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MODELS USED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2855550" y="2204051"/>
            <a:ext cx="34329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/>
              <a:t>K-Nearest Neighbors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➔"/>
            </a:pPr>
            <a:r>
              <a:rPr lang="en"/>
              <a:t>Decision Trees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175" y="152400"/>
            <a:ext cx="3865749" cy="41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26017" y="474990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Confusion Matrix for KNN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77692" y="437707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Confusion Matrix For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950" y="457525"/>
            <a:ext cx="4036124" cy="37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 AND EVALUATION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{2DB8DD23-5437-4A66-BD41-F5E0192F7F19}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KAPPA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0.8372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0.5051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0.4580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0.9718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/>
                        <a:t>0.8562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909247" y="1431950"/>
            <a:ext cx="79101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Both models performed well in predicting the arrest decision and have shown promising result with decision tree showing better 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Further research and refinement can lead to improved accuracy of these models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3" name="Google Shape;173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2939175" y="1438775"/>
            <a:ext cx="3432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LIMITATIONS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7"/>
          <p:cNvSpPr txBox="1"/>
          <p:nvPr>
            <p:ph idx="4294967295" type="body"/>
          </p:nvPr>
        </p:nvSpPr>
        <p:spPr>
          <a:xfrm>
            <a:off x="2855550" y="2381125"/>
            <a:ext cx="34329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Data Quality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Imbalanced Data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475750" y="1284075"/>
            <a:ext cx="6321600" cy="32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additional models such as Neural Network, Random Forest.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 and bias mitigation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Prediction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hotspot prediction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Criminal Network Analysis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7497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Introduction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Objectives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Dataset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Approaches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Models Used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Result and Evaluation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Conclusion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Limitations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Future Work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Crime is a social problem.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Law enforcement agencies in Chicago have been facing problems in addressing high crime rate.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Machine learning has emerged as a valuable tool for predicting and arrest decisions.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➔"/>
            </a:pPr>
            <a:r>
              <a:rPr lang="en" sz="1200"/>
              <a:t>We will explore the opportunities and challenges of using ML in predicting arrest decisions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34525" y="5986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OBJECTIVES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922913" y="2752897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834522" y="1595775"/>
            <a:ext cx="7897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machine learning models capable of predicting whether a person will be </a:t>
            </a:r>
            <a:r>
              <a:rPr lang="en"/>
              <a:t>arrested</a:t>
            </a:r>
            <a:r>
              <a:rPr lang="en"/>
              <a:t>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and compare the performances of different data mining </a:t>
            </a:r>
            <a:r>
              <a:rPr lang="en"/>
              <a:t>algorithms in terms of their predictive accuracy, sensitivity, specificity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opportunities and challenges for predicting arrests, including issues related to data quality, feature selection, model interpretabiltiy.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824475" y="575950"/>
            <a:ext cx="789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24472" y="1595775"/>
            <a:ext cx="7907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collected from Chicago Data Portal which is publicly available from 2001 to Present.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 variables present in the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such as Date, Crime Type, Description, Location, Arrest, Community Area, Beat, Domestic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‘Arrest’ is the response variable.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9500" y="536475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APPROACHES 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19425" y="1221450"/>
            <a:ext cx="42105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700"/>
            </a:br>
            <a:r>
              <a:rPr b="1" lang="en" sz="1700"/>
              <a:t>Data Cleaning</a:t>
            </a:r>
            <a:r>
              <a:rPr b="1" lang="en" sz="1100"/>
              <a:t> </a:t>
            </a:r>
            <a:r>
              <a:rPr b="1" lang="en" sz="1700"/>
              <a:t>and Preprocessing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Dropped null/missing values.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Filtered out irrelevant features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Variable Date has been segregated into Day, Month and Weekday variables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Combined similar crime type into one to reduce the number.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823900" y="823069"/>
            <a:ext cx="4036150" cy="3784757"/>
            <a:chOff x="4823900" y="823069"/>
            <a:chExt cx="4036150" cy="3784757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3900" y="823069"/>
              <a:ext cx="4036150" cy="3784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8"/>
            <p:cNvSpPr/>
            <p:nvPr/>
          </p:nvSpPr>
          <p:spPr>
            <a:xfrm>
              <a:off x="5905025" y="3304225"/>
              <a:ext cx="1878000" cy="567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25950" y="182050"/>
            <a:ext cx="63582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03375" y="854850"/>
            <a:ext cx="47208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Arrest Decision based on Year and Month respectively.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 Arrest rate is always higher compared to arrest for each year and  month.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Theft and Battery most </a:t>
            </a:r>
            <a:r>
              <a:rPr lang="en" sz="1500"/>
              <a:t>frequent</a:t>
            </a:r>
            <a:r>
              <a:rPr lang="en" sz="1500"/>
              <a:t> crime, ARSON with least.</a:t>
            </a:r>
            <a:endParaRPr sz="15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400" y="2982525"/>
            <a:ext cx="4327524" cy="2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-3391" t="0"/>
          <a:stretch/>
        </p:blipFill>
        <p:spPr>
          <a:xfrm>
            <a:off x="5204125" y="393450"/>
            <a:ext cx="3939876" cy="20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09" y="2778800"/>
            <a:ext cx="3639082" cy="2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9500" y="453075"/>
            <a:ext cx="63582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09850" y="1417800"/>
            <a:ext cx="45207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Friday highest no of crime. midday is the  time where criminal are most active. Recorded crime is maximum.</a:t>
            </a:r>
            <a:endParaRPr sz="15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50" y="2881925"/>
            <a:ext cx="3803818" cy="22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042" y="2854290"/>
            <a:ext cx="3930908" cy="22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175" y="348500"/>
            <a:ext cx="4110700" cy="25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9500" y="453075"/>
            <a:ext cx="63582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09850" y="1417800"/>
            <a:ext cx="41622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Summer popular time for crime.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to August =&gt; High Crime Reason? Weather condition, Peak tourism, Economic factor [ i,e summer month] people earn and travel a lot</a:t>
            </a:r>
            <a:endParaRPr sz="18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750" y="1244500"/>
            <a:ext cx="4541250" cy="28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