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9" r:id="rId7"/>
    <p:sldId id="264" r:id="rId8"/>
    <p:sldId id="266" r:id="rId9"/>
    <p:sldId id="279" r:id="rId10"/>
    <p:sldId id="267" r:id="rId11"/>
    <p:sldId id="268" r:id="rId12"/>
    <p:sldId id="280" r:id="rId13"/>
    <p:sldId id="274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19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449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8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E56F3AF-3FC8-4432-935D-F6A405C882E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20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0C39-480A-4615-8AE7-476087AA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Presentation on New age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shopping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2DC52-8AE5-423C-8E75-6A0907E9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3885023"/>
            <a:ext cx="9612971" cy="11433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By – Aayush Basnet ( 171601)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Jiwan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Gharti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(171719)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Sapkota (171718)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Prasad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Chapagain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(171748)</a:t>
            </a:r>
          </a:p>
        </p:txBody>
      </p:sp>
    </p:spTree>
    <p:extLst>
      <p:ext uri="{BB962C8B-B14F-4D97-AF65-F5344CB8AC3E}">
        <p14:creationId xmlns:p14="http://schemas.microsoft.com/office/powerpoint/2010/main" val="126937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A6C8-818C-44CF-B490-A691A82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8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9B5CA-1C71-4165-A71D-10A5306D8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02" y="734805"/>
            <a:ext cx="9227976" cy="5656664"/>
          </a:xfrm>
        </p:spPr>
      </p:pic>
    </p:spTree>
    <p:extLst>
      <p:ext uri="{BB962C8B-B14F-4D97-AF65-F5344CB8AC3E}">
        <p14:creationId xmlns:p14="http://schemas.microsoft.com/office/powerpoint/2010/main" val="35747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1BC-CD77-434E-B83B-423FA3B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46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B3754-8325-4453-A626-3A9F120F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114425"/>
            <a:ext cx="8620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6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63CE-9AE0-4F18-BF5D-8A834E3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993"/>
            <a:ext cx="9601200" cy="947057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25202-9756-4396-AFD9-49519FF5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54359"/>
            <a:ext cx="10011747" cy="5309119"/>
          </a:xfrm>
        </p:spPr>
      </p:pic>
    </p:spTree>
    <p:extLst>
      <p:ext uri="{BB962C8B-B14F-4D97-AF65-F5344CB8AC3E}">
        <p14:creationId xmlns:p14="http://schemas.microsoft.com/office/powerpoint/2010/main" val="108398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EF9C-674C-407D-847D-583F93E4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ED78-A289-4971-9833-744161D3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market analyzing is always been challenging work for business analysts.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Thus, through online platform data can be collecte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 which includes what product customer desires,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Large geographical areas can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be covered,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pens up doors to many small retailers,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in-win situation for both consumer and sellers.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9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32E83-F913-48A9-B6EF-65199DAA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33" y="4177814"/>
            <a:ext cx="5362782" cy="2464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C7099-1132-4025-9ACC-5135C84D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102B-2701-491A-8435-CD88923A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modifications and domain extensions are planned:</a:t>
            </a:r>
          </a:p>
          <a:p>
            <a:pPr lvl="0"/>
            <a:r>
              <a:rPr lang="en-US" dirty="0"/>
              <a:t>Implementing the program to the mobile,</a:t>
            </a:r>
          </a:p>
          <a:p>
            <a:pPr lvl="0"/>
            <a:r>
              <a:rPr lang="en-US" dirty="0"/>
              <a:t>Implementing the chat system,</a:t>
            </a:r>
          </a:p>
          <a:p>
            <a:pPr lvl="0"/>
            <a:r>
              <a:rPr lang="en-US" dirty="0"/>
              <a:t>Improving the search engine.</a:t>
            </a:r>
          </a:p>
          <a:p>
            <a:pPr lvl="0"/>
            <a:r>
              <a:rPr lang="en-US" dirty="0"/>
              <a:t>Product recommendations</a:t>
            </a:r>
          </a:p>
          <a:p>
            <a:pPr lvl="0"/>
            <a:r>
              <a:rPr lang="en-US" dirty="0"/>
              <a:t>Payment with Card</a:t>
            </a:r>
          </a:p>
          <a:p>
            <a:pPr lvl="0"/>
            <a:r>
              <a:rPr lang="en-US" dirty="0"/>
              <a:t>Mail to customer after making purchase</a:t>
            </a:r>
          </a:p>
          <a:p>
            <a:pPr lvl="0"/>
            <a:r>
              <a:rPr lang="en-US" dirty="0"/>
              <a:t>Making website fully responsive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26-35DF-4C95-BBD1-DEECDF37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4F90-2180-4268-9E9C-2464E14B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https://sites.google.com/site/shoppingonlineexperience/social-aspect/conclusion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https://www.freeprojectz.com/dfd/online-shopping-system-dataflow-diagramhttps://www.slideshare.net/iammridul/stock-market-prediction-49058866?from_action=save</a:t>
            </a:r>
          </a:p>
        </p:txBody>
      </p:sp>
    </p:spTree>
    <p:extLst>
      <p:ext uri="{BB962C8B-B14F-4D97-AF65-F5344CB8AC3E}">
        <p14:creationId xmlns:p14="http://schemas.microsoft.com/office/powerpoint/2010/main" val="321130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3A04-8ABB-45A3-9752-4FAE23B9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92718"/>
            <a:ext cx="9601200" cy="9172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NEW AGE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110E-523E-4AA5-8274-00ECD72D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TYPE OF STORE-FRONT.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E9922-C73B-4A8A-A704-CE8771E7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6" y="2843902"/>
            <a:ext cx="5799069" cy="368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EADBC-6870-4405-B8B3-18948B31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263"/>
            <a:ext cx="1905434" cy="16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3F7AE-E3E5-436D-AA5A-E3C0ECD7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0" y="1020416"/>
            <a:ext cx="8335619" cy="49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177-42AA-4540-88EC-FC8F97AC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7D29-7638-4B0A-8E49-FDA0FB81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of electronic commerce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consumers to directly buy goods or services from a seller over the Internet using a web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the customer to submit online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vendor to sell goods without needing any physical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“Bill me later shopping” and “Credit shopping”</a:t>
            </a:r>
          </a:p>
        </p:txBody>
      </p:sp>
      <p:pic>
        <p:nvPicPr>
          <p:cNvPr id="1026" name="Picture 2" descr="600+ Free Online Shopping &amp; Ecommerce Images - Pixabay">
            <a:extLst>
              <a:ext uri="{FF2B5EF4-FFF2-40B4-BE49-F238E27FC236}">
                <a16:creationId xmlns:a16="http://schemas.microsoft.com/office/drawing/2014/main" id="{88AC1EA9-5AA1-4069-9F18-D2EA1352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97" y="4672219"/>
            <a:ext cx="6241774" cy="2185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9B8C-ECF8-40C1-AC01-6E46055D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18C4-E953-4D90-AAFA-A135A522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72816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 interface where customers can do online shopping in easy way.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a service or product online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reach out to a larger Audience.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time of buyer.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modernize the primitive way of shopping.</a:t>
            </a:r>
          </a:p>
        </p:txBody>
      </p:sp>
      <p:pic>
        <p:nvPicPr>
          <p:cNvPr id="2052" name="Picture 4" descr="Buying and Selling a Home at the Same Time?">
            <a:extLst>
              <a:ext uri="{FF2B5EF4-FFF2-40B4-BE49-F238E27FC236}">
                <a16:creationId xmlns:a16="http://schemas.microsoft.com/office/drawing/2014/main" id="{D1449509-1150-4203-AF96-62BB301F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3762789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8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7719-850A-43F6-91BA-12532CD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2DFA-BE41-43FE-9065-7A34F039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DJANGO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</p:txBody>
      </p:sp>
      <p:pic>
        <p:nvPicPr>
          <p:cNvPr id="3074" name="Picture 2" descr="Programmer Character Working On Laptop Coding, Creating New Website,..  Royalty Free Cliparts, Vectors, And Stock Illustration. Image 123434527.">
            <a:extLst>
              <a:ext uri="{FF2B5EF4-FFF2-40B4-BE49-F238E27FC236}">
                <a16:creationId xmlns:a16="http://schemas.microsoft.com/office/drawing/2014/main" id="{BA2F3B0D-4E80-4DC3-B328-34860870B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12" y="1428750"/>
            <a:ext cx="7664588" cy="5105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3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EA14-247D-40BD-9679-6949512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BENEFITS/NOVELITY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3C60-82DB-42DC-B5FB-71750A8D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 of buyer,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24/7 hours service,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products before buying,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customers globally,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run business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237027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51227-E684-40FF-8063-EA658145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94" y="2549122"/>
            <a:ext cx="2385391" cy="1759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BB6DC-F87E-469F-B503-8E86215C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DC1F-7B5E-43C7-A887-DF3E5CA4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 captured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66653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9A4-5914-4CFD-934C-31296F7F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6265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8923-5205-4E0B-9672-DEBE5F83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opportunity,</a:t>
            </a:r>
          </a:p>
          <a:p>
            <a:r>
              <a:rPr lang="en-US" dirty="0"/>
              <a:t>Business objectives,</a:t>
            </a:r>
          </a:p>
          <a:p>
            <a:r>
              <a:rPr lang="en-US" dirty="0"/>
              <a:t>Hardware,</a:t>
            </a:r>
          </a:p>
          <a:p>
            <a:r>
              <a:rPr lang="en-US" dirty="0"/>
              <a:t>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03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589</TotalTime>
  <Words>358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Franklin Gothic Book</vt:lpstr>
      <vt:lpstr>Times New Roman</vt:lpstr>
      <vt:lpstr>Wingdings</vt:lpstr>
      <vt:lpstr>Crop</vt:lpstr>
      <vt:lpstr>Presentation on New age  shopping </vt:lpstr>
      <vt:lpstr>   NEW AGE SHOPPING</vt:lpstr>
      <vt:lpstr>PowerPoint Presentation</vt:lpstr>
      <vt:lpstr>Introduction</vt:lpstr>
      <vt:lpstr>Goal</vt:lpstr>
      <vt:lpstr>TOOL SPECIFICATION</vt:lpstr>
      <vt:lpstr>BENEFITS/NOVELITY OF THE APPLICATION</vt:lpstr>
      <vt:lpstr>DATASET</vt:lpstr>
      <vt:lpstr>Analysis</vt:lpstr>
      <vt:lpstr>Use Case Diagram</vt:lpstr>
      <vt:lpstr>Data Flow Diagram </vt:lpstr>
      <vt:lpstr>ER Diagram</vt:lpstr>
      <vt:lpstr>CONCLUSION</vt:lpstr>
      <vt:lpstr>Future Work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Stock Market Prediction</dc:title>
  <dc:creator>Aayush Basnet</dc:creator>
  <cp:lastModifiedBy>Aayush Basnet</cp:lastModifiedBy>
  <cp:revision>78</cp:revision>
  <dcterms:created xsi:type="dcterms:W3CDTF">2019-12-27T08:06:21Z</dcterms:created>
  <dcterms:modified xsi:type="dcterms:W3CDTF">2021-10-03T08:39:24Z</dcterms:modified>
</cp:coreProperties>
</file>