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9" r:id="rId7"/>
    <p:sldId id="264" r:id="rId8"/>
    <p:sldId id="267" r:id="rId9"/>
    <p:sldId id="268" r:id="rId10"/>
    <p:sldId id="280" r:id="rId11"/>
    <p:sldId id="274" r:id="rId12"/>
    <p:sldId id="277" r:id="rId13"/>
    <p:sldId id="28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01FDD-0826-4ACC-BEE7-1794CC1CD89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AC6BC-5F4F-4AB3-AB09-760F15BB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CADF1D-8AE5-4659-9657-05C970835CD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19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9FD7-A180-4C2D-9534-493DDB1E936A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AB7C-30CC-4C64-A13F-B73072DB40A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4EF8-1665-44D6-8A36-E0444690E5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B2E05-88DC-4428-BF32-10170DB78273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449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FBDF-5B84-4842-B960-E32AEA33AD7C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F9F6-5C32-4F27-8C99-3E949B8FFEA5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6312-93B8-4D70-BB11-DB87DAAE42E9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144-D67A-4D22-8490-715B4A1C3921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E8BCF-F99B-43AD-B904-94B80C4B9F0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8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3EA08-317D-49B7-95DB-2AC4A9F6C17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17280D-49D7-4ABC-A80F-E9D1B6CE60F8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867E64-9CDD-4594-817B-3148A41C06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20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C39-480A-4615-8AE7-476087AA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Presentation on New age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shopping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2DC52-8AE5-423C-8E75-6A0907E9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858" y="3228717"/>
            <a:ext cx="9612971" cy="250706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By – Aayush Basnet ( 171601)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Jiwan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Gharti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(171719)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Sapkota (171718)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 Prasad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Chapagain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(171748)</a:t>
            </a:r>
          </a:p>
          <a:p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Mr. Prakash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Paudal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6908-D77C-4A00-BFF2-38AF3444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B848-8A61-4695-A7D7-934FFC4693E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1A72F-B6D0-47EB-86DE-B4BF0AB9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3CE-9AE0-4F18-BF5D-8A834E3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993"/>
            <a:ext cx="9601200" cy="947057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E63ED-91BF-49BE-8FCD-111EB0C6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924-314A-47C8-A011-8AE8B4A0AB33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573E-1E94-4F9C-8C58-7B819220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AFA36E-211F-46D3-BA40-043AB934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68050"/>
            <a:ext cx="10037618" cy="5127949"/>
          </a:xfrm>
        </p:spPr>
      </p:pic>
    </p:spTree>
    <p:extLst>
      <p:ext uri="{BB962C8B-B14F-4D97-AF65-F5344CB8AC3E}">
        <p14:creationId xmlns:p14="http://schemas.microsoft.com/office/powerpoint/2010/main" val="108398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EF9C-674C-407D-847D-583F93E4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ED78-A289-4971-9833-744161D3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market analyzing is always been challenging work for business analysts.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Thus, through online platform data can be collecte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 which includes what product customer desires,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Large geographical areas can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be covered,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pens up doors to many small retailers,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in-win situation for both consumer and sellers.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1411-3B5A-4965-AA9A-12648A7E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061F-57FF-4E82-9BF0-303FA74CB64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E32C9-BBF0-45DE-8401-7E6636E6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32E83-F913-48A9-B6EF-65199DAA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33" y="4177814"/>
            <a:ext cx="5362782" cy="2464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C7099-1132-4025-9ACC-5135C84D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102B-2701-491A-8435-CD88923A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modifications and domain extensions are planned:</a:t>
            </a:r>
          </a:p>
          <a:p>
            <a:pPr lvl="0"/>
            <a:r>
              <a:rPr lang="en-US" dirty="0"/>
              <a:t>Improving the search engine.</a:t>
            </a:r>
          </a:p>
          <a:p>
            <a:pPr lvl="0"/>
            <a:r>
              <a:rPr lang="en-US" dirty="0"/>
              <a:t>Product recommendations</a:t>
            </a:r>
          </a:p>
          <a:p>
            <a:pPr lvl="0"/>
            <a:r>
              <a:rPr lang="en-US" dirty="0"/>
              <a:t>Payment with Card, Khalti</a:t>
            </a:r>
          </a:p>
          <a:p>
            <a:pPr lvl="0"/>
            <a:r>
              <a:rPr lang="en-US" dirty="0"/>
              <a:t>Inventory management</a:t>
            </a:r>
          </a:p>
          <a:p>
            <a:pPr lvl="0"/>
            <a:r>
              <a:rPr lang="en-US" dirty="0"/>
              <a:t>Making website fully responsive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0B3D6-C692-4B72-8AF9-A0A4F60D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D3B5-F2AE-4385-83F3-32E9D2D5652F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0EFB-8952-4D87-9B2F-69ACFA08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DAE-FABF-419C-B82C-0058F4E0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BC5E19-B80C-4479-A722-96C3279E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0" y="2286000"/>
            <a:ext cx="5909900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FE99-E07C-4253-AA9B-9941FB6D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4EF8-1665-44D6-8A36-E0444690E5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B757-E52A-4B22-AEC9-5AE8C89B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26-35DF-4C95-BBD1-DEECDF37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4F90-2180-4268-9E9C-2464E14B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https://sites.google.com/site/shoppingonlineexperience/social-aspect/conclusion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https://www.freeprojectz.com/dfd/online-shopping-system-dataflow-diagramhttps://www.slideshare.net/iammridul/stock-market-prediction-49058866?from_action=save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F076-22C6-4804-846E-C16D46A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DB0A-8483-4748-BBEA-3D4B75B4836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072E4-2CB9-4C38-91F3-18A16EC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3A04-8ABB-45A3-9752-4FAE23B9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92718"/>
            <a:ext cx="9601200" cy="9172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NEW AGE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110E-523E-4AA5-8274-00ECD72D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TYPE OF STORE-FRONT.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E9922-C73B-4A8A-A704-CE8771E7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6" y="2843902"/>
            <a:ext cx="5799069" cy="368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EADBC-6870-4405-B8B3-18948B31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263"/>
            <a:ext cx="1905434" cy="16386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2715-7327-46E9-B2F8-8272A597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5B97-546D-49AA-8ADE-CF40E585428C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EF7C-CCDD-4D06-834E-A91A80CF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3F7AE-E3E5-436D-AA5A-E3C0ECD7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0" y="1020416"/>
            <a:ext cx="8335619" cy="49960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CD308-17DF-4798-A306-ABFA9326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08C0-DA30-4837-B113-0A3ADBEF8D88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DBD33-FEE8-4F34-BCD7-BE287751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177-42AA-4540-88EC-FC8F97AC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7D29-7638-4B0A-8E49-FDA0FB81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09" y="1825625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of electronic commerce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consumers to directly buy goods or services from a seller over the Internet using a web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the customer to submit online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vendor to sell goods without needing any physical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“Bill me later shopping” and “Credit shopping”</a:t>
            </a:r>
          </a:p>
        </p:txBody>
      </p:sp>
      <p:pic>
        <p:nvPicPr>
          <p:cNvPr id="1026" name="Picture 2" descr="600+ Free Online Shopping &amp; Ecommerce Images - Pixabay">
            <a:extLst>
              <a:ext uri="{FF2B5EF4-FFF2-40B4-BE49-F238E27FC236}">
                <a16:creationId xmlns:a16="http://schemas.microsoft.com/office/drawing/2014/main" id="{88AC1EA9-5AA1-4069-9F18-D2EA1352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97" y="4672219"/>
            <a:ext cx="6241774" cy="2185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F6D4-FA23-4268-A6AC-A64BAE6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91F-E110-488F-BE02-66E4F5AF85B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B539A-095B-4EBB-BC36-E0EBF584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9B8C-ECF8-40C1-AC01-6E46055D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8C4-E953-4D90-AAFA-A135A522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72816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interface where customers can do online shopping in easy way.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a service or product online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reach out to a larger Audience.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time of buyer.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modernize the primitive way of shopping.</a:t>
            </a:r>
          </a:p>
        </p:txBody>
      </p:sp>
      <p:pic>
        <p:nvPicPr>
          <p:cNvPr id="2052" name="Picture 4" descr="Buying and Selling a Home at the Same Time?">
            <a:extLst>
              <a:ext uri="{FF2B5EF4-FFF2-40B4-BE49-F238E27FC236}">
                <a16:creationId xmlns:a16="http://schemas.microsoft.com/office/drawing/2014/main" id="{D1449509-1150-4203-AF96-62BB301F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3762789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4204-8520-4BB7-9F54-108BE55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A44B-837C-4DF4-AEFE-225D444FC9D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ABD5-354D-4595-AF60-73692B44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7719-850A-43F6-91BA-12532CD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2DFA-BE41-43FE-9065-7A34F039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DJANGO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PostgreSQL</a:t>
            </a:r>
          </a:p>
        </p:txBody>
      </p:sp>
      <p:pic>
        <p:nvPicPr>
          <p:cNvPr id="3074" name="Picture 2" descr="Programmer Character Working On Laptop Coding, Creating New Website,..  Royalty Free Cliparts, Vectors, And Stock Illustration. Image 123434527.">
            <a:extLst>
              <a:ext uri="{FF2B5EF4-FFF2-40B4-BE49-F238E27FC236}">
                <a16:creationId xmlns:a16="http://schemas.microsoft.com/office/drawing/2014/main" id="{BA2F3B0D-4E80-4DC3-B328-34860870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12" y="1428750"/>
            <a:ext cx="7664588" cy="5105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B235-6848-4AAA-893F-038FA631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4701-8AD4-4A5E-B20F-6A5D1555EA0A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C3C15-77FF-40DB-88B0-5E53CA9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EA14-247D-40BD-9679-6949512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BENEFITS/NOVELITY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3C60-82DB-42DC-B5FB-71750A8D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of buyer,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24/7 hours service,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products before buying,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customers globally,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run business from anywhere.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7750-B4DB-45B8-A286-F15FD418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524E-AFC1-4710-B9FB-D1B628BA2A73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F284C-F809-42C5-BAC9-5EB4C381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A6C8-818C-44CF-B490-A691A82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8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9B5CA-1C71-4165-A71D-10A5306D8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2" y="734805"/>
            <a:ext cx="9227976" cy="565666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4813F-3FB9-4761-AA48-839A5E2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154-125D-4759-969E-114BC8BF17C1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FCAFA-16CF-4B74-AA4B-2AA68CF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1BC-CD77-434E-B83B-423FA3B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46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B3754-8325-4453-A626-3A9F120F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114425"/>
            <a:ext cx="8620125" cy="46291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1C140-68CE-4123-BF0D-14DB18C4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6A8B-A09F-4D9E-8DD8-DC2E23409CF2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A7DE-3DA7-4EF4-B3E6-11961BD3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7E64-9CDD-4594-817B-3148A41C0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25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920</TotalTime>
  <Words>357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Times New Roman</vt:lpstr>
      <vt:lpstr>Wingdings</vt:lpstr>
      <vt:lpstr>Crop</vt:lpstr>
      <vt:lpstr>Presentation on New age  shopping </vt:lpstr>
      <vt:lpstr>   NEW AGE SHOPPING</vt:lpstr>
      <vt:lpstr>PowerPoint Presentation</vt:lpstr>
      <vt:lpstr>Introduction</vt:lpstr>
      <vt:lpstr>Goal</vt:lpstr>
      <vt:lpstr>TOOL SPECIFICATION</vt:lpstr>
      <vt:lpstr>BENEFITS/NOVELITY OF THE APPLICATION</vt:lpstr>
      <vt:lpstr>Use Case Diagram</vt:lpstr>
      <vt:lpstr>Data Flow Diagram </vt:lpstr>
      <vt:lpstr>ER Diagram</vt:lpstr>
      <vt:lpstr>CONCLUSION</vt:lpstr>
      <vt:lpstr>Future Work </vt:lpstr>
      <vt:lpstr>Questions?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Stock Market Prediction</dc:title>
  <dc:creator>Aayush Basnet</dc:creator>
  <cp:lastModifiedBy>Aayush Basnet</cp:lastModifiedBy>
  <cp:revision>86</cp:revision>
  <dcterms:created xsi:type="dcterms:W3CDTF">2019-12-27T08:06:21Z</dcterms:created>
  <dcterms:modified xsi:type="dcterms:W3CDTF">2021-10-05T09:41:44Z</dcterms:modified>
</cp:coreProperties>
</file>