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64" r:id="rId4"/>
    <p:sldId id="263" r:id="rId5"/>
    <p:sldId id="265" r:id="rId6"/>
    <p:sldId id="266" r:id="rId7"/>
    <p:sldId id="268" r:id="rId8"/>
    <p:sldId id="267" r:id="rId9"/>
    <p:sldId id="269" r:id="rId10"/>
    <p:sldId id="260" r:id="rId11"/>
    <p:sldId id="262" r:id="rId1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ber" initials="s" lastIdx="1" clrIdx="0">
    <p:extLst>
      <p:ext uri="{19B8F6BF-5375-455C-9EA6-DF929625EA0E}">
        <p15:presenceInfo xmlns:p15="http://schemas.microsoft.com/office/powerpoint/2012/main" userId="swe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3" autoAdjust="0"/>
  </p:normalViewPr>
  <p:slideViewPr>
    <p:cSldViewPr snapToGrid="0" showGuides="1">
      <p:cViewPr varScale="1">
        <p:scale>
          <a:sx n="56" d="100"/>
          <a:sy n="56" d="100"/>
        </p:scale>
        <p:origin x="1580" y="40"/>
      </p:cViewPr>
      <p:guideLst>
        <p:guide orient="horz" pos="431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440"/>
              </a:lnSpc>
              <a:spcBef>
                <a:spcPts val="0"/>
              </a:spcBef>
              <a:spcAft>
                <a:spcPts val="0"/>
              </a:spcAft>
            </a:pPr>
            <a:r>
              <a:rPr lang="en-US" sz="1800" dirty="0">
                <a:effectLst/>
                <a:latin typeface="Helvetica" panose="020B0604020202020204" pitchFamily="34" charset="0"/>
                <a:ea typeface="Times New Roman" panose="02020603050405020304" pitchFamily="18" charset="0"/>
                <a:cs typeface="Segoe UI" panose="020B0502040204020203" pitchFamily="34" charset="0"/>
              </a:rPr>
              <a:t>The Frame Problem is a classic problem in AI concerning the changes and non-changes that arise from performing actions. The frame problem in simple words </a:t>
            </a:r>
            <a:r>
              <a:rPr lang="en-US" sz="1800" dirty="0">
                <a:solidFill>
                  <a:srgbClr val="000000"/>
                </a:solidFill>
                <a:effectLst/>
                <a:latin typeface="Helvetica" panose="020B0604020202020204" pitchFamily="34" charset="0"/>
                <a:ea typeface="Times New Roman" panose="02020603050405020304" pitchFamily="18" charset="0"/>
                <a:cs typeface="Segoe UI" panose="020B0502040204020203" pitchFamily="34" charset="0"/>
              </a:rPr>
              <a:t>frame problem is the problem of representing the effects of action in First-order logic without having to represent explicitly a large number of intuitively obvious non-effects. For example, there is a robot who has to open a door but there are many factors evolve like whether the door is locked or not, how is the handle of door (shape and type), etc. Now if there is change in door locked or not locked status robot still has to know how is the handle of door which is obviously in same shape and type.</a:t>
            </a:r>
            <a:r>
              <a:rPr lang="en-US" sz="1800" dirty="0">
                <a:effectLst/>
                <a:latin typeface="Helvetica" panose="020B0604020202020204" pitchFamily="34" charset="0"/>
                <a:ea typeface="Times New Roman" panose="02020603050405020304" pitchFamily="18" charset="0"/>
                <a:cs typeface="Segoe UI" panose="020B0502040204020203"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40"/>
              </a:lnSpc>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Segoe UI" panose="020B0502040204020203" pitchFamily="34" charset="0"/>
              </a:rPr>
              <a:t>Motivation behind dealing with this particular problem is that automation will make human work minimal and frame problem is an obstacle in 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01533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lot of stuff to discus to I won’t repeat let’s just straight move on to these</a:t>
            </a:r>
          </a:p>
        </p:txBody>
      </p:sp>
      <p:sp>
        <p:nvSpPr>
          <p:cNvPr id="4" name="Slide Number Placeholder 3"/>
          <p:cNvSpPr>
            <a:spLocks noGrp="1"/>
          </p:cNvSpPr>
          <p:nvPr>
            <p:ph type="sldNum" sz="quarter" idx="5"/>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8253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fluent values, actions</a:t>
            </a:r>
          </a:p>
          <a:p>
            <a:r>
              <a:rPr lang="en-US" dirty="0"/>
              <a:t> An action signature consists of three nonempty sets a set V of value names a set F of </a:t>
            </a:r>
            <a:r>
              <a:rPr lang="en-US" dirty="0" err="1"/>
              <a:t>uent</a:t>
            </a:r>
            <a:r>
              <a:rPr lang="en-US" dirty="0"/>
              <a:t> names and a set A of action name</a:t>
            </a:r>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2102942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superposition to </a:t>
            </a:r>
            <a:r>
              <a:rPr lang="en-US" dirty="0" err="1"/>
              <a:t>analyse</a:t>
            </a:r>
            <a:r>
              <a:rPr lang="en-US" dirty="0"/>
              <a:t> action signatures to achieve this.</a:t>
            </a:r>
          </a:p>
          <a:p>
            <a:r>
              <a:rPr lang="en-US" dirty="0"/>
              <a:t>Fluent = person with values u, li, d (for unborn, living, dead). E.g. the U,L,D-state ({a}, {b}, ∅) assigns a the value u, and b the value li </a:t>
            </a:r>
          </a:p>
        </p:txBody>
      </p:sp>
      <p:sp>
        <p:nvSpPr>
          <p:cNvPr id="4" name="Slide Number Placeholder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2351249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26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828675" y="4289400"/>
            <a:ext cx="7500938" cy="36180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11" name="Text Placeholder 10"/>
          <p:cNvSpPr>
            <a:spLocks noGrp="1"/>
          </p:cNvSpPr>
          <p:nvPr>
            <p:ph type="body" sz="quarter" idx="10"/>
          </p:nvPr>
        </p:nvSpPr>
        <p:spPr>
          <a:xfrm>
            <a:off x="828675" y="5481750"/>
            <a:ext cx="4679325" cy="979374"/>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3" name="Slide Number Placeholder 2"/>
          <p:cNvSpPr>
            <a:spLocks noGrp="1"/>
          </p:cNvSpPr>
          <p:nvPr>
            <p:ph type="sldNum" sz="quarter" idx="12"/>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881075"/>
            <a:ext cx="7500938" cy="4040188"/>
          </a:xfrm>
        </p:spPr>
        <p:txBody>
          <a:bodyPr/>
          <a:lstStyle>
            <a:lvl1pPr>
              <a:defRPr sz="2400" b="0"/>
            </a:lvl1pPr>
            <a:lvl4pPr marL="1168400" indent="-3429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Slide Number Placeholder 2"/>
          <p:cNvSpPr>
            <a:spLocks noGrp="1"/>
          </p:cNvSpPr>
          <p:nvPr>
            <p:ph type="sldNum" sz="quarter" idx="12"/>
          </p:nvPr>
        </p:nvSpPr>
        <p:spPr>
          <a:xfrm>
            <a:off x="7086600" y="544553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6" y="1881075"/>
            <a:ext cx="3933824"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881075"/>
            <a:ext cx="3934800"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Slide Number Placeholder 2"/>
          <p:cNvSpPr>
            <a:spLocks noGrp="1"/>
          </p:cNvSpPr>
          <p:nvPr>
            <p:ph type="sldNum" sz="quarter" idx="13"/>
          </p:nvPr>
        </p:nvSpPr>
        <p:spPr>
          <a:xfrm>
            <a:off x="7086600" y="545496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38276"/>
            <a:ext cx="4204800" cy="4736282"/>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905000"/>
            <a:ext cx="3819525" cy="3987688"/>
          </a:xfrm>
        </p:spPr>
        <p:txBody>
          <a:bodyPr/>
          <a:lstStyle>
            <a:lvl1pPr marL="238125" indent="-238125">
              <a:spcBef>
                <a:spcPts val="850"/>
              </a:spcBef>
              <a:buClr>
                <a:schemeClr val="tx2"/>
              </a:buClr>
              <a:buFont typeface="Calibri" panose="020F0502020204030204" pitchFamily="34" charset="0"/>
              <a:buChar char="–"/>
              <a:defRPr sz="18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8275"/>
            <a:ext cx="9144000" cy="4708001"/>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6466788"/>
            <a:ext cx="9144000" cy="391212"/>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4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75774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Rectangle 10"/>
          <p:cNvSpPr/>
          <p:nvPr/>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6" name="Straight Connector 5"/>
          <p:cNvCxnSpPr/>
          <p:nvPr/>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a:xfrm>
            <a:off x="7086600" y="613370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00DB9-A23F-43BD-B7EF-862D750C72E7}" type="slidenum">
              <a:rPr lang="en-IE" smtClean="0"/>
              <a:t>‹#›</a:t>
            </a:fld>
            <a:endParaRPr lang="en-IE"/>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Lst>
  <p:hf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ts val="1417"/>
        </a:spcBef>
        <a:buFont typeface="Arial" pitchFamily="34" charset="0"/>
        <a:buChar char="•"/>
        <a:defRPr sz="2400" b="0" kern="1200">
          <a:solidFill>
            <a:schemeClr val="tx1"/>
          </a:solidFill>
          <a:latin typeface="+mn-lt"/>
          <a:ea typeface="+mn-ea"/>
          <a:cs typeface="+mn-cs"/>
        </a:defRPr>
      </a:lvl1pPr>
      <a:lvl2pPr marL="631825"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895350"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1168400" indent="-342900" algn="l" defTabSz="914400" rtl="0" eaLnBrk="1" latinLnBrk="0" hangingPunct="1">
        <a:spcBef>
          <a:spcPts val="1134"/>
        </a:spcBef>
        <a:buClr>
          <a:schemeClr val="tx2"/>
        </a:buClr>
        <a:buFont typeface="Arial" panose="020B0604020202020204" pitchFamily="34" charset="0"/>
        <a:buChar char="•"/>
        <a:defRPr sz="2000" kern="1200">
          <a:solidFill>
            <a:schemeClr val="tx1"/>
          </a:solidFill>
          <a:latin typeface="+mn-lt"/>
          <a:ea typeface="+mn-ea"/>
          <a:cs typeface="+mn-cs"/>
        </a:defRPr>
      </a:lvl4pPr>
      <a:lvl5pPr marL="1433513"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Frame Problem : A Python notebook</a:t>
            </a:r>
          </a:p>
        </p:txBody>
      </p:sp>
      <p:sp>
        <p:nvSpPr>
          <p:cNvPr id="3" name="Subtitle 2"/>
          <p:cNvSpPr>
            <a:spLocks noGrp="1"/>
          </p:cNvSpPr>
          <p:nvPr>
            <p:ph type="subTitle" idx="1"/>
          </p:nvPr>
        </p:nvSpPr>
        <p:spPr/>
        <p:txBody>
          <a:bodyPr/>
          <a:lstStyle/>
          <a:p>
            <a:r>
              <a:rPr lang="en-US" dirty="0"/>
              <a:t>The aim of this project is to understand the various approaches to Frame problem by working them out over finite transition systems, encoded in Python.</a:t>
            </a:r>
          </a:p>
          <a:p>
            <a:endParaRPr lang="en-US" dirty="0"/>
          </a:p>
          <a:p>
            <a:endParaRPr lang="en-GB" dirty="0"/>
          </a:p>
        </p:txBody>
      </p:sp>
      <p:sp>
        <p:nvSpPr>
          <p:cNvPr id="6" name="Text Placeholder 5"/>
          <p:cNvSpPr>
            <a:spLocks noGrp="1"/>
          </p:cNvSpPr>
          <p:nvPr>
            <p:ph type="body" sz="quarter" idx="10"/>
          </p:nvPr>
        </p:nvSpPr>
        <p:spPr/>
        <p:txBody>
          <a:bodyPr/>
          <a:lstStyle/>
          <a:p>
            <a:pPr marL="0" indent="0">
              <a:buNone/>
            </a:pPr>
            <a:r>
              <a:rPr lang="en-GB" dirty="0"/>
              <a:t>Aayush Choudhary</a:t>
            </a:r>
          </a:p>
          <a:p>
            <a:pPr marL="0" indent="0">
              <a:buNone/>
            </a:pPr>
            <a:r>
              <a:rPr lang="en-GB" dirty="0"/>
              <a:t>(20328469)</a:t>
            </a:r>
          </a:p>
          <a:p>
            <a:pPr marL="0" indent="0">
              <a:buNone/>
            </a:pPr>
            <a:endParaRPr lang="en-GB" dirty="0"/>
          </a:p>
          <a:p>
            <a:pPr lvl="2"/>
            <a:r>
              <a:rPr lang="en-GB" dirty="0"/>
              <a:t>Date 14</a:t>
            </a:r>
            <a:r>
              <a:rPr lang="en-GB" baseline="30000" dirty="0"/>
              <a:t>th</a:t>
            </a:r>
            <a:r>
              <a:rPr lang="en-GB" dirty="0"/>
              <a:t> April 2022</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131618"/>
            <a:ext cx="7500939" cy="647363"/>
          </a:xfrm>
        </p:spPr>
        <p:txBody>
          <a:bodyPr/>
          <a:lstStyle/>
          <a:p>
            <a:pPr algn="ctr"/>
            <a:r>
              <a:rPr lang="en-GB" sz="5400" dirty="0"/>
              <a:t>Questions ?</a:t>
            </a:r>
          </a:p>
        </p:txBody>
      </p:sp>
    </p:spTree>
    <p:extLst>
      <p:ext uri="{BB962C8B-B14F-4D97-AF65-F5344CB8AC3E}">
        <p14:creationId xmlns:p14="http://schemas.microsoft.com/office/powerpoint/2010/main" val="17346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73074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GB" dirty="0"/>
              <a:t>Background</a:t>
            </a:r>
          </a:p>
          <a:p>
            <a:pPr marL="342900" indent="-342900">
              <a:buFont typeface="Arial" panose="020B0604020202020204" pitchFamily="34" charset="0"/>
              <a:buChar char="•"/>
            </a:pPr>
            <a:r>
              <a:rPr lang="en-GB" dirty="0"/>
              <a:t>Allen interval relations</a:t>
            </a:r>
          </a:p>
          <a:p>
            <a:pPr marL="342900" indent="-342900">
              <a:buFont typeface="Arial" panose="020B0604020202020204" pitchFamily="34" charset="0"/>
              <a:buChar char="•"/>
            </a:pPr>
            <a:r>
              <a:rPr lang="en-GB" dirty="0"/>
              <a:t>Action languages</a:t>
            </a:r>
          </a:p>
          <a:p>
            <a:pPr marL="342900" indent="-342900">
              <a:buFont typeface="Arial" panose="020B0604020202020204" pitchFamily="34" charset="0"/>
              <a:buChar char="•"/>
            </a:pPr>
            <a:r>
              <a:rPr lang="en-GB" dirty="0"/>
              <a:t>How these relate to frame problem</a:t>
            </a:r>
          </a:p>
          <a:p>
            <a:pPr marL="342900" indent="-342900">
              <a:buFont typeface="Arial" panose="020B0604020202020204" pitchFamily="34" charset="0"/>
              <a:buChar char="•"/>
            </a:pPr>
            <a:r>
              <a:rPr lang="en-GB" dirty="0"/>
              <a:t>Demo of Artefact</a:t>
            </a:r>
          </a:p>
          <a:p>
            <a:r>
              <a:rPr lang="en-GB" dirty="0"/>
              <a:t>Implementation Issues</a:t>
            </a:r>
          </a:p>
          <a:p>
            <a:pPr marL="342900" indent="-342900">
              <a:buFont typeface="Arial" panose="020B0604020202020204" pitchFamily="34" charset="0"/>
              <a:buChar char="•"/>
            </a:pPr>
            <a:r>
              <a:rPr lang="en-GB" dirty="0"/>
              <a:t>Future Work</a:t>
            </a:r>
          </a:p>
          <a:p>
            <a:pPr marL="342900" indent="-342900">
              <a:buFont typeface="Arial" panose="020B0604020202020204" pitchFamily="34" charset="0"/>
              <a:buChar char="•"/>
            </a:pPr>
            <a:endParaRPr lang="en-GB" dirty="0"/>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2</a:t>
            </a:fld>
            <a:endParaRPr lang="en-IE"/>
          </a:p>
        </p:txBody>
      </p:sp>
    </p:spTree>
    <p:extLst>
      <p:ext uri="{BB962C8B-B14F-4D97-AF65-F5344CB8AC3E}">
        <p14:creationId xmlns:p14="http://schemas.microsoft.com/office/powerpoint/2010/main" val="311008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&amp; Related Work</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GB" dirty="0"/>
              <a:t>Allen interval relations</a:t>
            </a:r>
          </a:p>
          <a:p>
            <a:pPr marL="342900" indent="-342900">
              <a:buFont typeface="Arial" panose="020B0604020202020204" pitchFamily="34" charset="0"/>
              <a:buChar char="•"/>
            </a:pPr>
            <a:endParaRPr lang="en-GB" dirty="0"/>
          </a:p>
          <a:p>
            <a:pPr marL="342900" indent="-342900">
              <a:spcBef>
                <a:spcPts val="0"/>
              </a:spcBef>
              <a:buFont typeface="Arial" panose="020B0604020202020204" pitchFamily="34" charset="0"/>
              <a:buChar char="•"/>
            </a:pPr>
            <a:r>
              <a:rPr lang="en-GB" dirty="0"/>
              <a:t>Action languages</a:t>
            </a:r>
          </a:p>
          <a:p>
            <a:pPr marL="342900" indent="-342900">
              <a:spcBef>
                <a:spcPts val="0"/>
              </a:spcBef>
              <a:buFont typeface="Arial" panose="020B0604020202020204" pitchFamily="34" charset="0"/>
              <a:buChar char="•"/>
            </a:pPr>
            <a:endParaRPr lang="en-GB" dirty="0"/>
          </a:p>
          <a:p>
            <a:pPr marL="342900" indent="-342900">
              <a:spcBef>
                <a:spcPts val="0"/>
              </a:spcBef>
              <a:buFont typeface="Arial" panose="020B0604020202020204" pitchFamily="34" charset="0"/>
              <a:buChar char="•"/>
            </a:pPr>
            <a:r>
              <a:rPr lang="en-GB" dirty="0"/>
              <a:t>How these relate to frame problem</a:t>
            </a:r>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3</a:t>
            </a:fld>
            <a:endParaRPr lang="en-IE"/>
          </a:p>
        </p:txBody>
      </p:sp>
    </p:spTree>
    <p:extLst>
      <p:ext uri="{BB962C8B-B14F-4D97-AF65-F5344CB8AC3E}">
        <p14:creationId xmlns:p14="http://schemas.microsoft.com/office/powerpoint/2010/main" val="134129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4" y="222840"/>
            <a:ext cx="7500939" cy="561600"/>
          </a:xfrm>
        </p:spPr>
        <p:txBody>
          <a:bodyPr/>
          <a:lstStyle/>
          <a:p>
            <a:r>
              <a:rPr lang="en-GB" dirty="0"/>
              <a:t>Allen interval relations</a:t>
            </a:r>
          </a:p>
        </p:txBody>
      </p:sp>
      <p:sp>
        <p:nvSpPr>
          <p:cNvPr id="4" name="Text Placeholder 3"/>
          <p:cNvSpPr>
            <a:spLocks noGrp="1"/>
          </p:cNvSpPr>
          <p:nvPr>
            <p:ph type="body" sz="quarter" idx="11"/>
          </p:nvPr>
        </p:nvSpPr>
        <p:spPr>
          <a:xfrm>
            <a:off x="828675" y="822960"/>
            <a:ext cx="7500938" cy="276225"/>
          </a:xfrm>
        </p:spPr>
        <p:txBody>
          <a:bodyPr/>
          <a:lstStyle/>
          <a:p>
            <a:pPr marL="0" indent="0">
              <a:buNone/>
            </a:pPr>
            <a:r>
              <a:rPr lang="en-US" dirty="0"/>
              <a:t>Allen's interval algebra is a calculus for temporal reasoning that was introduced by James F. Allen in 1983.</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4</a:t>
            </a:fld>
            <a:endParaRPr lang="en-IE"/>
          </a:p>
        </p:txBody>
      </p:sp>
      <p:pic>
        <p:nvPicPr>
          <p:cNvPr id="7" name="Picture 6">
            <a:extLst>
              <a:ext uri="{FF2B5EF4-FFF2-40B4-BE49-F238E27FC236}">
                <a16:creationId xmlns:a16="http://schemas.microsoft.com/office/drawing/2014/main" id="{DF19547F-1C5D-44AC-ACE2-19DFB5E5EF78}"/>
              </a:ext>
            </a:extLst>
          </p:cNvPr>
          <p:cNvPicPr>
            <a:picLocks noChangeAspect="1"/>
          </p:cNvPicPr>
          <p:nvPr/>
        </p:nvPicPr>
        <p:blipFill>
          <a:blip r:embed="rId2"/>
          <a:stretch>
            <a:fillRect/>
          </a:stretch>
        </p:blipFill>
        <p:spPr>
          <a:xfrm>
            <a:off x="1249680" y="1571625"/>
            <a:ext cx="6122670" cy="4763230"/>
          </a:xfrm>
          <a:prstGeom prst="rect">
            <a:avLst/>
          </a:prstGeom>
        </p:spPr>
      </p:pic>
      <p:pic>
        <p:nvPicPr>
          <p:cNvPr id="9" name="Picture 8">
            <a:extLst>
              <a:ext uri="{FF2B5EF4-FFF2-40B4-BE49-F238E27FC236}">
                <a16:creationId xmlns:a16="http://schemas.microsoft.com/office/drawing/2014/main" id="{C6707AFC-1788-4CE1-BC73-94DE16B1F3F4}"/>
              </a:ext>
            </a:extLst>
          </p:cNvPr>
          <p:cNvPicPr>
            <a:picLocks noChangeAspect="1"/>
          </p:cNvPicPr>
          <p:nvPr/>
        </p:nvPicPr>
        <p:blipFill>
          <a:blip r:embed="rId3"/>
          <a:stretch>
            <a:fillRect/>
          </a:stretch>
        </p:blipFill>
        <p:spPr>
          <a:xfrm>
            <a:off x="1249680" y="1449533"/>
            <a:ext cx="6644640" cy="4836768"/>
          </a:xfrm>
          <a:prstGeom prst="rect">
            <a:avLst/>
          </a:prstGeom>
        </p:spPr>
      </p:pic>
      <p:pic>
        <p:nvPicPr>
          <p:cNvPr id="11" name="Picture 10">
            <a:extLst>
              <a:ext uri="{FF2B5EF4-FFF2-40B4-BE49-F238E27FC236}">
                <a16:creationId xmlns:a16="http://schemas.microsoft.com/office/drawing/2014/main" id="{0B84BB7E-D30B-415C-97C7-94C2F1CB5B13}"/>
              </a:ext>
            </a:extLst>
          </p:cNvPr>
          <p:cNvPicPr>
            <a:picLocks noChangeAspect="1"/>
          </p:cNvPicPr>
          <p:nvPr/>
        </p:nvPicPr>
        <p:blipFill>
          <a:blip r:embed="rId4"/>
          <a:stretch>
            <a:fillRect/>
          </a:stretch>
        </p:blipFill>
        <p:spPr>
          <a:xfrm>
            <a:off x="1337310" y="1490486"/>
            <a:ext cx="6644639" cy="4805538"/>
          </a:xfrm>
          <a:prstGeom prst="rect">
            <a:avLst/>
          </a:prstGeom>
        </p:spPr>
      </p:pic>
    </p:spTree>
    <p:extLst>
      <p:ext uri="{BB962C8B-B14F-4D97-AF65-F5344CB8AC3E}">
        <p14:creationId xmlns:p14="http://schemas.microsoft.com/office/powerpoint/2010/main" val="115933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4" y="291420"/>
            <a:ext cx="7500939" cy="561600"/>
          </a:xfrm>
        </p:spPr>
        <p:txBody>
          <a:bodyPr/>
          <a:lstStyle/>
          <a:p>
            <a:r>
              <a:rPr lang="en-GB" dirty="0"/>
              <a:t>Action languages</a:t>
            </a:r>
          </a:p>
        </p:txBody>
      </p:sp>
      <p:sp>
        <p:nvSpPr>
          <p:cNvPr id="3" name="Text Placeholder 2"/>
          <p:cNvSpPr>
            <a:spLocks noGrp="1"/>
          </p:cNvSpPr>
          <p:nvPr>
            <p:ph type="body" sz="quarter" idx="10"/>
          </p:nvPr>
        </p:nvSpPr>
        <p:spPr/>
        <p:txBody>
          <a:bodyPr/>
          <a:lstStyle/>
          <a:p>
            <a:r>
              <a:rPr lang="en-US" dirty="0"/>
              <a:t>Action Signatures</a:t>
            </a:r>
          </a:p>
          <a:p>
            <a:r>
              <a:rPr lang="en-US" dirty="0"/>
              <a:t>Transition System</a:t>
            </a:r>
          </a:p>
          <a:p>
            <a:r>
              <a:rPr lang="en-US" dirty="0"/>
              <a:t>Strips</a:t>
            </a:r>
            <a:endParaRPr lang="en-GB" dirty="0"/>
          </a:p>
        </p:txBody>
      </p:sp>
      <p:sp>
        <p:nvSpPr>
          <p:cNvPr id="4" name="Text Placeholder 3"/>
          <p:cNvSpPr>
            <a:spLocks noGrp="1"/>
          </p:cNvSpPr>
          <p:nvPr>
            <p:ph type="body" sz="quarter" idx="11"/>
          </p:nvPr>
        </p:nvSpPr>
        <p:spPr>
          <a:xfrm>
            <a:off x="828675" y="857250"/>
            <a:ext cx="7500938" cy="276225"/>
          </a:xfrm>
        </p:spPr>
        <p:txBody>
          <a:bodyPr/>
          <a:lstStyle/>
          <a:p>
            <a:pPr marL="0" indent="0">
              <a:buNone/>
            </a:pPr>
            <a:r>
              <a:rPr lang="en-US" dirty="0"/>
              <a:t>Action languages are formal models of parts of the natural language that are used for talking about the effects of actions. </a:t>
            </a:r>
            <a:r>
              <a:rPr lang="en-US" dirty="0" err="1"/>
              <a:t>Liclob</a:t>
            </a:r>
            <a:r>
              <a:rPr lang="en-US" dirty="0"/>
              <a:t> 1998Linkoping University Electronic Press</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5</a:t>
            </a:fld>
            <a:endParaRPr lang="en-IE"/>
          </a:p>
        </p:txBody>
      </p:sp>
    </p:spTree>
    <p:extLst>
      <p:ext uri="{BB962C8B-B14F-4D97-AF65-F5344CB8AC3E}">
        <p14:creationId xmlns:p14="http://schemas.microsoft.com/office/powerpoint/2010/main" val="261444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these relate to frame problem</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GB" dirty="0"/>
              <a:t>Combining action language to our case which we say in Allen relations</a:t>
            </a:r>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6</a:t>
            </a:fld>
            <a:endParaRPr lang="en-IE"/>
          </a:p>
        </p:txBody>
      </p:sp>
      <p:pic>
        <p:nvPicPr>
          <p:cNvPr id="7" name="Picture 6">
            <a:extLst>
              <a:ext uri="{FF2B5EF4-FFF2-40B4-BE49-F238E27FC236}">
                <a16:creationId xmlns:a16="http://schemas.microsoft.com/office/drawing/2014/main" id="{0AF30E11-366D-4D13-B11A-54DC1AE4A98F}"/>
              </a:ext>
            </a:extLst>
          </p:cNvPr>
          <p:cNvPicPr>
            <a:picLocks noChangeAspect="1"/>
          </p:cNvPicPr>
          <p:nvPr/>
        </p:nvPicPr>
        <p:blipFill>
          <a:blip r:embed="rId3"/>
          <a:stretch>
            <a:fillRect/>
          </a:stretch>
        </p:blipFill>
        <p:spPr>
          <a:xfrm>
            <a:off x="828675" y="1612702"/>
            <a:ext cx="7286626" cy="4790024"/>
          </a:xfrm>
          <a:prstGeom prst="rect">
            <a:avLst/>
          </a:prstGeom>
        </p:spPr>
      </p:pic>
    </p:spTree>
    <p:extLst>
      <p:ext uri="{BB962C8B-B14F-4D97-AF65-F5344CB8AC3E}">
        <p14:creationId xmlns:p14="http://schemas.microsoft.com/office/powerpoint/2010/main" val="6128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of artefacts</a:t>
            </a:r>
          </a:p>
        </p:txBody>
      </p:sp>
      <p:sp>
        <p:nvSpPr>
          <p:cNvPr id="3" name="Text Placeholder 2"/>
          <p:cNvSpPr>
            <a:spLocks noGrp="1"/>
          </p:cNvSpPr>
          <p:nvPr>
            <p:ph type="body" sz="quarter" idx="10"/>
          </p:nvPr>
        </p:nvSpPr>
        <p:spPr/>
        <p:txBody>
          <a:bodyPr/>
          <a:lstStyle/>
          <a:p>
            <a:pPr lvl="1"/>
            <a:endParaRPr lang="en-GB" dirty="0"/>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7</a:t>
            </a:fld>
            <a:endParaRPr lang="en-IE"/>
          </a:p>
        </p:txBody>
      </p:sp>
    </p:spTree>
    <p:extLst>
      <p:ext uri="{BB962C8B-B14F-4D97-AF65-F5344CB8AC3E}">
        <p14:creationId xmlns:p14="http://schemas.microsoft.com/office/powerpoint/2010/main" val="32126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issues</a:t>
            </a:r>
          </a:p>
        </p:txBody>
      </p:sp>
      <p:sp>
        <p:nvSpPr>
          <p:cNvPr id="3" name="Text Placeholder 2"/>
          <p:cNvSpPr>
            <a:spLocks noGrp="1"/>
          </p:cNvSpPr>
          <p:nvPr>
            <p:ph type="body" sz="quarter" idx="10"/>
          </p:nvPr>
        </p:nvSpPr>
        <p:spPr/>
        <p:txBody>
          <a:bodyPr/>
          <a:lstStyle/>
          <a:p>
            <a:r>
              <a:rPr lang="en-GB" dirty="0"/>
              <a:t>The issues I faced were to understand the theory </a:t>
            </a:r>
          </a:p>
          <a:p>
            <a:r>
              <a:rPr lang="en-GB" dirty="0"/>
              <a:t>Implementation of these into code was complex </a:t>
            </a:r>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8</a:t>
            </a:fld>
            <a:endParaRPr lang="en-IE"/>
          </a:p>
        </p:txBody>
      </p:sp>
    </p:spTree>
    <p:extLst>
      <p:ext uri="{BB962C8B-B14F-4D97-AF65-F5344CB8AC3E}">
        <p14:creationId xmlns:p14="http://schemas.microsoft.com/office/powerpoint/2010/main" val="174853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4B96-CD34-4E1F-8D71-32F3275B342F}"/>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1575C9A8-2625-4EE4-8792-B2F39933A335}"/>
              </a:ext>
            </a:extLst>
          </p:cNvPr>
          <p:cNvSpPr>
            <a:spLocks noGrp="1"/>
          </p:cNvSpPr>
          <p:nvPr>
            <p:ph type="body" sz="quarter" idx="10"/>
          </p:nvPr>
        </p:nvSpPr>
        <p:spPr/>
        <p:txBody>
          <a:bodyPr/>
          <a:lstStyle/>
          <a:p>
            <a:r>
              <a:rPr lang="en-US" dirty="0"/>
              <a:t>Strips</a:t>
            </a:r>
          </a:p>
          <a:p>
            <a:r>
              <a:rPr lang="en-US" dirty="0"/>
              <a:t>Trying to analyze the problem</a:t>
            </a:r>
          </a:p>
        </p:txBody>
      </p:sp>
      <p:sp>
        <p:nvSpPr>
          <p:cNvPr id="4" name="Text Placeholder 3">
            <a:extLst>
              <a:ext uri="{FF2B5EF4-FFF2-40B4-BE49-F238E27FC236}">
                <a16:creationId xmlns:a16="http://schemas.microsoft.com/office/drawing/2014/main" id="{AAD50F6C-89CB-46A9-BA77-28FEFCF46924}"/>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E477C1AC-71BF-494F-98E9-39D68DE0FA8E}"/>
              </a:ext>
            </a:extLst>
          </p:cNvPr>
          <p:cNvSpPr>
            <a:spLocks noGrp="1"/>
          </p:cNvSpPr>
          <p:nvPr>
            <p:ph type="sldNum" sz="quarter" idx="12"/>
          </p:nvPr>
        </p:nvSpPr>
        <p:spPr/>
        <p:txBody>
          <a:bodyPr/>
          <a:lstStyle/>
          <a:p>
            <a:fld id="{7D300DB9-A23F-43BD-B7EF-862D750C72E7}" type="slidenum">
              <a:rPr lang="en-IE" smtClean="0"/>
              <a:t>9</a:t>
            </a:fld>
            <a:endParaRPr lang="en-IE"/>
          </a:p>
        </p:txBody>
      </p:sp>
    </p:spTree>
    <p:extLst>
      <p:ext uri="{BB962C8B-B14F-4D97-AF65-F5344CB8AC3E}">
        <p14:creationId xmlns:p14="http://schemas.microsoft.com/office/powerpoint/2010/main" val="2536231448"/>
      </p:ext>
    </p:extLst>
  </p:cSld>
  <p:clrMapOvr>
    <a:masterClrMapping/>
  </p:clrMapOvr>
</p:sld>
</file>

<file path=ppt/theme/theme1.xml><?xml version="1.0" encoding="utf-8"?>
<a:theme xmlns:a="http://schemas.openxmlformats.org/drawingml/2006/main" name="Trinity_PPT_Calibri_Option1">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Trinity_PPT_Calibri_Option1</Template>
  <TotalTime>138</TotalTime>
  <Words>457</Words>
  <Application>Microsoft Office PowerPoint</Application>
  <PresentationFormat>On-screen Show (4:3)</PresentationFormat>
  <Paragraphs>58</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vt:lpstr>
      <vt:lpstr>Trinity_PPT_Calibri_Option1</vt:lpstr>
      <vt:lpstr>The Frame Problem : A Python notebook</vt:lpstr>
      <vt:lpstr>Overview</vt:lpstr>
      <vt:lpstr>Background &amp; Related Work</vt:lpstr>
      <vt:lpstr>Allen interval relations</vt:lpstr>
      <vt:lpstr>Action languages</vt:lpstr>
      <vt:lpstr>How these relate to frame problem</vt:lpstr>
      <vt:lpstr>Demo of artefacts</vt:lpstr>
      <vt:lpstr>Implementation issues</vt:lpstr>
      <vt:lpstr>Future work</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Bold 26pt</dc:title>
  <dc:creator>Administrator</dc:creator>
  <cp:lastModifiedBy>aayush chaudhary]</cp:lastModifiedBy>
  <cp:revision>10</cp:revision>
  <cp:lastPrinted>2014-12-16T10:33:11Z</cp:lastPrinted>
  <dcterms:created xsi:type="dcterms:W3CDTF">2015-04-21T16:55:16Z</dcterms:created>
  <dcterms:modified xsi:type="dcterms:W3CDTF">2023-04-17T20:58:50Z</dcterms:modified>
</cp:coreProperties>
</file>