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E3E728-20F1-4F8F-BE3C-F90F56FAD4F1}" v="76" dt="2020-10-12T14:30:03.961"/>
    <p1510:client id="{C1E89BE1-1455-476D-8E0F-9A5E80F9DDD3}" v="1077" dt="2020-10-13T09:42:06.926"/>
    <p1510:client id="{F8803B6C-02D5-422F-9008-2928B615A32F}" v="3182" dt="2020-10-13T13:03:10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yush Deshmukh" userId="591715bd78652f7e" providerId="Windows Live" clId="Web-{F8803B6C-02D5-422F-9008-2928B615A32F}"/>
    <pc:docChg chg="addSld delSld modSld">
      <pc:chgData name="Aayush Deshmukh" userId="591715bd78652f7e" providerId="Windows Live" clId="Web-{F8803B6C-02D5-422F-9008-2928B615A32F}" dt="2020-10-13T13:03:10.964" v="3203" actId="20577"/>
      <pc:docMkLst>
        <pc:docMk/>
      </pc:docMkLst>
      <pc:sldChg chg="addSp delSp modSp">
        <pc:chgData name="Aayush Deshmukh" userId="591715bd78652f7e" providerId="Windows Live" clId="Web-{F8803B6C-02D5-422F-9008-2928B615A32F}" dt="2020-10-13T10:30:59.056" v="695" actId="14100"/>
        <pc:sldMkLst>
          <pc:docMk/>
          <pc:sldMk cId="3247364931" sldId="257"/>
        </pc:sldMkLst>
        <pc:spChg chg="mod">
          <ac:chgData name="Aayush Deshmukh" userId="591715bd78652f7e" providerId="Windows Live" clId="Web-{F8803B6C-02D5-422F-9008-2928B615A32F}" dt="2020-10-13T09:47:10.400" v="25" actId="20577"/>
          <ac:spMkLst>
            <pc:docMk/>
            <pc:sldMk cId="3247364931" sldId="257"/>
            <ac:spMk id="2" creationId="{E247019D-BE4A-4248-A7A2-65BFE5D621B2}"/>
          </ac:spMkLst>
        </pc:spChg>
        <pc:spChg chg="mod">
          <ac:chgData name="Aayush Deshmukh" userId="591715bd78652f7e" providerId="Windows Live" clId="Web-{F8803B6C-02D5-422F-9008-2928B615A32F}" dt="2020-10-13T10:30:59.056" v="695" actId="14100"/>
          <ac:spMkLst>
            <pc:docMk/>
            <pc:sldMk cId="3247364931" sldId="257"/>
            <ac:spMk id="3" creationId="{CD3055D1-D2FD-41D6-B93F-72777737E455}"/>
          </ac:spMkLst>
        </pc:spChg>
        <pc:spChg chg="add del">
          <ac:chgData name="Aayush Deshmukh" userId="591715bd78652f7e" providerId="Windows Live" clId="Web-{F8803B6C-02D5-422F-9008-2928B615A32F}" dt="2020-10-13T09:44:17.783" v="6"/>
          <ac:spMkLst>
            <pc:docMk/>
            <pc:sldMk cId="3247364931" sldId="257"/>
            <ac:spMk id="32" creationId="{DBF61EA3-B236-439E-9C0B-340980D56BEE}"/>
          </ac:spMkLst>
        </pc:spChg>
        <pc:spChg chg="add del">
          <ac:chgData name="Aayush Deshmukh" userId="591715bd78652f7e" providerId="Windows Live" clId="Web-{F8803B6C-02D5-422F-9008-2928B615A32F}" dt="2020-10-13T09:44:17.783" v="6"/>
          <ac:spMkLst>
            <pc:docMk/>
            <pc:sldMk cId="3247364931" sldId="257"/>
            <ac:spMk id="36" creationId="{E659831F-0D9A-4C63-9EBB-8435B85A440F}"/>
          </ac:spMkLst>
        </pc:spChg>
        <pc:spChg chg="add del">
          <ac:chgData name="Aayush Deshmukh" userId="591715bd78652f7e" providerId="Windows Live" clId="Web-{F8803B6C-02D5-422F-9008-2928B615A32F}" dt="2020-10-13T09:43:49.688" v="1"/>
          <ac:spMkLst>
            <pc:docMk/>
            <pc:sldMk cId="3247364931" sldId="257"/>
            <ac:spMk id="107" creationId="{201CC55D-ED54-4C5C-95E6-10947BD1103B}"/>
          </ac:spMkLst>
        </pc:spChg>
        <pc:spChg chg="add del">
          <ac:chgData name="Aayush Deshmukh" userId="591715bd78652f7e" providerId="Windows Live" clId="Web-{F8803B6C-02D5-422F-9008-2928B615A32F}" dt="2020-10-13T09:43:55.719" v="3"/>
          <ac:spMkLst>
            <pc:docMk/>
            <pc:sldMk cId="3247364931" sldId="257"/>
            <ac:spMk id="109" creationId="{DB304A14-32D0-4873-B914-423ED7B8DAFD}"/>
          </ac:spMkLst>
        </pc:spChg>
        <pc:spChg chg="add del">
          <ac:chgData name="Aayush Deshmukh" userId="591715bd78652f7e" providerId="Windows Live" clId="Web-{F8803B6C-02D5-422F-9008-2928B615A32F}" dt="2020-10-13T09:43:55.719" v="3"/>
          <ac:spMkLst>
            <pc:docMk/>
            <pc:sldMk cId="3247364931" sldId="257"/>
            <ac:spMk id="110" creationId="{1D460C86-854F-4FB3-ABC2-E823D8FEB9DB}"/>
          </ac:spMkLst>
        </pc:spChg>
        <pc:spChg chg="add del">
          <ac:chgData name="Aayush Deshmukh" userId="591715bd78652f7e" providerId="Windows Live" clId="Web-{F8803B6C-02D5-422F-9008-2928B615A32F}" dt="2020-10-13T09:43:49.688" v="1"/>
          <ac:spMkLst>
            <pc:docMk/>
            <pc:sldMk cId="3247364931" sldId="257"/>
            <ac:spMk id="112" creationId="{3873B707-463F-40B0-8227-E8CC6C67EB25}"/>
          </ac:spMkLst>
        </pc:spChg>
        <pc:spChg chg="add del">
          <ac:chgData name="Aayush Deshmukh" userId="591715bd78652f7e" providerId="Windows Live" clId="Web-{F8803B6C-02D5-422F-9008-2928B615A32F}" dt="2020-10-13T09:43:49.688" v="1"/>
          <ac:spMkLst>
            <pc:docMk/>
            <pc:sldMk cId="3247364931" sldId="257"/>
            <ac:spMk id="114" creationId="{C13237C8-E62C-4F0D-A318-BD6FB6C2D138}"/>
          </ac:spMkLst>
        </pc:spChg>
        <pc:spChg chg="add del">
          <ac:chgData name="Aayush Deshmukh" userId="591715bd78652f7e" providerId="Windows Live" clId="Web-{F8803B6C-02D5-422F-9008-2928B615A32F}" dt="2020-10-13T09:43:49.688" v="1"/>
          <ac:spMkLst>
            <pc:docMk/>
            <pc:sldMk cId="3247364931" sldId="257"/>
            <ac:spMk id="115" creationId="{19C9EAEA-39D0-4B0E-A0EB-51E7B26740B1}"/>
          </ac:spMkLst>
        </pc:spChg>
        <pc:spChg chg="add del">
          <ac:chgData name="Aayush Deshmukh" userId="591715bd78652f7e" providerId="Windows Live" clId="Web-{F8803B6C-02D5-422F-9008-2928B615A32F}" dt="2020-10-13T09:43:55.719" v="3"/>
          <ac:spMkLst>
            <pc:docMk/>
            <pc:sldMk cId="3247364931" sldId="257"/>
            <ac:spMk id="116" creationId="{BB48116A-278A-4CC5-89D3-9DE8E8FF1245}"/>
          </ac:spMkLst>
        </pc:spChg>
        <pc:spChg chg="add del">
          <ac:chgData name="Aayush Deshmukh" userId="591715bd78652f7e" providerId="Windows Live" clId="Web-{F8803B6C-02D5-422F-9008-2928B615A32F}" dt="2020-10-13T09:44:12.861" v="5"/>
          <ac:spMkLst>
            <pc:docMk/>
            <pc:sldMk cId="3247364931" sldId="257"/>
            <ac:spMk id="117" creationId="{59A309A7-1751-4ABE-A3C1-EEC40366AD89}"/>
          </ac:spMkLst>
        </pc:spChg>
        <pc:spChg chg="add del">
          <ac:chgData name="Aayush Deshmukh" userId="591715bd78652f7e" providerId="Windows Live" clId="Web-{F8803B6C-02D5-422F-9008-2928B615A32F}" dt="2020-10-13T09:44:12.861" v="5"/>
          <ac:spMkLst>
            <pc:docMk/>
            <pc:sldMk cId="3247364931" sldId="257"/>
            <ac:spMk id="118" creationId="{967D8EB6-EAE1-4F9C-B398-83321E287204}"/>
          </ac:spMkLst>
        </pc:spChg>
        <pc:spChg chg="add">
          <ac:chgData name="Aayush Deshmukh" userId="591715bd78652f7e" providerId="Windows Live" clId="Web-{F8803B6C-02D5-422F-9008-2928B615A32F}" dt="2020-10-13T09:44:17.783" v="6"/>
          <ac:spMkLst>
            <pc:docMk/>
            <pc:sldMk cId="3247364931" sldId="257"/>
            <ac:spMk id="119" creationId="{201CC55D-ED54-4C5C-95E6-10947BD1103B}"/>
          </ac:spMkLst>
        </pc:spChg>
        <pc:spChg chg="add">
          <ac:chgData name="Aayush Deshmukh" userId="591715bd78652f7e" providerId="Windows Live" clId="Web-{F8803B6C-02D5-422F-9008-2928B615A32F}" dt="2020-10-13T09:44:17.783" v="6"/>
          <ac:spMkLst>
            <pc:docMk/>
            <pc:sldMk cId="3247364931" sldId="257"/>
            <ac:spMk id="123" creationId="{3873B707-463F-40B0-8227-E8CC6C67EB25}"/>
          </ac:spMkLst>
        </pc:spChg>
        <pc:spChg chg="add">
          <ac:chgData name="Aayush Deshmukh" userId="591715bd78652f7e" providerId="Windows Live" clId="Web-{F8803B6C-02D5-422F-9008-2928B615A32F}" dt="2020-10-13T09:44:17.783" v="6"/>
          <ac:spMkLst>
            <pc:docMk/>
            <pc:sldMk cId="3247364931" sldId="257"/>
            <ac:spMk id="124" creationId="{C13237C8-E62C-4F0D-A318-BD6FB6C2D138}"/>
          </ac:spMkLst>
        </pc:spChg>
        <pc:spChg chg="add">
          <ac:chgData name="Aayush Deshmukh" userId="591715bd78652f7e" providerId="Windows Live" clId="Web-{F8803B6C-02D5-422F-9008-2928B615A32F}" dt="2020-10-13T09:44:17.783" v="6"/>
          <ac:spMkLst>
            <pc:docMk/>
            <pc:sldMk cId="3247364931" sldId="257"/>
            <ac:spMk id="125" creationId="{19C9EAEA-39D0-4B0E-A0EB-51E7B26740B1}"/>
          </ac:spMkLst>
        </pc:spChg>
        <pc:grpChg chg="add del">
          <ac:chgData name="Aayush Deshmukh" userId="591715bd78652f7e" providerId="Windows Live" clId="Web-{F8803B6C-02D5-422F-9008-2928B615A32F}" dt="2020-10-13T09:44:17.783" v="6"/>
          <ac:grpSpMkLst>
            <pc:docMk/>
            <pc:sldMk cId="3247364931" sldId="257"/>
            <ac:grpSpMk id="33" creationId="{28FAF094-D087-493F-8DF9-A486C2D6BBAA}"/>
          </ac:grpSpMkLst>
        </pc:grpChg>
        <pc:grpChg chg="add del">
          <ac:chgData name="Aayush Deshmukh" userId="591715bd78652f7e" providerId="Windows Live" clId="Web-{F8803B6C-02D5-422F-9008-2928B615A32F}" dt="2020-10-13T09:43:49.688" v="1"/>
          <ac:grpSpMkLst>
            <pc:docMk/>
            <pc:sldMk cId="3247364931" sldId="257"/>
            <ac:grpSpMk id="108" creationId="{1DE889C7-FAD6-4397-98E2-05D503484459}"/>
          </ac:grpSpMkLst>
        </pc:grpChg>
        <pc:grpChg chg="add">
          <ac:chgData name="Aayush Deshmukh" userId="591715bd78652f7e" providerId="Windows Live" clId="Web-{F8803B6C-02D5-422F-9008-2928B615A32F}" dt="2020-10-13T09:44:17.783" v="6"/>
          <ac:grpSpMkLst>
            <pc:docMk/>
            <pc:sldMk cId="3247364931" sldId="257"/>
            <ac:grpSpMk id="120" creationId="{1DE889C7-FAD6-4397-98E2-05D503484459}"/>
          </ac:grpSpMkLst>
        </pc:grpChg>
        <pc:picChg chg="mod">
          <ac:chgData name="Aayush Deshmukh" userId="591715bd78652f7e" providerId="Windows Live" clId="Web-{F8803B6C-02D5-422F-9008-2928B615A32F}" dt="2020-10-13T09:44:17.783" v="6"/>
          <ac:picMkLst>
            <pc:docMk/>
            <pc:sldMk cId="3247364931" sldId="257"/>
            <ac:picMk id="4" creationId="{CEDF0422-3545-4BB3-A2E0-F318D7111793}"/>
          </ac:picMkLst>
        </pc:picChg>
      </pc:sldChg>
      <pc:sldChg chg="addSp delSp modSp new mod setBg">
        <pc:chgData name="Aayush Deshmukh" userId="591715bd78652f7e" providerId="Windows Live" clId="Web-{F8803B6C-02D5-422F-9008-2928B615A32F}" dt="2020-10-13T10:53:23.227" v="1314" actId="20577"/>
        <pc:sldMkLst>
          <pc:docMk/>
          <pc:sldMk cId="85029342" sldId="258"/>
        </pc:sldMkLst>
        <pc:spChg chg="mod">
          <ac:chgData name="Aayush Deshmukh" userId="591715bd78652f7e" providerId="Windows Live" clId="Web-{F8803B6C-02D5-422F-9008-2928B615A32F}" dt="2020-10-13T10:23:02.328" v="572" actId="20577"/>
          <ac:spMkLst>
            <pc:docMk/>
            <pc:sldMk cId="85029342" sldId="258"/>
            <ac:spMk id="2" creationId="{428FBA36-AAAD-4937-9E5F-9623F4EA470A}"/>
          </ac:spMkLst>
        </pc:spChg>
        <pc:spChg chg="mod">
          <ac:chgData name="Aayush Deshmukh" userId="591715bd78652f7e" providerId="Windows Live" clId="Web-{F8803B6C-02D5-422F-9008-2928B615A32F}" dt="2020-10-13T10:53:23.227" v="1314" actId="20577"/>
          <ac:spMkLst>
            <pc:docMk/>
            <pc:sldMk cId="85029342" sldId="258"/>
            <ac:spMk id="3" creationId="{159693F5-C889-4BA9-9197-7BC247F7187B}"/>
          </ac:spMkLst>
        </pc:spChg>
        <pc:spChg chg="add del">
          <ac:chgData name="Aayush Deshmukh" userId="591715bd78652f7e" providerId="Windows Live" clId="Web-{F8803B6C-02D5-422F-9008-2928B615A32F}" dt="2020-10-13T10:20:59.650" v="556"/>
          <ac:spMkLst>
            <pc:docMk/>
            <pc:sldMk cId="85029342" sldId="258"/>
            <ac:spMk id="5" creationId="{1C799903-48D5-4A31-A1A2-541072D9771E}"/>
          </ac:spMkLst>
        </pc:spChg>
        <pc:spChg chg="add del">
          <ac:chgData name="Aayush Deshmukh" userId="591715bd78652f7e" providerId="Windows Live" clId="Web-{F8803B6C-02D5-422F-9008-2928B615A32F}" dt="2020-10-13T10:20:59.650" v="556"/>
          <ac:spMkLst>
            <pc:docMk/>
            <pc:sldMk cId="85029342" sldId="258"/>
            <ac:spMk id="6" creationId="{8EFFF109-FC58-4FD3-BE05-9775A1310F55}"/>
          </ac:spMkLst>
        </pc:spChg>
        <pc:spChg chg="add del">
          <ac:chgData name="Aayush Deshmukh" userId="591715bd78652f7e" providerId="Windows Live" clId="Web-{F8803B6C-02D5-422F-9008-2928B615A32F}" dt="2020-10-13T10:20:59.650" v="556"/>
          <ac:spMkLst>
            <pc:docMk/>
            <pc:sldMk cId="85029342" sldId="258"/>
            <ac:spMk id="7" creationId="{463EEC44-1BA3-44ED-81FC-A644B04B2A44}"/>
          </ac:spMkLst>
        </pc:spChg>
        <pc:spChg chg="add del">
          <ac:chgData name="Aayush Deshmukh" userId="591715bd78652f7e" providerId="Windows Live" clId="Web-{F8803B6C-02D5-422F-9008-2928B615A32F}" dt="2020-10-13T10:20:47.540" v="554"/>
          <ac:spMkLst>
            <pc:docMk/>
            <pc:sldMk cId="85029342" sldId="258"/>
            <ac:spMk id="8" creationId="{5C8908E2-EE49-44D2-9428-A28D2312A8D5}"/>
          </ac:spMkLst>
        </pc:spChg>
        <pc:spChg chg="add del">
          <ac:chgData name="Aayush Deshmukh" userId="591715bd78652f7e" providerId="Windows Live" clId="Web-{F8803B6C-02D5-422F-9008-2928B615A32F}" dt="2020-10-13T10:21:20.245" v="558"/>
          <ac:spMkLst>
            <pc:docMk/>
            <pc:sldMk cId="85029342" sldId="258"/>
            <ac:spMk id="9" creationId="{B6CDA21F-E7AF-4C75-8395-33F58D5B0E45}"/>
          </ac:spMkLst>
        </pc:spChg>
        <pc:spChg chg="add del">
          <ac:chgData name="Aayush Deshmukh" userId="591715bd78652f7e" providerId="Windows Live" clId="Web-{F8803B6C-02D5-422F-9008-2928B615A32F}" dt="2020-10-13T10:21:35.464" v="560"/>
          <ac:spMkLst>
            <pc:docMk/>
            <pc:sldMk cId="85029342" sldId="258"/>
            <ac:spMk id="11" creationId="{E777E57D-6A88-4B5B-A068-2BA7FF4E8CCA}"/>
          </ac:spMkLst>
        </pc:spChg>
        <pc:spChg chg="add del">
          <ac:chgData name="Aayush Deshmukh" userId="591715bd78652f7e" providerId="Windows Live" clId="Web-{F8803B6C-02D5-422F-9008-2928B615A32F}" dt="2020-10-13T10:20:59.650" v="556"/>
          <ac:spMkLst>
            <pc:docMk/>
            <pc:sldMk cId="85029342" sldId="258"/>
            <ac:spMk id="12" creationId="{E1B96AD6-92A9-4273-A62B-96A1C3E0BA95}"/>
          </ac:spMkLst>
        </pc:spChg>
        <pc:spChg chg="add del">
          <ac:chgData name="Aayush Deshmukh" userId="591715bd78652f7e" providerId="Windows Live" clId="Web-{F8803B6C-02D5-422F-9008-2928B615A32F}" dt="2020-10-13T10:21:35.464" v="560"/>
          <ac:spMkLst>
            <pc:docMk/>
            <pc:sldMk cId="85029342" sldId="258"/>
            <ac:spMk id="13" creationId="{F7117410-A2A4-4085-9ADC-46744551DBDE}"/>
          </ac:spMkLst>
        </pc:spChg>
        <pc:spChg chg="add del">
          <ac:chgData name="Aayush Deshmukh" userId="591715bd78652f7e" providerId="Windows Live" clId="Web-{F8803B6C-02D5-422F-9008-2928B615A32F}" dt="2020-10-13T10:20:47.540" v="554"/>
          <ac:spMkLst>
            <pc:docMk/>
            <pc:sldMk cId="85029342" sldId="258"/>
            <ac:spMk id="14" creationId="{4FEFA667-DE58-4745-9E9D-C6E61CB06A03}"/>
          </ac:spMkLst>
        </pc:spChg>
        <pc:spChg chg="add del">
          <ac:chgData name="Aayush Deshmukh" userId="591715bd78652f7e" providerId="Windows Live" clId="Web-{F8803B6C-02D5-422F-9008-2928B615A32F}" dt="2020-10-13T10:21:20.245" v="558"/>
          <ac:spMkLst>
            <pc:docMk/>
            <pc:sldMk cId="85029342" sldId="258"/>
            <ac:spMk id="15" creationId="{D5B0017B-2ECA-49AF-B397-DC140825DF8D}"/>
          </ac:spMkLst>
        </pc:spChg>
        <pc:spChg chg="add del">
          <ac:chgData name="Aayush Deshmukh" userId="591715bd78652f7e" providerId="Windows Live" clId="Web-{F8803B6C-02D5-422F-9008-2928B615A32F}" dt="2020-10-13T10:20:47.540" v="554"/>
          <ac:spMkLst>
            <pc:docMk/>
            <pc:sldMk cId="85029342" sldId="258"/>
            <ac:spMk id="16" creationId="{ED888B23-07FA-482A-96DF-47E31AF1A603}"/>
          </ac:spMkLst>
        </pc:spChg>
        <pc:spChg chg="add del">
          <ac:chgData name="Aayush Deshmukh" userId="591715bd78652f7e" providerId="Windows Live" clId="Web-{F8803B6C-02D5-422F-9008-2928B615A32F}" dt="2020-10-13T10:21:35.464" v="560"/>
          <ac:spMkLst>
            <pc:docMk/>
            <pc:sldMk cId="85029342" sldId="258"/>
            <ac:spMk id="19" creationId="{99F74EB5-E547-4FB4-95F5-BCC788F3C4A0}"/>
          </ac:spMkLst>
        </pc:spChg>
        <pc:spChg chg="add">
          <ac:chgData name="Aayush Deshmukh" userId="591715bd78652f7e" providerId="Windows Live" clId="Web-{F8803B6C-02D5-422F-9008-2928B615A32F}" dt="2020-10-13T10:21:49.637" v="561"/>
          <ac:spMkLst>
            <pc:docMk/>
            <pc:sldMk cId="85029342" sldId="258"/>
            <ac:spMk id="20" creationId="{B6CDA21F-E7AF-4C75-8395-33F58D5B0E45}"/>
          </ac:spMkLst>
        </pc:spChg>
        <pc:spChg chg="add">
          <ac:chgData name="Aayush Deshmukh" userId="591715bd78652f7e" providerId="Windows Live" clId="Web-{F8803B6C-02D5-422F-9008-2928B615A32F}" dt="2020-10-13T10:21:49.637" v="561"/>
          <ac:spMkLst>
            <pc:docMk/>
            <pc:sldMk cId="85029342" sldId="258"/>
            <ac:spMk id="25" creationId="{D5B0017B-2ECA-49AF-B397-DC140825DF8D}"/>
          </ac:spMkLst>
        </pc:spChg>
        <pc:grpChg chg="add del">
          <ac:chgData name="Aayush Deshmukh" userId="591715bd78652f7e" providerId="Windows Live" clId="Web-{F8803B6C-02D5-422F-9008-2928B615A32F}" dt="2020-10-13T10:20:47.540" v="554"/>
          <ac:grpSpMkLst>
            <pc:docMk/>
            <pc:sldMk cId="85029342" sldId="258"/>
            <ac:grpSpMk id="10" creationId="{53CA3DAA-08BB-476F-9793-941CFAEA5E61}"/>
          </ac:grpSpMkLst>
        </pc:grpChg>
        <pc:grpChg chg="add del">
          <ac:chgData name="Aayush Deshmukh" userId="591715bd78652f7e" providerId="Windows Live" clId="Web-{F8803B6C-02D5-422F-9008-2928B615A32F}" dt="2020-10-13T10:21:20.245" v="558"/>
          <ac:grpSpMkLst>
            <pc:docMk/>
            <pc:sldMk cId="85029342" sldId="258"/>
            <ac:grpSpMk id="18" creationId="{AE1C45F0-260A-458C-96ED-C1F6D2151219}"/>
          </ac:grpSpMkLst>
        </pc:grpChg>
        <pc:grpChg chg="add">
          <ac:chgData name="Aayush Deshmukh" userId="591715bd78652f7e" providerId="Windows Live" clId="Web-{F8803B6C-02D5-422F-9008-2928B615A32F}" dt="2020-10-13T10:21:49.637" v="561"/>
          <ac:grpSpMkLst>
            <pc:docMk/>
            <pc:sldMk cId="85029342" sldId="258"/>
            <ac:grpSpMk id="21" creationId="{AE1C45F0-260A-458C-96ED-C1F6D2151219}"/>
          </ac:grpSpMkLst>
        </pc:grpChg>
        <pc:cxnChg chg="add del">
          <ac:chgData name="Aayush Deshmukh" userId="591715bd78652f7e" providerId="Windows Live" clId="Web-{F8803B6C-02D5-422F-9008-2928B615A32F}" dt="2020-10-13T10:21:20.245" v="558"/>
          <ac:cxnSpMkLst>
            <pc:docMk/>
            <pc:sldMk cId="85029342" sldId="258"/>
            <ac:cxnSpMk id="17" creationId="{6CF1BAF6-AD41-4082-B212-8A1F9A2E8779}"/>
          </ac:cxnSpMkLst>
        </pc:cxnChg>
        <pc:cxnChg chg="add">
          <ac:chgData name="Aayush Deshmukh" userId="591715bd78652f7e" providerId="Windows Live" clId="Web-{F8803B6C-02D5-422F-9008-2928B615A32F}" dt="2020-10-13T10:21:49.637" v="561"/>
          <ac:cxnSpMkLst>
            <pc:docMk/>
            <pc:sldMk cId="85029342" sldId="258"/>
            <ac:cxnSpMk id="26" creationId="{6CF1BAF6-AD41-4082-B212-8A1F9A2E8779}"/>
          </ac:cxnSpMkLst>
        </pc:cxnChg>
      </pc:sldChg>
      <pc:sldChg chg="addSp delSp modSp del mod setClrOvrMap">
        <pc:chgData name="Aayush Deshmukh" userId="591715bd78652f7e" providerId="Windows Live" clId="Web-{F8803B6C-02D5-422F-9008-2928B615A32F}" dt="2020-10-13T09:48:06.309" v="31"/>
        <pc:sldMkLst>
          <pc:docMk/>
          <pc:sldMk cId="1808720831" sldId="258"/>
        </pc:sldMkLst>
        <pc:spChg chg="mod">
          <ac:chgData name="Aayush Deshmukh" userId="591715bd78652f7e" providerId="Windows Live" clId="Web-{F8803B6C-02D5-422F-9008-2928B615A32F}" dt="2020-10-13T09:47:41.714" v="30"/>
          <ac:spMkLst>
            <pc:docMk/>
            <pc:sldMk cId="1808720831" sldId="258"/>
            <ac:spMk id="2" creationId="{0391A3ED-EEB1-4E0C-9CFB-2F277D731CCC}"/>
          </ac:spMkLst>
        </pc:spChg>
        <pc:spChg chg="add del">
          <ac:chgData name="Aayush Deshmukh" userId="591715bd78652f7e" providerId="Windows Live" clId="Web-{F8803B6C-02D5-422F-9008-2928B615A32F}" dt="2020-10-13T09:47:41.714" v="30"/>
          <ac:spMkLst>
            <pc:docMk/>
            <pc:sldMk cId="1808720831" sldId="258"/>
            <ac:spMk id="8" creationId="{4522B21E-B2B9-4C72-9A71-C87EFD137480}"/>
          </ac:spMkLst>
        </pc:spChg>
        <pc:spChg chg="add del">
          <ac:chgData name="Aayush Deshmukh" userId="591715bd78652f7e" providerId="Windows Live" clId="Web-{F8803B6C-02D5-422F-9008-2928B615A32F}" dt="2020-10-13T09:47:41.714" v="30"/>
          <ac:spMkLst>
            <pc:docMk/>
            <pc:sldMk cId="1808720831" sldId="258"/>
            <ac:spMk id="10" creationId="{5EB7D2A2-F448-44D4-938C-DC84CBCB3B1E}"/>
          </ac:spMkLst>
        </pc:spChg>
        <pc:spChg chg="add del">
          <ac:chgData name="Aayush Deshmukh" userId="591715bd78652f7e" providerId="Windows Live" clId="Web-{F8803B6C-02D5-422F-9008-2928B615A32F}" dt="2020-10-13T09:47:41.714" v="30"/>
          <ac:spMkLst>
            <pc:docMk/>
            <pc:sldMk cId="1808720831" sldId="258"/>
            <ac:spMk id="12" creationId="{871AEA07-1E14-44B4-8E55-64EF049CD66F}"/>
          </ac:spMkLst>
        </pc:spChg>
        <pc:spChg chg="add">
          <ac:chgData name="Aayush Deshmukh" userId="591715bd78652f7e" providerId="Windows Live" clId="Web-{F8803B6C-02D5-422F-9008-2928B615A32F}" dt="2020-10-13T09:47:41.714" v="30"/>
          <ac:spMkLst>
            <pc:docMk/>
            <pc:sldMk cId="1808720831" sldId="258"/>
            <ac:spMk id="20" creationId="{5A59F003-E00A-43F9-91DC-CC54E3B87466}"/>
          </ac:spMkLst>
        </pc:spChg>
        <pc:spChg chg="add del">
          <ac:chgData name="Aayush Deshmukh" userId="591715bd78652f7e" providerId="Windows Live" clId="Web-{F8803B6C-02D5-422F-9008-2928B615A32F}" dt="2020-10-13T09:47:41.667" v="29"/>
          <ac:spMkLst>
            <pc:docMk/>
            <pc:sldMk cId="1808720831" sldId="258"/>
            <ac:spMk id="21" creationId="{7905BA41-EE6E-4F80-8636-447F22DD729A}"/>
          </ac:spMkLst>
        </pc:spChg>
        <pc:spChg chg="add">
          <ac:chgData name="Aayush Deshmukh" userId="591715bd78652f7e" providerId="Windows Live" clId="Web-{F8803B6C-02D5-422F-9008-2928B615A32F}" dt="2020-10-13T09:47:41.714" v="30"/>
          <ac:spMkLst>
            <pc:docMk/>
            <pc:sldMk cId="1808720831" sldId="258"/>
            <ac:spMk id="22" creationId="{D74A4382-E3AD-430A-9A1F-DFA3E0E77A7D}"/>
          </ac:spMkLst>
        </pc:spChg>
        <pc:spChg chg="add del">
          <ac:chgData name="Aayush Deshmukh" userId="591715bd78652f7e" providerId="Windows Live" clId="Web-{F8803B6C-02D5-422F-9008-2928B615A32F}" dt="2020-10-13T09:47:41.667" v="29"/>
          <ac:spMkLst>
            <pc:docMk/>
            <pc:sldMk cId="1808720831" sldId="258"/>
            <ac:spMk id="23" creationId="{CD7549B2-EE05-4558-8C64-AC46755F2B25}"/>
          </ac:spMkLst>
        </pc:spChg>
        <pc:spChg chg="add">
          <ac:chgData name="Aayush Deshmukh" userId="591715bd78652f7e" providerId="Windows Live" clId="Web-{F8803B6C-02D5-422F-9008-2928B615A32F}" dt="2020-10-13T09:47:41.714" v="30"/>
          <ac:spMkLst>
            <pc:docMk/>
            <pc:sldMk cId="1808720831" sldId="258"/>
            <ac:spMk id="24" creationId="{79F40191-0F44-4FD1-82CC-ACB507C14BE6}"/>
          </ac:spMkLst>
        </pc:spChg>
        <pc:picChg chg="add">
          <ac:chgData name="Aayush Deshmukh" userId="591715bd78652f7e" providerId="Windows Live" clId="Web-{F8803B6C-02D5-422F-9008-2928B615A32F}" dt="2020-10-13T09:47:41.714" v="30"/>
          <ac:picMkLst>
            <pc:docMk/>
            <pc:sldMk cId="1808720831" sldId="258"/>
            <ac:picMk id="16" creationId="{407F14A5-AE1A-4E8C-9FCA-47CFE366364D}"/>
          </ac:picMkLst>
        </pc:picChg>
        <pc:picChg chg="add del">
          <ac:chgData name="Aayush Deshmukh" userId="591715bd78652f7e" providerId="Windows Live" clId="Web-{F8803B6C-02D5-422F-9008-2928B615A32F}" dt="2020-10-13T09:47:41.667" v="29"/>
          <ac:picMkLst>
            <pc:docMk/>
            <pc:sldMk cId="1808720831" sldId="258"/>
            <ac:picMk id="18" creationId="{45E17CC5-3B7B-4A5A-ADBC-00887F74BC2C}"/>
          </ac:picMkLst>
        </pc:picChg>
        <pc:cxnChg chg="add del">
          <ac:chgData name="Aayush Deshmukh" userId="591715bd78652f7e" providerId="Windows Live" clId="Web-{F8803B6C-02D5-422F-9008-2928B615A32F}" dt="2020-10-13T09:47:41.714" v="30"/>
          <ac:cxnSpMkLst>
            <pc:docMk/>
            <pc:sldMk cId="1808720831" sldId="258"/>
            <ac:cxnSpMk id="14" creationId="{F7C8EA93-3210-4C62-99E9-153C275E3A87}"/>
          </ac:cxnSpMkLst>
        </pc:cxnChg>
      </pc:sldChg>
      <pc:sldChg chg="addSp delSp modSp new mod setBg">
        <pc:chgData name="Aayush Deshmukh" userId="591715bd78652f7e" providerId="Windows Live" clId="Web-{F8803B6C-02D5-422F-9008-2928B615A32F}" dt="2020-10-13T11:13:05.469" v="1552"/>
        <pc:sldMkLst>
          <pc:docMk/>
          <pc:sldMk cId="1704302485" sldId="259"/>
        </pc:sldMkLst>
        <pc:spChg chg="mod">
          <ac:chgData name="Aayush Deshmukh" userId="591715bd78652f7e" providerId="Windows Live" clId="Web-{F8803B6C-02D5-422F-9008-2928B615A32F}" dt="2020-10-13T11:13:05.469" v="1552"/>
          <ac:spMkLst>
            <pc:docMk/>
            <pc:sldMk cId="1704302485" sldId="259"/>
            <ac:spMk id="2" creationId="{A821951B-D97C-4DBC-9416-303839E7509B}"/>
          </ac:spMkLst>
        </pc:spChg>
        <pc:spChg chg="mod">
          <ac:chgData name="Aayush Deshmukh" userId="591715bd78652f7e" providerId="Windows Live" clId="Web-{F8803B6C-02D5-422F-9008-2928B615A32F}" dt="2020-10-13T11:13:05.469" v="1552"/>
          <ac:spMkLst>
            <pc:docMk/>
            <pc:sldMk cId="1704302485" sldId="259"/>
            <ac:spMk id="3" creationId="{013FF414-FEEC-4DFC-843F-2B9BE482D41C}"/>
          </ac:spMkLst>
        </pc:spChg>
        <pc:spChg chg="add del">
          <ac:chgData name="Aayush Deshmukh" userId="591715bd78652f7e" providerId="Windows Live" clId="Web-{F8803B6C-02D5-422F-9008-2928B615A32F}" dt="2020-10-13T11:13:05.469" v="1552"/>
          <ac:spMkLst>
            <pc:docMk/>
            <pc:sldMk cId="1704302485" sldId="259"/>
            <ac:spMk id="8" creationId="{9EBF13D5-64BB-423E-9E4C-F39114475A0C}"/>
          </ac:spMkLst>
        </pc:spChg>
        <pc:grpChg chg="add del">
          <ac:chgData name="Aayush Deshmukh" userId="591715bd78652f7e" providerId="Windows Live" clId="Web-{F8803B6C-02D5-422F-9008-2928B615A32F}" dt="2020-10-13T11:13:05.469" v="1552"/>
          <ac:grpSpMkLst>
            <pc:docMk/>
            <pc:sldMk cId="1704302485" sldId="259"/>
            <ac:grpSpMk id="10" creationId="{FEBC7BED-6AA7-4C43-BEE8-A3CB5F8C1E0E}"/>
          </ac:grpSpMkLst>
        </pc:grpChg>
        <pc:grpChg chg="add del">
          <ac:chgData name="Aayush Deshmukh" userId="591715bd78652f7e" providerId="Windows Live" clId="Web-{F8803B6C-02D5-422F-9008-2928B615A32F}" dt="2020-10-13T11:13:05.469" v="1552"/>
          <ac:grpSpMkLst>
            <pc:docMk/>
            <pc:sldMk cId="1704302485" sldId="259"/>
            <ac:grpSpMk id="14" creationId="{BA19DEE5-2EE5-445A-B461-7D2879B05209}"/>
          </ac:grpSpMkLst>
        </pc:grpChg>
        <pc:grpChg chg="add del">
          <ac:chgData name="Aayush Deshmukh" userId="591715bd78652f7e" providerId="Windows Live" clId="Web-{F8803B6C-02D5-422F-9008-2928B615A32F}" dt="2020-10-13T11:13:05.469" v="1552"/>
          <ac:grpSpMkLst>
            <pc:docMk/>
            <pc:sldMk cId="1704302485" sldId="259"/>
            <ac:grpSpMk id="18" creationId="{43F5E015-E085-4624-B431-B42414448684}"/>
          </ac:grpSpMkLst>
        </pc:grpChg>
      </pc:sldChg>
      <pc:sldChg chg="addSp delSp modSp new mod setBg">
        <pc:chgData name="Aayush Deshmukh" userId="591715bd78652f7e" providerId="Windows Live" clId="Web-{F8803B6C-02D5-422F-9008-2928B615A32F}" dt="2020-10-13T11:28:05.089" v="2142"/>
        <pc:sldMkLst>
          <pc:docMk/>
          <pc:sldMk cId="2005218616" sldId="260"/>
        </pc:sldMkLst>
        <pc:spChg chg="mod">
          <ac:chgData name="Aayush Deshmukh" userId="591715bd78652f7e" providerId="Windows Live" clId="Web-{F8803B6C-02D5-422F-9008-2928B615A32F}" dt="2020-10-13T11:28:05.089" v="2142"/>
          <ac:spMkLst>
            <pc:docMk/>
            <pc:sldMk cId="2005218616" sldId="260"/>
            <ac:spMk id="2" creationId="{43BB9CB6-94BB-48DA-898C-B3B25F93E250}"/>
          </ac:spMkLst>
        </pc:spChg>
        <pc:spChg chg="add del mod">
          <ac:chgData name="Aayush Deshmukh" userId="591715bd78652f7e" providerId="Windows Live" clId="Web-{F8803B6C-02D5-422F-9008-2928B615A32F}" dt="2020-10-13T11:28:05.089" v="2142"/>
          <ac:spMkLst>
            <pc:docMk/>
            <pc:sldMk cId="2005218616" sldId="260"/>
            <ac:spMk id="3" creationId="{73A72C17-A0E9-44C1-9619-C6DA987C2FAD}"/>
          </ac:spMkLst>
        </pc:spChg>
        <pc:spChg chg="add del">
          <ac:chgData name="Aayush Deshmukh" userId="591715bd78652f7e" providerId="Windows Live" clId="Web-{F8803B6C-02D5-422F-9008-2928B615A32F}" dt="2020-10-13T11:27:52.322" v="2139"/>
          <ac:spMkLst>
            <pc:docMk/>
            <pc:sldMk cId="2005218616" sldId="260"/>
            <ac:spMk id="6" creationId="{53B021B3-DE93-4AB7-8A18-CF5F1CED88B8}"/>
          </ac:spMkLst>
        </pc:spChg>
        <pc:spChg chg="add del">
          <ac:chgData name="Aayush Deshmukh" userId="591715bd78652f7e" providerId="Windows Live" clId="Web-{F8803B6C-02D5-422F-9008-2928B615A32F}" dt="2020-10-13T11:27:52.322" v="2139"/>
          <ac:spMkLst>
            <pc:docMk/>
            <pc:sldMk cId="2005218616" sldId="260"/>
            <ac:spMk id="7" creationId="{52D502E5-F6B4-4D58-B4AE-FC466FF15EE8}"/>
          </ac:spMkLst>
        </pc:spChg>
        <pc:spChg chg="add del">
          <ac:chgData name="Aayush Deshmukh" userId="591715bd78652f7e" providerId="Windows Live" clId="Web-{F8803B6C-02D5-422F-9008-2928B615A32F}" dt="2020-10-13T11:27:52.322" v="2139"/>
          <ac:spMkLst>
            <pc:docMk/>
            <pc:sldMk cId="2005218616" sldId="260"/>
            <ac:spMk id="8" creationId="{9DECDBF4-02B6-4BB4-B65B-B8107AD6A9E8}"/>
          </ac:spMkLst>
        </pc:spChg>
        <pc:spChg chg="add del">
          <ac:chgData name="Aayush Deshmukh" userId="591715bd78652f7e" providerId="Windows Live" clId="Web-{F8803B6C-02D5-422F-9008-2928B615A32F}" dt="2020-10-13T11:27:39.775" v="2137"/>
          <ac:spMkLst>
            <pc:docMk/>
            <pc:sldMk cId="2005218616" sldId="260"/>
            <ac:spMk id="9" creationId="{53B021B3-DE93-4AB7-8A18-CF5F1CED88B8}"/>
          </ac:spMkLst>
        </pc:spChg>
        <pc:spChg chg="add del">
          <ac:chgData name="Aayush Deshmukh" userId="591715bd78652f7e" providerId="Windows Live" clId="Web-{F8803B6C-02D5-422F-9008-2928B615A32F}" dt="2020-10-13T11:27:39.775" v="2137"/>
          <ac:spMkLst>
            <pc:docMk/>
            <pc:sldMk cId="2005218616" sldId="260"/>
            <ac:spMk id="11" creationId="{52D502E5-F6B4-4D58-B4AE-FC466FF15EE8}"/>
          </ac:spMkLst>
        </pc:spChg>
        <pc:spChg chg="add del">
          <ac:chgData name="Aayush Deshmukh" userId="591715bd78652f7e" providerId="Windows Live" clId="Web-{F8803B6C-02D5-422F-9008-2928B615A32F}" dt="2020-10-13T11:27:39.775" v="2137"/>
          <ac:spMkLst>
            <pc:docMk/>
            <pc:sldMk cId="2005218616" sldId="260"/>
            <ac:spMk id="13" creationId="{9DECDBF4-02B6-4BB4-B65B-B8107AD6A9E8}"/>
          </ac:spMkLst>
        </pc:spChg>
        <pc:spChg chg="add">
          <ac:chgData name="Aayush Deshmukh" userId="591715bd78652f7e" providerId="Windows Live" clId="Web-{F8803B6C-02D5-422F-9008-2928B615A32F}" dt="2020-10-13T11:28:05.089" v="2142"/>
          <ac:spMkLst>
            <pc:docMk/>
            <pc:sldMk cId="2005218616" sldId="260"/>
            <ac:spMk id="14" creationId="{AE2B703B-46F9-481A-A605-82E2A828C4FA}"/>
          </ac:spMkLst>
        </pc:spChg>
        <pc:spChg chg="add">
          <ac:chgData name="Aayush Deshmukh" userId="591715bd78652f7e" providerId="Windows Live" clId="Web-{F8803B6C-02D5-422F-9008-2928B615A32F}" dt="2020-10-13T11:28:05.089" v="2142"/>
          <ac:spMkLst>
            <pc:docMk/>
            <pc:sldMk cId="2005218616" sldId="260"/>
            <ac:spMk id="15" creationId="{F13BE4D7-0C3D-4906-B230-A1C5B4665CCF}"/>
          </ac:spMkLst>
        </pc:spChg>
        <pc:graphicFrameChg chg="add del">
          <ac:chgData name="Aayush Deshmukh" userId="591715bd78652f7e" providerId="Windows Live" clId="Web-{F8803B6C-02D5-422F-9008-2928B615A32F}" dt="2020-10-13T11:27:39.775" v="2137"/>
          <ac:graphicFrameMkLst>
            <pc:docMk/>
            <pc:sldMk cId="2005218616" sldId="260"/>
            <ac:graphicFrameMk id="5" creationId="{95261FC5-B707-40AF-B3A3-CCD62D8C661B}"/>
          </ac:graphicFrameMkLst>
        </pc:graphicFrameChg>
        <pc:graphicFrameChg chg="add del">
          <ac:chgData name="Aayush Deshmukh" userId="591715bd78652f7e" providerId="Windows Live" clId="Web-{F8803B6C-02D5-422F-9008-2928B615A32F}" dt="2020-10-13T11:27:52.322" v="2139"/>
          <ac:graphicFrameMkLst>
            <pc:docMk/>
            <pc:sldMk cId="2005218616" sldId="260"/>
            <ac:graphicFrameMk id="10" creationId="{28E4B443-A8B5-45B5-BA7F-C838738E4C61}"/>
          </ac:graphicFrameMkLst>
        </pc:graphicFrameChg>
        <pc:graphicFrameChg chg="add del">
          <ac:chgData name="Aayush Deshmukh" userId="591715bd78652f7e" providerId="Windows Live" clId="Web-{F8803B6C-02D5-422F-9008-2928B615A32F}" dt="2020-10-13T11:28:05.057" v="2141"/>
          <ac:graphicFrameMkLst>
            <pc:docMk/>
            <pc:sldMk cId="2005218616" sldId="260"/>
            <ac:graphicFrameMk id="12" creationId="{20AFA109-FA0F-489A-ABA7-F37DDF8D24A3}"/>
          </ac:graphicFrameMkLst>
        </pc:graphicFrameChg>
        <pc:graphicFrameChg chg="add">
          <ac:chgData name="Aayush Deshmukh" userId="591715bd78652f7e" providerId="Windows Live" clId="Web-{F8803B6C-02D5-422F-9008-2928B615A32F}" dt="2020-10-13T11:28:05.089" v="2142"/>
          <ac:graphicFrameMkLst>
            <pc:docMk/>
            <pc:sldMk cId="2005218616" sldId="260"/>
            <ac:graphicFrameMk id="16" creationId="{B39DA7E0-AEC2-40CF-9FA1-AA11B7E4C61D}"/>
          </ac:graphicFrameMkLst>
        </pc:graphicFrameChg>
      </pc:sldChg>
      <pc:sldChg chg="addSp delSp modSp new mod setBg setClrOvrMap">
        <pc:chgData name="Aayush Deshmukh" userId="591715bd78652f7e" providerId="Windows Live" clId="Web-{F8803B6C-02D5-422F-9008-2928B615A32F}" dt="2020-10-13T12:43:58.957" v="2755" actId="20577"/>
        <pc:sldMkLst>
          <pc:docMk/>
          <pc:sldMk cId="4034409153" sldId="261"/>
        </pc:sldMkLst>
        <pc:spChg chg="mod">
          <ac:chgData name="Aayush Deshmukh" userId="591715bd78652f7e" providerId="Windows Live" clId="Web-{F8803B6C-02D5-422F-9008-2928B615A32F}" dt="2020-10-13T12:43:58.957" v="2755" actId="20577"/>
          <ac:spMkLst>
            <pc:docMk/>
            <pc:sldMk cId="4034409153" sldId="261"/>
            <ac:spMk id="2" creationId="{20754ED4-1F61-4AE5-9C66-A02247E0C7A7}"/>
          </ac:spMkLst>
        </pc:spChg>
        <pc:spChg chg="mod">
          <ac:chgData name="Aayush Deshmukh" userId="591715bd78652f7e" providerId="Windows Live" clId="Web-{F8803B6C-02D5-422F-9008-2928B615A32F}" dt="2020-10-13T12:43:32.910" v="2752"/>
          <ac:spMkLst>
            <pc:docMk/>
            <pc:sldMk cId="4034409153" sldId="261"/>
            <ac:spMk id="3" creationId="{9B4435D5-C792-445D-BFAC-EA2809FCDCBC}"/>
          </ac:spMkLst>
        </pc:spChg>
        <pc:spChg chg="add del">
          <ac:chgData name="Aayush Deshmukh" userId="591715bd78652f7e" providerId="Windows Live" clId="Web-{F8803B6C-02D5-422F-9008-2928B615A32F}" dt="2020-10-13T12:43:32.910" v="2752"/>
          <ac:spMkLst>
            <pc:docMk/>
            <pc:sldMk cId="4034409153" sldId="261"/>
            <ac:spMk id="11" creationId="{E10650BA-D090-4A23-98E3-B48BBAEA9201}"/>
          </ac:spMkLst>
        </pc:spChg>
        <pc:spChg chg="add del">
          <ac:chgData name="Aayush Deshmukh" userId="591715bd78652f7e" providerId="Windows Live" clId="Web-{F8803B6C-02D5-422F-9008-2928B615A32F}" dt="2020-10-13T12:43:27.519" v="2750"/>
          <ac:spMkLst>
            <pc:docMk/>
            <pc:sldMk cId="4034409153" sldId="261"/>
            <ac:spMk id="14" creationId="{7C432AFE-B3D2-4BFF-BF8F-96C27AFF1AC7}"/>
          </ac:spMkLst>
        </pc:spChg>
        <pc:spChg chg="add del">
          <ac:chgData name="Aayush Deshmukh" userId="591715bd78652f7e" providerId="Windows Live" clId="Web-{F8803B6C-02D5-422F-9008-2928B615A32F}" dt="2020-10-13T12:43:27.519" v="2750"/>
          <ac:spMkLst>
            <pc:docMk/>
            <pc:sldMk cId="4034409153" sldId="261"/>
            <ac:spMk id="16" creationId="{AF2F604E-43BE-4DC3-B983-E071523364F8}"/>
          </ac:spMkLst>
        </pc:spChg>
        <pc:spChg chg="add del">
          <ac:chgData name="Aayush Deshmukh" userId="591715bd78652f7e" providerId="Windows Live" clId="Web-{F8803B6C-02D5-422F-9008-2928B615A32F}" dt="2020-10-13T12:43:27.519" v="2750"/>
          <ac:spMkLst>
            <pc:docMk/>
            <pc:sldMk cId="4034409153" sldId="261"/>
            <ac:spMk id="18" creationId="{08C9B587-E65E-4B52-B37C-ABEBB6E87928}"/>
          </ac:spMkLst>
        </pc:spChg>
        <pc:grpChg chg="add del">
          <ac:chgData name="Aayush Deshmukh" userId="591715bd78652f7e" providerId="Windows Live" clId="Web-{F8803B6C-02D5-422F-9008-2928B615A32F}" dt="2020-10-13T12:43:32.910" v="2752"/>
          <ac:grpSpMkLst>
            <pc:docMk/>
            <pc:sldMk cId="4034409153" sldId="261"/>
            <ac:grpSpMk id="12" creationId="{FFB939B9-73CE-4644-87BB-72AEBF001142}"/>
          </ac:grpSpMkLst>
        </pc:grpChg>
        <pc:picChg chg="add mod ord">
          <ac:chgData name="Aayush Deshmukh" userId="591715bd78652f7e" providerId="Windows Live" clId="Web-{F8803B6C-02D5-422F-9008-2928B615A32F}" dt="2020-10-13T12:43:32.910" v="2752"/>
          <ac:picMkLst>
            <pc:docMk/>
            <pc:sldMk cId="4034409153" sldId="261"/>
            <ac:picMk id="5" creationId="{13102BE5-41DF-4EE8-964E-9C4DDDE6B7BB}"/>
          </ac:picMkLst>
        </pc:picChg>
        <pc:cxnChg chg="add del">
          <ac:chgData name="Aayush Deshmukh" userId="591715bd78652f7e" providerId="Windows Live" clId="Web-{F8803B6C-02D5-422F-9008-2928B615A32F}" dt="2020-10-13T12:43:32.910" v="2752"/>
          <ac:cxnSpMkLst>
            <pc:docMk/>
            <pc:sldMk cId="4034409153" sldId="261"/>
            <ac:cxnSpMk id="9" creationId="{A7F400EE-A8A5-48AF-B4D6-291B52C6F0B0}"/>
          </ac:cxnSpMkLst>
        </pc:cxnChg>
      </pc:sldChg>
      <pc:sldChg chg="addSp modSp new mod setBg">
        <pc:chgData name="Aayush Deshmukh" userId="591715bd78652f7e" providerId="Windows Live" clId="Web-{F8803B6C-02D5-422F-9008-2928B615A32F}" dt="2020-10-13T12:56:49.931" v="2977" actId="20577"/>
        <pc:sldMkLst>
          <pc:docMk/>
          <pc:sldMk cId="1600320181" sldId="262"/>
        </pc:sldMkLst>
        <pc:spChg chg="mod">
          <ac:chgData name="Aayush Deshmukh" userId="591715bd78652f7e" providerId="Windows Live" clId="Web-{F8803B6C-02D5-422F-9008-2928B615A32F}" dt="2020-10-13T12:55:56.383" v="2928"/>
          <ac:spMkLst>
            <pc:docMk/>
            <pc:sldMk cId="1600320181" sldId="262"/>
            <ac:spMk id="2" creationId="{744CB4EA-B015-4C2F-A0DE-A1EF52B1FC7F}"/>
          </ac:spMkLst>
        </pc:spChg>
        <pc:spChg chg="mod">
          <ac:chgData name="Aayush Deshmukh" userId="591715bd78652f7e" providerId="Windows Live" clId="Web-{F8803B6C-02D5-422F-9008-2928B615A32F}" dt="2020-10-13T12:56:49.931" v="2977" actId="20577"/>
          <ac:spMkLst>
            <pc:docMk/>
            <pc:sldMk cId="1600320181" sldId="262"/>
            <ac:spMk id="3" creationId="{4D8143D5-F6A8-4BD9-9109-E076BE76D418}"/>
          </ac:spMkLst>
        </pc:spChg>
        <pc:spChg chg="add">
          <ac:chgData name="Aayush Deshmukh" userId="591715bd78652f7e" providerId="Windows Live" clId="Web-{F8803B6C-02D5-422F-9008-2928B615A32F}" dt="2020-10-13T12:55:56.383" v="2928"/>
          <ac:spMkLst>
            <pc:docMk/>
            <pc:sldMk cId="1600320181" sldId="262"/>
            <ac:spMk id="8" creationId="{081EA652-8C6A-4E69-BEB9-170809474553}"/>
          </ac:spMkLst>
        </pc:spChg>
        <pc:spChg chg="add">
          <ac:chgData name="Aayush Deshmukh" userId="591715bd78652f7e" providerId="Windows Live" clId="Web-{F8803B6C-02D5-422F-9008-2928B615A32F}" dt="2020-10-13T12:55:56.383" v="2928"/>
          <ac:spMkLst>
            <pc:docMk/>
            <pc:sldMk cId="1600320181" sldId="262"/>
            <ac:spMk id="10" creationId="{5298780A-33B9-4EA2-8F67-DE68AD62841B}"/>
          </ac:spMkLst>
        </pc:spChg>
        <pc:spChg chg="add">
          <ac:chgData name="Aayush Deshmukh" userId="591715bd78652f7e" providerId="Windows Live" clId="Web-{F8803B6C-02D5-422F-9008-2928B615A32F}" dt="2020-10-13T12:55:56.383" v="2928"/>
          <ac:spMkLst>
            <pc:docMk/>
            <pc:sldMk cId="1600320181" sldId="262"/>
            <ac:spMk id="12" creationId="{7F488E8B-4E1E-4402-8935-D4E6C02615C7}"/>
          </ac:spMkLst>
        </pc:spChg>
        <pc:cxnChg chg="add">
          <ac:chgData name="Aayush Deshmukh" userId="591715bd78652f7e" providerId="Windows Live" clId="Web-{F8803B6C-02D5-422F-9008-2928B615A32F}" dt="2020-10-13T12:55:56.383" v="2928"/>
          <ac:cxnSpMkLst>
            <pc:docMk/>
            <pc:sldMk cId="1600320181" sldId="262"/>
            <ac:cxnSpMk id="14" creationId="{23AAC9B5-8015-485C-ACF9-A750390E9A56}"/>
          </ac:cxnSpMkLst>
        </pc:cxnChg>
      </pc:sldChg>
      <pc:sldChg chg="addSp delSp modSp new mod setBg">
        <pc:chgData name="Aayush Deshmukh" userId="591715bd78652f7e" providerId="Windows Live" clId="Web-{F8803B6C-02D5-422F-9008-2928B615A32F}" dt="2020-10-13T13:03:10.152" v="3201" actId="20577"/>
        <pc:sldMkLst>
          <pc:docMk/>
          <pc:sldMk cId="4077528963" sldId="263"/>
        </pc:sldMkLst>
        <pc:spChg chg="mod">
          <ac:chgData name="Aayush Deshmukh" userId="591715bd78652f7e" providerId="Windows Live" clId="Web-{F8803B6C-02D5-422F-9008-2928B615A32F}" dt="2020-10-13T12:58:42.431" v="3000"/>
          <ac:spMkLst>
            <pc:docMk/>
            <pc:sldMk cId="4077528963" sldId="263"/>
            <ac:spMk id="2" creationId="{6DED5A9E-00F1-48F0-9912-B66FF2957F66}"/>
          </ac:spMkLst>
        </pc:spChg>
        <pc:spChg chg="del">
          <ac:chgData name="Aayush Deshmukh" userId="591715bd78652f7e" providerId="Windows Live" clId="Web-{F8803B6C-02D5-422F-9008-2928B615A32F}" dt="2020-10-13T12:58:17.447" v="2996"/>
          <ac:spMkLst>
            <pc:docMk/>
            <pc:sldMk cId="4077528963" sldId="263"/>
            <ac:spMk id="3" creationId="{7F632548-C2E7-4B19-896C-7BA867709FE4}"/>
          </ac:spMkLst>
        </pc:spChg>
        <pc:spChg chg="add mod">
          <ac:chgData name="Aayush Deshmukh" userId="591715bd78652f7e" providerId="Windows Live" clId="Web-{F8803B6C-02D5-422F-9008-2928B615A32F}" dt="2020-10-13T13:03:10.152" v="3201" actId="20577"/>
          <ac:spMkLst>
            <pc:docMk/>
            <pc:sldMk cId="4077528963" sldId="263"/>
            <ac:spMk id="4" creationId="{AAFE5428-B22B-4751-80C4-6FA4FE6102A6}"/>
          </ac:spMkLst>
        </pc:spChg>
        <pc:spChg chg="add del">
          <ac:chgData name="Aayush Deshmukh" userId="591715bd78652f7e" providerId="Windows Live" clId="Web-{F8803B6C-02D5-422F-9008-2928B615A32F}" dt="2020-10-13T12:58:42.431" v="3000"/>
          <ac:spMkLst>
            <pc:docMk/>
            <pc:sldMk cId="4077528963" sldId="263"/>
            <ac:spMk id="12" creationId="{74751229-0244-4FBB-BED1-407467F4C951}"/>
          </ac:spMkLst>
        </pc:spChg>
        <pc:spChg chg="add">
          <ac:chgData name="Aayush Deshmukh" userId="591715bd78652f7e" providerId="Windows Live" clId="Web-{F8803B6C-02D5-422F-9008-2928B615A32F}" dt="2020-10-13T12:58:42.431" v="3000"/>
          <ac:spMkLst>
            <pc:docMk/>
            <pc:sldMk cId="4077528963" sldId="263"/>
            <ac:spMk id="17" creationId="{7905BA41-EE6E-4F80-8636-447F22DD729A}"/>
          </ac:spMkLst>
        </pc:spChg>
        <pc:spChg chg="add">
          <ac:chgData name="Aayush Deshmukh" userId="591715bd78652f7e" providerId="Windows Live" clId="Web-{F8803B6C-02D5-422F-9008-2928B615A32F}" dt="2020-10-13T12:58:42.431" v="3000"/>
          <ac:spMkLst>
            <pc:docMk/>
            <pc:sldMk cId="4077528963" sldId="263"/>
            <ac:spMk id="19" creationId="{CD7549B2-EE05-4558-8C64-AC46755F2B25}"/>
          </ac:spMkLst>
        </pc:spChg>
        <pc:picChg chg="add mod">
          <ac:chgData name="Aayush Deshmukh" userId="591715bd78652f7e" providerId="Windows Live" clId="Web-{F8803B6C-02D5-422F-9008-2928B615A32F}" dt="2020-10-13T12:58:42.431" v="3000"/>
          <ac:picMkLst>
            <pc:docMk/>
            <pc:sldMk cId="4077528963" sldId="263"/>
            <ac:picMk id="7" creationId="{757085CE-7241-4B21-8004-A38520243AD3}"/>
          </ac:picMkLst>
        </pc:picChg>
        <pc:picChg chg="add del">
          <ac:chgData name="Aayush Deshmukh" userId="591715bd78652f7e" providerId="Windows Live" clId="Web-{F8803B6C-02D5-422F-9008-2928B615A32F}" dt="2020-10-13T12:58:42.431" v="3000"/>
          <ac:picMkLst>
            <pc:docMk/>
            <pc:sldMk cId="4077528963" sldId="263"/>
            <ac:picMk id="9" creationId="{F457045B-C29B-4EEB-9B76-CB8335A741D2}"/>
          </ac:picMkLst>
        </pc:picChg>
      </pc:sldChg>
    </pc:docChg>
  </pc:docChgLst>
  <pc:docChgLst>
    <pc:chgData name="Aayush Deshmukh" userId="591715bd78652f7e" providerId="Windows Live" clId="Web-{95E3E728-20F1-4F8F-BE3C-F90F56FAD4F1}"/>
    <pc:docChg chg="modSld">
      <pc:chgData name="Aayush Deshmukh" userId="591715bd78652f7e" providerId="Windows Live" clId="Web-{95E3E728-20F1-4F8F-BE3C-F90F56FAD4F1}" dt="2020-10-12T14:34:39.806" v="109"/>
      <pc:docMkLst>
        <pc:docMk/>
      </pc:docMkLst>
      <pc:sldChg chg="addSp delSp modSp mod setBg setClrOvrMap">
        <pc:chgData name="Aayush Deshmukh" userId="591715bd78652f7e" providerId="Windows Live" clId="Web-{95E3E728-20F1-4F8F-BE3C-F90F56FAD4F1}" dt="2020-10-12T14:34:39.806" v="109"/>
        <pc:sldMkLst>
          <pc:docMk/>
          <pc:sldMk cId="109857222" sldId="256"/>
        </pc:sldMkLst>
        <pc:spChg chg="mod ord">
          <ac:chgData name="Aayush Deshmukh" userId="591715bd78652f7e" providerId="Windows Live" clId="Web-{95E3E728-20F1-4F8F-BE3C-F90F56FAD4F1}" dt="2020-10-12T14:34:39.806" v="10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ayush Deshmukh" userId="591715bd78652f7e" providerId="Windows Live" clId="Web-{95E3E728-20F1-4F8F-BE3C-F90F56FAD4F1}" dt="2020-10-12T14:34:39.806" v="10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ayush Deshmukh" userId="591715bd78652f7e" providerId="Windows Live" clId="Web-{95E3E728-20F1-4F8F-BE3C-F90F56FAD4F1}" dt="2020-10-12T14:25:27.523" v="60"/>
          <ac:spMkLst>
            <pc:docMk/>
            <pc:sldMk cId="109857222" sldId="256"/>
            <ac:spMk id="6" creationId="{A3BAF07C-C39E-42EB-BB22-8D46691D9735}"/>
          </ac:spMkLst>
        </pc:spChg>
        <pc:spChg chg="add del">
          <ac:chgData name="Aayush Deshmukh" userId="591715bd78652f7e" providerId="Windows Live" clId="Web-{95E3E728-20F1-4F8F-BE3C-F90F56FAD4F1}" dt="2020-10-12T14:25:32.882" v="62"/>
          <ac:spMkLst>
            <pc:docMk/>
            <pc:sldMk cId="109857222" sldId="256"/>
            <ac:spMk id="7" creationId="{B538A7B5-B32D-421E-B110-AB5B1A7CC2E8}"/>
          </ac:spMkLst>
        </pc:spChg>
        <pc:spChg chg="add del">
          <ac:chgData name="Aayush Deshmukh" userId="591715bd78652f7e" providerId="Windows Live" clId="Web-{95E3E728-20F1-4F8F-BE3C-F90F56FAD4F1}" dt="2020-10-12T14:25:32.882" v="62"/>
          <ac:spMkLst>
            <pc:docMk/>
            <pc:sldMk cId="109857222" sldId="256"/>
            <ac:spMk id="8" creationId="{14D36999-26F8-45E4-AB41-D485D0B0B1C2}"/>
          </ac:spMkLst>
        </pc:spChg>
        <pc:spChg chg="add del">
          <ac:chgData name="Aayush Deshmukh" userId="591715bd78652f7e" providerId="Windows Live" clId="Web-{95E3E728-20F1-4F8F-BE3C-F90F56FAD4F1}" dt="2020-10-12T14:25:22.163" v="58"/>
          <ac:spMkLst>
            <pc:docMk/>
            <pc:sldMk cId="109857222" sldId="256"/>
            <ac:spMk id="9" creationId="{594D6AA1-A0E1-45F9-8E25-BAB8092293CC}"/>
          </ac:spMkLst>
        </pc:spChg>
        <pc:spChg chg="add del">
          <ac:chgData name="Aayush Deshmukh" userId="591715bd78652f7e" providerId="Windows Live" clId="Web-{95E3E728-20F1-4F8F-BE3C-F90F56FAD4F1}" dt="2020-10-12T14:29:18.367" v="80"/>
          <ac:spMkLst>
            <pc:docMk/>
            <pc:sldMk cId="109857222" sldId="256"/>
            <ac:spMk id="10" creationId="{35555856-9970-4BC3-9AA9-6A917F53AFBD}"/>
          </ac:spMkLst>
        </pc:spChg>
        <pc:spChg chg="add del">
          <ac:chgData name="Aayush Deshmukh" userId="591715bd78652f7e" providerId="Windows Live" clId="Web-{95E3E728-20F1-4F8F-BE3C-F90F56FAD4F1}" dt="2020-10-12T14:29:18.367" v="80"/>
          <ac:spMkLst>
            <pc:docMk/>
            <pc:sldMk cId="109857222" sldId="256"/>
            <ac:spMk id="14" creationId="{13722DD7-BA73-4776-93A3-94491FEF7260}"/>
          </ac:spMkLst>
        </pc:spChg>
        <pc:spChg chg="add del">
          <ac:chgData name="Aayush Deshmukh" userId="591715bd78652f7e" providerId="Windows Live" clId="Web-{95E3E728-20F1-4F8F-BE3C-F90F56FAD4F1}" dt="2020-10-12T14:26:07.179" v="69"/>
          <ac:spMkLst>
            <pc:docMk/>
            <pc:sldMk cId="109857222" sldId="256"/>
            <ac:spMk id="16" creationId="{B538A7B5-B32D-421E-B110-AB5B1A7CC2E8}"/>
          </ac:spMkLst>
        </pc:spChg>
        <pc:spChg chg="add del">
          <ac:chgData name="Aayush Deshmukh" userId="591715bd78652f7e" providerId="Windows Live" clId="Web-{95E3E728-20F1-4F8F-BE3C-F90F56FAD4F1}" dt="2020-10-12T14:26:07.179" v="69"/>
          <ac:spMkLst>
            <pc:docMk/>
            <pc:sldMk cId="109857222" sldId="256"/>
            <ac:spMk id="17" creationId="{14D36999-26F8-45E4-AB41-D485D0B0B1C2}"/>
          </ac:spMkLst>
        </pc:spChg>
        <pc:spChg chg="add del">
          <ac:chgData name="Aayush Deshmukh" userId="591715bd78652f7e" providerId="Windows Live" clId="Web-{95E3E728-20F1-4F8F-BE3C-F90F56FAD4F1}" dt="2020-10-12T14:26:31.117" v="71"/>
          <ac:spMkLst>
            <pc:docMk/>
            <pc:sldMk cId="109857222" sldId="256"/>
            <ac:spMk id="18" creationId="{870A1295-61BC-4214-AA3E-D396673024D0}"/>
          </ac:spMkLst>
        </pc:spChg>
        <pc:spChg chg="add del">
          <ac:chgData name="Aayush Deshmukh" userId="591715bd78652f7e" providerId="Windows Live" clId="Web-{95E3E728-20F1-4F8F-BE3C-F90F56FAD4F1}" dt="2020-10-12T14:26:03.929" v="67"/>
          <ac:spMkLst>
            <pc:docMk/>
            <pc:sldMk cId="109857222" sldId="256"/>
            <ac:spMk id="19" creationId="{89E60162-78F7-4849-81F3-6B2663F8877F}"/>
          </ac:spMkLst>
        </pc:spChg>
        <pc:spChg chg="add del">
          <ac:chgData name="Aayush Deshmukh" userId="591715bd78652f7e" providerId="Windows Live" clId="Web-{95E3E728-20F1-4F8F-BE3C-F90F56FAD4F1}" dt="2020-10-12T14:26:37.351" v="73"/>
          <ac:spMkLst>
            <pc:docMk/>
            <pc:sldMk cId="109857222" sldId="256"/>
            <ac:spMk id="22" creationId="{C1DD1A8A-57D5-4A81-AD04-532B043C5611}"/>
          </ac:spMkLst>
        </pc:spChg>
        <pc:spChg chg="add del">
          <ac:chgData name="Aayush Deshmukh" userId="591715bd78652f7e" providerId="Windows Live" clId="Web-{95E3E728-20F1-4F8F-BE3C-F90F56FAD4F1}" dt="2020-10-12T14:26:37.351" v="73"/>
          <ac:spMkLst>
            <pc:docMk/>
            <pc:sldMk cId="109857222" sldId="256"/>
            <ac:spMk id="24" creationId="{007891EC-4501-44ED-A8C8-B11B6DB767AB}"/>
          </ac:spMkLst>
        </pc:spChg>
        <pc:spChg chg="add del">
          <ac:chgData name="Aayush Deshmukh" userId="591715bd78652f7e" providerId="Windows Live" clId="Web-{95E3E728-20F1-4F8F-BE3C-F90F56FAD4F1}" dt="2020-10-12T14:29:09.570" v="77"/>
          <ac:spMkLst>
            <pc:docMk/>
            <pc:sldMk cId="109857222" sldId="256"/>
            <ac:spMk id="26" creationId="{2CCAFB3E-E6E2-4587-A5FC-061F9AED9AF2}"/>
          </ac:spMkLst>
        </pc:spChg>
        <pc:spChg chg="add del">
          <ac:chgData name="Aayush Deshmukh" userId="591715bd78652f7e" providerId="Windows Live" clId="Web-{95E3E728-20F1-4F8F-BE3C-F90F56FAD4F1}" dt="2020-10-12T14:29:09.570" v="77"/>
          <ac:spMkLst>
            <pc:docMk/>
            <pc:sldMk cId="109857222" sldId="256"/>
            <ac:spMk id="28" creationId="{640086A0-762B-44EE-AA70-A7268A72ACC3}"/>
          </ac:spMkLst>
        </pc:spChg>
        <pc:spChg chg="add del">
          <ac:chgData name="Aayush Deshmukh" userId="591715bd78652f7e" providerId="Windows Live" clId="Web-{95E3E728-20F1-4F8F-BE3C-F90F56FAD4F1}" dt="2020-10-12T14:30:02.680" v="86"/>
          <ac:spMkLst>
            <pc:docMk/>
            <pc:sldMk cId="109857222" sldId="256"/>
            <ac:spMk id="29" creationId="{99ED5833-B85B-4103-8A3B-CAB0308E6C15}"/>
          </ac:spMkLst>
        </pc:spChg>
        <pc:spChg chg="add del">
          <ac:chgData name="Aayush Deshmukh" userId="591715bd78652f7e" providerId="Windows Live" clId="Web-{95E3E728-20F1-4F8F-BE3C-F90F56FAD4F1}" dt="2020-10-12T14:30:09.508" v="88"/>
          <ac:spMkLst>
            <pc:docMk/>
            <pc:sldMk cId="109857222" sldId="256"/>
            <ac:spMk id="30" creationId="{27BDFED6-6E33-4606-AFE2-886ADB1C018E}"/>
          </ac:spMkLst>
        </pc:spChg>
        <pc:spChg chg="add del">
          <ac:chgData name="Aayush Deshmukh" userId="591715bd78652f7e" providerId="Windows Live" clId="Web-{95E3E728-20F1-4F8F-BE3C-F90F56FAD4F1}" dt="2020-10-12T14:30:09.508" v="88"/>
          <ac:spMkLst>
            <pc:docMk/>
            <pc:sldMk cId="109857222" sldId="256"/>
            <ac:spMk id="31" creationId="{890DEF05-784E-4B61-89E4-04C4ECF4E5A0}"/>
          </ac:spMkLst>
        </pc:spChg>
        <pc:spChg chg="add del">
          <ac:chgData name="Aayush Deshmukh" userId="591715bd78652f7e" providerId="Windows Live" clId="Web-{95E3E728-20F1-4F8F-BE3C-F90F56FAD4F1}" dt="2020-10-12T14:25:27.523" v="60"/>
          <ac:spMkLst>
            <pc:docMk/>
            <pc:sldMk cId="109857222" sldId="256"/>
            <ac:spMk id="32" creationId="{A7795DFA-888F-47E2-B44E-DE1D3B3E46A4}"/>
          </ac:spMkLst>
        </pc:spChg>
        <pc:spChg chg="add del">
          <ac:chgData name="Aayush Deshmukh" userId="591715bd78652f7e" providerId="Windows Live" clId="Web-{95E3E728-20F1-4F8F-BE3C-F90F56FAD4F1}" dt="2020-10-12T14:30:22.696" v="90"/>
          <ac:spMkLst>
            <pc:docMk/>
            <pc:sldMk cId="109857222" sldId="256"/>
            <ac:spMk id="34" creationId="{0DE6A193-4755-479A-BC6F-A7EBCA73BE1A}"/>
          </ac:spMkLst>
        </pc:spChg>
        <pc:spChg chg="add del">
          <ac:chgData name="Aayush Deshmukh" userId="591715bd78652f7e" providerId="Windows Live" clId="Web-{95E3E728-20F1-4F8F-BE3C-F90F56FAD4F1}" dt="2020-10-12T14:30:22.696" v="90"/>
          <ac:spMkLst>
            <pc:docMk/>
            <pc:sldMk cId="109857222" sldId="256"/>
            <ac:spMk id="35" creationId="{5A55B759-31A7-423C-9BC2-A8BC09FE98B9}"/>
          </ac:spMkLst>
        </pc:spChg>
        <pc:spChg chg="add del">
          <ac:chgData name="Aayush Deshmukh" userId="591715bd78652f7e" providerId="Windows Live" clId="Web-{95E3E728-20F1-4F8F-BE3C-F90F56FAD4F1}" dt="2020-10-12T14:30:22.696" v="90"/>
          <ac:spMkLst>
            <pc:docMk/>
            <pc:sldMk cId="109857222" sldId="256"/>
            <ac:spMk id="36" creationId="{F78796AF-79A0-47AC-BEFD-BFFC00F968C4}"/>
          </ac:spMkLst>
        </pc:spChg>
        <pc:spChg chg="add del">
          <ac:chgData name="Aayush Deshmukh" userId="591715bd78652f7e" providerId="Windows Live" clId="Web-{95E3E728-20F1-4F8F-BE3C-F90F56FAD4F1}" dt="2020-10-12T14:31:57.743" v="92"/>
          <ac:spMkLst>
            <pc:docMk/>
            <pc:sldMk cId="109857222" sldId="256"/>
            <ac:spMk id="37" creationId="{E18F6E8B-15ED-43C7-94BA-91549A651C73}"/>
          </ac:spMkLst>
        </pc:spChg>
        <pc:spChg chg="add del">
          <ac:chgData name="Aayush Deshmukh" userId="591715bd78652f7e" providerId="Windows Live" clId="Web-{95E3E728-20F1-4F8F-BE3C-F90F56FAD4F1}" dt="2020-10-12T14:32:34.571" v="94"/>
          <ac:spMkLst>
            <pc:docMk/>
            <pc:sldMk cId="109857222" sldId="256"/>
            <ac:spMk id="39" creationId="{A2F42F6F-FDA2-4441-805F-CF30FBC9915B}"/>
          </ac:spMkLst>
        </pc:spChg>
        <pc:spChg chg="add del">
          <ac:chgData name="Aayush Deshmukh" userId="591715bd78652f7e" providerId="Windows Live" clId="Web-{95E3E728-20F1-4F8F-BE3C-F90F56FAD4F1}" dt="2020-10-12T14:32:38.821" v="96"/>
          <ac:spMkLst>
            <pc:docMk/>
            <pc:sldMk cId="109857222" sldId="256"/>
            <ac:spMk id="41" creationId="{7ADD6C35-4B10-4BFC-BAD6-56B49A790F4B}"/>
          </ac:spMkLst>
        </pc:spChg>
        <pc:spChg chg="add del">
          <ac:chgData name="Aayush Deshmukh" userId="591715bd78652f7e" providerId="Windows Live" clId="Web-{95E3E728-20F1-4F8F-BE3C-F90F56FAD4F1}" dt="2020-10-12T14:31:57.743" v="92"/>
          <ac:spMkLst>
            <pc:docMk/>
            <pc:sldMk cId="109857222" sldId="256"/>
            <ac:spMk id="42" creationId="{B81933D1-5615-42C7-9C0B-4EB7105CCE2D}"/>
          </ac:spMkLst>
        </pc:spChg>
        <pc:spChg chg="add del">
          <ac:chgData name="Aayush Deshmukh" userId="591715bd78652f7e" providerId="Windows Live" clId="Web-{95E3E728-20F1-4F8F-BE3C-F90F56FAD4F1}" dt="2020-10-12T14:31:57.743" v="92"/>
          <ac:spMkLst>
            <pc:docMk/>
            <pc:sldMk cId="109857222" sldId="256"/>
            <ac:spMk id="43" creationId="{B089A89A-1E9C-4761-9DFF-53C275FBF870}"/>
          </ac:spMkLst>
        </pc:spChg>
        <pc:spChg chg="add del">
          <ac:chgData name="Aayush Deshmukh" userId="591715bd78652f7e" providerId="Windows Live" clId="Web-{95E3E728-20F1-4F8F-BE3C-F90F56FAD4F1}" dt="2020-10-12T14:31:57.743" v="92"/>
          <ac:spMkLst>
            <pc:docMk/>
            <pc:sldMk cId="109857222" sldId="256"/>
            <ac:spMk id="44" creationId="{19C9EAEA-39D0-4B0E-A0EB-51E7B26740B1}"/>
          </ac:spMkLst>
        </pc:spChg>
        <pc:spChg chg="add del">
          <ac:chgData name="Aayush Deshmukh" userId="591715bd78652f7e" providerId="Windows Live" clId="Web-{95E3E728-20F1-4F8F-BE3C-F90F56FAD4F1}" dt="2020-10-12T14:32:51.790" v="98"/>
          <ac:spMkLst>
            <pc:docMk/>
            <pc:sldMk cId="109857222" sldId="256"/>
            <ac:spMk id="46" creationId="{F93E0B60-0204-4F9C-8CD5-C9BD373E1A58}"/>
          </ac:spMkLst>
        </pc:spChg>
        <pc:spChg chg="add del">
          <ac:chgData name="Aayush Deshmukh" userId="591715bd78652f7e" providerId="Windows Live" clId="Web-{95E3E728-20F1-4F8F-BE3C-F90F56FAD4F1}" dt="2020-10-12T14:34:09.477" v="100"/>
          <ac:spMkLst>
            <pc:docMk/>
            <pc:sldMk cId="109857222" sldId="256"/>
            <ac:spMk id="48" creationId="{265517E6-731F-4E8F-9FC3-57499CC1D260}"/>
          </ac:spMkLst>
        </pc:spChg>
        <pc:spChg chg="add del">
          <ac:chgData name="Aayush Deshmukh" userId="591715bd78652f7e" providerId="Windows Live" clId="Web-{95E3E728-20F1-4F8F-BE3C-F90F56FAD4F1}" dt="2020-10-12T14:34:09.477" v="100"/>
          <ac:spMkLst>
            <pc:docMk/>
            <pc:sldMk cId="109857222" sldId="256"/>
            <ac:spMk id="49" creationId="{6024FDB6-ADEE-441F-BE33-7FBD2998E76F}"/>
          </ac:spMkLst>
        </pc:spChg>
        <pc:spChg chg="add del">
          <ac:chgData name="Aayush Deshmukh" userId="591715bd78652f7e" providerId="Windows Live" clId="Web-{95E3E728-20F1-4F8F-BE3C-F90F56FAD4F1}" dt="2020-10-12T14:34:09.477" v="100"/>
          <ac:spMkLst>
            <pc:docMk/>
            <pc:sldMk cId="109857222" sldId="256"/>
            <ac:spMk id="51" creationId="{18E928D9-3091-4385-B979-265D55AD02CE}"/>
          </ac:spMkLst>
        </pc:spChg>
        <pc:spChg chg="add del">
          <ac:chgData name="Aayush Deshmukh" userId="591715bd78652f7e" providerId="Windows Live" clId="Web-{95E3E728-20F1-4F8F-BE3C-F90F56FAD4F1}" dt="2020-10-12T14:34:09.477" v="100"/>
          <ac:spMkLst>
            <pc:docMk/>
            <pc:sldMk cId="109857222" sldId="256"/>
            <ac:spMk id="52" creationId="{7D602432-D774-4CF5-94E8-7D52D01059D2}"/>
          </ac:spMkLst>
        </pc:spChg>
        <pc:spChg chg="add del">
          <ac:chgData name="Aayush Deshmukh" userId="591715bd78652f7e" providerId="Windows Live" clId="Web-{95E3E728-20F1-4F8F-BE3C-F90F56FAD4F1}" dt="2020-10-12T14:34:12.149" v="102"/>
          <ac:spMkLst>
            <pc:docMk/>
            <pc:sldMk cId="109857222" sldId="256"/>
            <ac:spMk id="54" creationId="{1C4FDBE2-32F7-4AC4-A40C-C51C65B1D474}"/>
          </ac:spMkLst>
        </pc:spChg>
        <pc:spChg chg="add del">
          <ac:chgData name="Aayush Deshmukh" userId="591715bd78652f7e" providerId="Windows Live" clId="Web-{95E3E728-20F1-4F8F-BE3C-F90F56FAD4F1}" dt="2020-10-12T14:34:12.149" v="102"/>
          <ac:spMkLst>
            <pc:docMk/>
            <pc:sldMk cId="109857222" sldId="256"/>
            <ac:spMk id="55" creationId="{E2B33195-5BCA-4BB7-A82D-6739522687DD}"/>
          </ac:spMkLst>
        </pc:spChg>
        <pc:spChg chg="add del">
          <ac:chgData name="Aayush Deshmukh" userId="591715bd78652f7e" providerId="Windows Live" clId="Web-{95E3E728-20F1-4F8F-BE3C-F90F56FAD4F1}" dt="2020-10-12T14:34:12.149" v="102"/>
          <ac:spMkLst>
            <pc:docMk/>
            <pc:sldMk cId="109857222" sldId="256"/>
            <ac:spMk id="56" creationId="{CF8AD9F3-9AF6-494F-83A3-2F677563935C}"/>
          </ac:spMkLst>
        </pc:spChg>
        <pc:spChg chg="add del">
          <ac:chgData name="Aayush Deshmukh" userId="591715bd78652f7e" providerId="Windows Live" clId="Web-{95E3E728-20F1-4F8F-BE3C-F90F56FAD4F1}" dt="2020-10-12T14:34:12.149" v="102"/>
          <ac:spMkLst>
            <pc:docMk/>
            <pc:sldMk cId="109857222" sldId="256"/>
            <ac:spMk id="57" creationId="{11156773-3FB3-46D9-9F87-821287404830}"/>
          </ac:spMkLst>
        </pc:spChg>
        <pc:spChg chg="add del">
          <ac:chgData name="Aayush Deshmukh" userId="591715bd78652f7e" providerId="Windows Live" clId="Web-{95E3E728-20F1-4F8F-BE3C-F90F56FAD4F1}" dt="2020-10-12T14:34:12.149" v="102"/>
          <ac:spMkLst>
            <pc:docMk/>
            <pc:sldMk cId="109857222" sldId="256"/>
            <ac:spMk id="58" creationId="{E8EA24D0-C854-4AA8-B8FD-D252660D8840}"/>
          </ac:spMkLst>
        </pc:spChg>
        <pc:spChg chg="add del">
          <ac:chgData name="Aayush Deshmukh" userId="591715bd78652f7e" providerId="Windows Live" clId="Web-{95E3E728-20F1-4F8F-BE3C-F90F56FAD4F1}" dt="2020-10-12T14:34:30.196" v="104"/>
          <ac:spMkLst>
            <pc:docMk/>
            <pc:sldMk cId="109857222" sldId="256"/>
            <ac:spMk id="59" creationId="{B4D3D850-2041-4B7C-AED9-54DA385B14F7}"/>
          </ac:spMkLst>
        </pc:spChg>
        <pc:spChg chg="add del">
          <ac:chgData name="Aayush Deshmukh" userId="591715bd78652f7e" providerId="Windows Live" clId="Web-{95E3E728-20F1-4F8F-BE3C-F90F56FAD4F1}" dt="2020-10-12T14:34:30.196" v="104"/>
          <ac:spMkLst>
            <pc:docMk/>
            <pc:sldMk cId="109857222" sldId="256"/>
            <ac:spMk id="60" creationId="{71D5DFC5-85CD-4DB0-9549-D5AA3A1FD17B}"/>
          </ac:spMkLst>
        </pc:spChg>
        <pc:spChg chg="add del">
          <ac:chgData name="Aayush Deshmukh" userId="591715bd78652f7e" providerId="Windows Live" clId="Web-{95E3E728-20F1-4F8F-BE3C-F90F56FAD4F1}" dt="2020-10-12T14:34:30.196" v="104"/>
          <ac:spMkLst>
            <pc:docMk/>
            <pc:sldMk cId="109857222" sldId="256"/>
            <ac:spMk id="61" creationId="{19F2DF91-4956-4FED-AAF9-98B74CFEDEE6}"/>
          </ac:spMkLst>
        </pc:spChg>
        <pc:spChg chg="add del">
          <ac:chgData name="Aayush Deshmukh" userId="591715bd78652f7e" providerId="Windows Live" clId="Web-{95E3E728-20F1-4F8F-BE3C-F90F56FAD4F1}" dt="2020-10-12T14:34:30.196" v="104"/>
          <ac:spMkLst>
            <pc:docMk/>
            <pc:sldMk cId="109857222" sldId="256"/>
            <ac:spMk id="62" creationId="{016AD2F9-C054-4FE3-A688-B43C21C538B1}"/>
          </ac:spMkLst>
        </pc:spChg>
        <pc:spChg chg="add del">
          <ac:chgData name="Aayush Deshmukh" userId="591715bd78652f7e" providerId="Windows Live" clId="Web-{95E3E728-20F1-4F8F-BE3C-F90F56FAD4F1}" dt="2020-10-12T14:34:30.196" v="104"/>
          <ac:spMkLst>
            <pc:docMk/>
            <pc:sldMk cId="109857222" sldId="256"/>
            <ac:spMk id="63" creationId="{B497CCB5-5FC2-473C-AFCC-2430CEF1DF71}"/>
          </ac:spMkLst>
        </pc:spChg>
        <pc:spChg chg="add del">
          <ac:chgData name="Aayush Deshmukh" userId="591715bd78652f7e" providerId="Windows Live" clId="Web-{95E3E728-20F1-4F8F-BE3C-F90F56FAD4F1}" dt="2020-10-12T14:34:30.196" v="104"/>
          <ac:spMkLst>
            <pc:docMk/>
            <pc:sldMk cId="109857222" sldId="256"/>
            <ac:spMk id="64" creationId="{06D203FA-9405-4E71-9D22-0D9ED95C7A81}"/>
          </ac:spMkLst>
        </pc:spChg>
        <pc:spChg chg="add del">
          <ac:chgData name="Aayush Deshmukh" userId="591715bd78652f7e" providerId="Windows Live" clId="Web-{95E3E728-20F1-4F8F-BE3C-F90F56FAD4F1}" dt="2020-10-12T14:34:30.196" v="104"/>
          <ac:spMkLst>
            <pc:docMk/>
            <pc:sldMk cId="109857222" sldId="256"/>
            <ac:spMk id="65" creationId="{3C5A023F-D42B-416E-9B7C-ED7627B8CF72}"/>
          </ac:spMkLst>
        </pc:spChg>
        <pc:spChg chg="add del">
          <ac:chgData name="Aayush Deshmukh" userId="591715bd78652f7e" providerId="Windows Live" clId="Web-{95E3E728-20F1-4F8F-BE3C-F90F56FAD4F1}" dt="2020-10-12T14:34:30.196" v="104"/>
          <ac:spMkLst>
            <pc:docMk/>
            <pc:sldMk cId="109857222" sldId="256"/>
            <ac:spMk id="66" creationId="{D86ED005-A263-420F-9447-E00E3BF60504}"/>
          </ac:spMkLst>
        </pc:spChg>
        <pc:spChg chg="add del">
          <ac:chgData name="Aayush Deshmukh" userId="591715bd78652f7e" providerId="Windows Live" clId="Web-{95E3E728-20F1-4F8F-BE3C-F90F56FAD4F1}" dt="2020-10-12T14:34:34.899" v="106"/>
          <ac:spMkLst>
            <pc:docMk/>
            <pc:sldMk cId="109857222" sldId="256"/>
            <ac:spMk id="67" creationId="{0DE6A193-4755-479A-BC6F-A7EBCA73BE1A}"/>
          </ac:spMkLst>
        </pc:spChg>
        <pc:spChg chg="add del">
          <ac:chgData name="Aayush Deshmukh" userId="591715bd78652f7e" providerId="Windows Live" clId="Web-{95E3E728-20F1-4F8F-BE3C-F90F56FAD4F1}" dt="2020-10-12T14:34:34.899" v="106"/>
          <ac:spMkLst>
            <pc:docMk/>
            <pc:sldMk cId="109857222" sldId="256"/>
            <ac:spMk id="68" creationId="{5A55B759-31A7-423C-9BC2-A8BC09FE98B9}"/>
          </ac:spMkLst>
        </pc:spChg>
        <pc:spChg chg="add del">
          <ac:chgData name="Aayush Deshmukh" userId="591715bd78652f7e" providerId="Windows Live" clId="Web-{95E3E728-20F1-4F8F-BE3C-F90F56FAD4F1}" dt="2020-10-12T14:34:34.899" v="106"/>
          <ac:spMkLst>
            <pc:docMk/>
            <pc:sldMk cId="109857222" sldId="256"/>
            <ac:spMk id="69" creationId="{617D17FB-975C-487E-8519-38E547609E33}"/>
          </ac:spMkLst>
        </pc:spChg>
        <pc:spChg chg="add del">
          <ac:chgData name="Aayush Deshmukh" userId="591715bd78652f7e" providerId="Windows Live" clId="Web-{95E3E728-20F1-4F8F-BE3C-F90F56FAD4F1}" dt="2020-10-12T14:34:39.790" v="108"/>
          <ac:spMkLst>
            <pc:docMk/>
            <pc:sldMk cId="109857222" sldId="256"/>
            <ac:spMk id="70" creationId="{0DE6A193-4755-479A-BC6F-A7EBCA73BE1A}"/>
          </ac:spMkLst>
        </pc:spChg>
        <pc:spChg chg="add del">
          <ac:chgData name="Aayush Deshmukh" userId="591715bd78652f7e" providerId="Windows Live" clId="Web-{95E3E728-20F1-4F8F-BE3C-F90F56FAD4F1}" dt="2020-10-12T14:34:39.790" v="108"/>
          <ac:spMkLst>
            <pc:docMk/>
            <pc:sldMk cId="109857222" sldId="256"/>
            <ac:spMk id="71" creationId="{5A55B759-31A7-423C-9BC2-A8BC09FE98B9}"/>
          </ac:spMkLst>
        </pc:spChg>
        <pc:spChg chg="add del">
          <ac:chgData name="Aayush Deshmukh" userId="591715bd78652f7e" providerId="Windows Live" clId="Web-{95E3E728-20F1-4F8F-BE3C-F90F56FAD4F1}" dt="2020-10-12T14:34:39.790" v="108"/>
          <ac:spMkLst>
            <pc:docMk/>
            <pc:sldMk cId="109857222" sldId="256"/>
            <ac:spMk id="72" creationId="{F78796AF-79A0-47AC-BEFD-BFFC00F968C4}"/>
          </ac:spMkLst>
        </pc:spChg>
        <pc:spChg chg="add">
          <ac:chgData name="Aayush Deshmukh" userId="591715bd78652f7e" providerId="Windows Live" clId="Web-{95E3E728-20F1-4F8F-BE3C-F90F56FAD4F1}" dt="2020-10-12T14:34:39.806" v="109"/>
          <ac:spMkLst>
            <pc:docMk/>
            <pc:sldMk cId="109857222" sldId="256"/>
            <ac:spMk id="73" creationId="{E18F6E8B-15ED-43C7-94BA-91549A651C73}"/>
          </ac:spMkLst>
        </pc:spChg>
        <pc:spChg chg="add">
          <ac:chgData name="Aayush Deshmukh" userId="591715bd78652f7e" providerId="Windows Live" clId="Web-{95E3E728-20F1-4F8F-BE3C-F90F56FAD4F1}" dt="2020-10-12T14:34:39.806" v="109"/>
          <ac:spMkLst>
            <pc:docMk/>
            <pc:sldMk cId="109857222" sldId="256"/>
            <ac:spMk id="78" creationId="{B81933D1-5615-42C7-9C0B-4EB7105CCE2D}"/>
          </ac:spMkLst>
        </pc:spChg>
        <pc:spChg chg="add">
          <ac:chgData name="Aayush Deshmukh" userId="591715bd78652f7e" providerId="Windows Live" clId="Web-{95E3E728-20F1-4F8F-BE3C-F90F56FAD4F1}" dt="2020-10-12T14:34:39.806" v="109"/>
          <ac:spMkLst>
            <pc:docMk/>
            <pc:sldMk cId="109857222" sldId="256"/>
            <ac:spMk id="79" creationId="{B089A89A-1E9C-4761-9DFF-53C275FBF870}"/>
          </ac:spMkLst>
        </pc:spChg>
        <pc:spChg chg="add">
          <ac:chgData name="Aayush Deshmukh" userId="591715bd78652f7e" providerId="Windows Live" clId="Web-{95E3E728-20F1-4F8F-BE3C-F90F56FAD4F1}" dt="2020-10-12T14:34:39.806" v="109"/>
          <ac:spMkLst>
            <pc:docMk/>
            <pc:sldMk cId="109857222" sldId="256"/>
            <ac:spMk id="80" creationId="{19C9EAEA-39D0-4B0E-A0EB-51E7B26740B1}"/>
          </ac:spMkLst>
        </pc:spChg>
        <pc:grpChg chg="add del">
          <ac:chgData name="Aayush Deshmukh" userId="591715bd78652f7e" providerId="Windows Live" clId="Web-{95E3E728-20F1-4F8F-BE3C-F90F56FAD4F1}" dt="2020-10-12T14:25:27.523" v="60"/>
          <ac:grpSpMkLst>
            <pc:docMk/>
            <pc:sldMk cId="109857222" sldId="256"/>
            <ac:grpSpMk id="11" creationId="{D8E9CF54-0466-4261-9E62-0249E60E1886}"/>
          </ac:grpSpMkLst>
        </pc:grpChg>
        <pc:grpChg chg="add del">
          <ac:chgData name="Aayush Deshmukh" userId="591715bd78652f7e" providerId="Windows Live" clId="Web-{95E3E728-20F1-4F8F-BE3C-F90F56FAD4F1}" dt="2020-10-12T14:26:31.117" v="71"/>
          <ac:grpSpMkLst>
            <pc:docMk/>
            <pc:sldMk cId="109857222" sldId="256"/>
            <ac:grpSpMk id="20" creationId="{0B139475-2B26-4CA9-9413-DE741E49F7BB}"/>
          </ac:grpSpMkLst>
        </pc:grpChg>
        <pc:grpChg chg="add del">
          <ac:chgData name="Aayush Deshmukh" userId="591715bd78652f7e" providerId="Windows Live" clId="Web-{95E3E728-20F1-4F8F-BE3C-F90F56FAD4F1}" dt="2020-10-12T14:26:03.929" v="67"/>
          <ac:grpSpMkLst>
            <pc:docMk/>
            <pc:sldMk cId="109857222" sldId="256"/>
            <ac:grpSpMk id="21" creationId="{CB018903-3549-4A3B-A9DF-B26757CAA9C6}"/>
          </ac:grpSpMkLst>
        </pc:grpChg>
        <pc:grpChg chg="add del">
          <ac:chgData name="Aayush Deshmukh" userId="591715bd78652f7e" providerId="Windows Live" clId="Web-{95E3E728-20F1-4F8F-BE3C-F90F56FAD4F1}" dt="2020-10-12T14:31:57.743" v="92"/>
          <ac:grpSpMkLst>
            <pc:docMk/>
            <pc:sldMk cId="109857222" sldId="256"/>
            <ac:grpSpMk id="38" creationId="{032D8612-31EB-44CF-A1D0-14FD4C705424}"/>
          </ac:grpSpMkLst>
        </pc:grpChg>
        <pc:grpChg chg="add del">
          <ac:chgData name="Aayush Deshmukh" userId="591715bd78652f7e" providerId="Windows Live" clId="Web-{95E3E728-20F1-4F8F-BE3C-F90F56FAD4F1}" dt="2020-10-12T14:32:34.571" v="94"/>
          <ac:grpSpMkLst>
            <pc:docMk/>
            <pc:sldMk cId="109857222" sldId="256"/>
            <ac:grpSpMk id="40" creationId="{18226A8C-7793-4AE1-93F3-C51E771AB9F9}"/>
          </ac:grpSpMkLst>
        </pc:grpChg>
        <pc:grpChg chg="add del">
          <ac:chgData name="Aayush Deshmukh" userId="591715bd78652f7e" providerId="Windows Live" clId="Web-{95E3E728-20F1-4F8F-BE3C-F90F56FAD4F1}" dt="2020-10-12T14:32:38.821" v="96"/>
          <ac:grpSpMkLst>
            <pc:docMk/>
            <pc:sldMk cId="109857222" sldId="256"/>
            <ac:grpSpMk id="45" creationId="{32AFDD1C-2418-460A-B0D3-EEF55EC823F5}"/>
          </ac:grpSpMkLst>
        </pc:grpChg>
        <pc:grpChg chg="add del">
          <ac:chgData name="Aayush Deshmukh" userId="591715bd78652f7e" providerId="Windows Live" clId="Web-{95E3E728-20F1-4F8F-BE3C-F90F56FAD4F1}" dt="2020-10-12T14:32:51.790" v="98"/>
          <ac:grpSpMkLst>
            <pc:docMk/>
            <pc:sldMk cId="109857222" sldId="256"/>
            <ac:grpSpMk id="47" creationId="{3BFA0782-E4B3-4AE1-904C-1068137609CA}"/>
          </ac:grpSpMkLst>
        </pc:grpChg>
        <pc:grpChg chg="add del">
          <ac:chgData name="Aayush Deshmukh" userId="591715bd78652f7e" providerId="Windows Live" clId="Web-{95E3E728-20F1-4F8F-BE3C-F90F56FAD4F1}" dt="2020-10-12T14:32:38.821" v="96"/>
          <ac:grpSpMkLst>
            <pc:docMk/>
            <pc:sldMk cId="109857222" sldId="256"/>
            <ac:grpSpMk id="50" creationId="{61D22245-3D67-419C-A6B5-DD0EB0D83990}"/>
          </ac:grpSpMkLst>
        </pc:grpChg>
        <pc:grpChg chg="add del">
          <ac:chgData name="Aayush Deshmukh" userId="591715bd78652f7e" providerId="Windows Live" clId="Web-{95E3E728-20F1-4F8F-BE3C-F90F56FAD4F1}" dt="2020-10-12T14:32:51.790" v="98"/>
          <ac:grpSpMkLst>
            <pc:docMk/>
            <pc:sldMk cId="109857222" sldId="256"/>
            <ac:grpSpMk id="53" creationId="{2482B707-DAC7-4D8A-BA19-3771A51A641E}"/>
          </ac:grpSpMkLst>
        </pc:grpChg>
        <pc:grpChg chg="add">
          <ac:chgData name="Aayush Deshmukh" userId="591715bd78652f7e" providerId="Windows Live" clId="Web-{95E3E728-20F1-4F8F-BE3C-F90F56FAD4F1}" dt="2020-10-12T14:34:39.806" v="109"/>
          <ac:grpSpMkLst>
            <pc:docMk/>
            <pc:sldMk cId="109857222" sldId="256"/>
            <ac:grpSpMk id="74" creationId="{032D8612-31EB-44CF-A1D0-14FD4C705424}"/>
          </ac:grpSpMkLst>
        </pc:grpChg>
        <pc:picChg chg="add mod ord">
          <ac:chgData name="Aayush Deshmukh" userId="591715bd78652f7e" providerId="Windows Live" clId="Web-{95E3E728-20F1-4F8F-BE3C-F90F56FAD4F1}" dt="2020-10-12T14:34:39.806" v="109"/>
          <ac:picMkLst>
            <pc:docMk/>
            <pc:sldMk cId="109857222" sldId="256"/>
            <ac:picMk id="4" creationId="{E3854FB4-65CF-46A7-9E4B-F545AFBD5311}"/>
          </ac:picMkLst>
        </pc:picChg>
        <pc:picChg chg="add mod">
          <ac:chgData name="Aayush Deshmukh" userId="591715bd78652f7e" providerId="Windows Live" clId="Web-{95E3E728-20F1-4F8F-BE3C-F90F56FAD4F1}" dt="2020-10-12T14:34:39.806" v="109"/>
          <ac:picMkLst>
            <pc:docMk/>
            <pc:sldMk cId="109857222" sldId="256"/>
            <ac:picMk id="5" creationId="{D6D10B86-E11F-46E0-B1B9-5BDFD4950D8B}"/>
          </ac:picMkLst>
        </pc:picChg>
        <pc:picChg chg="add del">
          <ac:chgData name="Aayush Deshmukh" userId="591715bd78652f7e" providerId="Windows Live" clId="Web-{95E3E728-20F1-4F8F-BE3C-F90F56FAD4F1}" dt="2020-10-12T14:29:18.367" v="80"/>
          <ac:picMkLst>
            <pc:docMk/>
            <pc:sldMk cId="109857222" sldId="256"/>
            <ac:picMk id="12" creationId="{7F487851-BFAF-46D8-A1ED-50CAD6E46F59}"/>
          </ac:picMkLst>
        </pc:picChg>
        <pc:picChg chg="add del">
          <ac:chgData name="Aayush Deshmukh" userId="591715bd78652f7e" providerId="Windows Live" clId="Web-{95E3E728-20F1-4F8F-BE3C-F90F56FAD4F1}" dt="2020-10-12T14:25:32.882" v="62"/>
          <ac:picMkLst>
            <pc:docMk/>
            <pc:sldMk cId="109857222" sldId="256"/>
            <ac:picMk id="13" creationId="{30F8DA27-CE91-4AEB-B854-6F06B5485E3B}"/>
          </ac:picMkLst>
        </pc:picChg>
        <pc:picChg chg="add del">
          <ac:chgData name="Aayush Deshmukh" userId="591715bd78652f7e" providerId="Windows Live" clId="Web-{95E3E728-20F1-4F8F-BE3C-F90F56FAD4F1}" dt="2020-10-12T14:25:32.882" v="62"/>
          <ac:picMkLst>
            <pc:docMk/>
            <pc:sldMk cId="109857222" sldId="256"/>
            <ac:picMk id="15" creationId="{F7AF4E20-3DDE-4998-96BE-44EE182540FB}"/>
          </ac:picMkLst>
        </pc:picChg>
        <pc:picChg chg="add del">
          <ac:chgData name="Aayush Deshmukh" userId="591715bd78652f7e" providerId="Windows Live" clId="Web-{95E3E728-20F1-4F8F-BE3C-F90F56FAD4F1}" dt="2020-10-12T14:26:07.179" v="69"/>
          <ac:picMkLst>
            <pc:docMk/>
            <pc:sldMk cId="109857222" sldId="256"/>
            <ac:picMk id="23" creationId="{30F8DA27-CE91-4AEB-B854-6F06B5485E3B}"/>
          </ac:picMkLst>
        </pc:picChg>
        <pc:picChg chg="add del">
          <ac:chgData name="Aayush Deshmukh" userId="591715bd78652f7e" providerId="Windows Live" clId="Web-{95E3E728-20F1-4F8F-BE3C-F90F56FAD4F1}" dt="2020-10-12T14:26:07.179" v="69"/>
          <ac:picMkLst>
            <pc:docMk/>
            <pc:sldMk cId="109857222" sldId="256"/>
            <ac:picMk id="25" creationId="{F7AF4E20-3DDE-4998-96BE-44EE182540FB}"/>
          </ac:picMkLst>
        </pc:picChg>
        <pc:picChg chg="add del">
          <ac:chgData name="Aayush Deshmukh" userId="591715bd78652f7e" providerId="Windows Live" clId="Web-{95E3E728-20F1-4F8F-BE3C-F90F56FAD4F1}" dt="2020-10-12T14:29:09.570" v="77"/>
          <ac:picMkLst>
            <pc:docMk/>
            <pc:sldMk cId="109857222" sldId="256"/>
            <ac:picMk id="27" creationId="{5975841F-9161-4650-BCE5-20FFE7E29615}"/>
          </ac:picMkLst>
        </pc:picChg>
        <pc:cxnChg chg="add del">
          <ac:chgData name="Aayush Deshmukh" userId="591715bd78652f7e" providerId="Windows Live" clId="Web-{95E3E728-20F1-4F8F-BE3C-F90F56FAD4F1}" dt="2020-10-12T14:30:09.508" v="88"/>
          <ac:cxnSpMkLst>
            <pc:docMk/>
            <pc:sldMk cId="109857222" sldId="256"/>
            <ac:cxnSpMk id="33" creationId="{C41BAEC7-F7B0-4224-8B18-8F74B7D87F0B}"/>
          </ac:cxnSpMkLst>
        </pc:cxnChg>
      </pc:sldChg>
    </pc:docChg>
  </pc:docChgLst>
  <pc:docChgLst>
    <pc:chgData name="Aayush Deshmukh" userId="591715bd78652f7e" providerId="Windows Live" clId="Web-{C1E89BE1-1455-476D-8E0F-9A5E80F9DDD3}"/>
    <pc:docChg chg="addSld modSld">
      <pc:chgData name="Aayush Deshmukh" userId="591715bd78652f7e" providerId="Windows Live" clId="Web-{C1E89BE1-1455-476D-8E0F-9A5E80F9DDD3}" dt="2020-10-13T09:42:06.926" v="1118" actId="1076"/>
      <pc:docMkLst>
        <pc:docMk/>
      </pc:docMkLst>
      <pc:sldChg chg="addSp delSp modSp mod setClrOvrMap">
        <pc:chgData name="Aayush Deshmukh" userId="591715bd78652f7e" providerId="Windows Live" clId="Web-{C1E89BE1-1455-476D-8E0F-9A5E80F9DDD3}" dt="2020-10-13T08:59:05.914" v="81" actId="20577"/>
        <pc:sldMkLst>
          <pc:docMk/>
          <pc:sldMk cId="109857222" sldId="256"/>
        </pc:sldMkLst>
        <pc:spChg chg="mod ord">
          <ac:chgData name="Aayush Deshmukh" userId="591715bd78652f7e" providerId="Windows Live" clId="Web-{C1E89BE1-1455-476D-8E0F-9A5E80F9DDD3}" dt="2020-10-13T08:59:05.914" v="81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ayush Deshmukh" userId="591715bd78652f7e" providerId="Windows Live" clId="Web-{C1E89BE1-1455-476D-8E0F-9A5E80F9DDD3}" dt="2020-10-13T08:58:37.270" v="72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ayush Deshmukh" userId="591715bd78652f7e" providerId="Windows Live" clId="Web-{C1E89BE1-1455-476D-8E0F-9A5E80F9DDD3}" dt="2020-10-13T08:52:38.184" v="6"/>
          <ac:spMkLst>
            <pc:docMk/>
            <pc:sldMk cId="109857222" sldId="256"/>
            <ac:spMk id="73" creationId="{E18F6E8B-15ED-43C7-94BA-91549A651C73}"/>
          </ac:spMkLst>
        </pc:spChg>
        <pc:spChg chg="add del">
          <ac:chgData name="Aayush Deshmukh" userId="591715bd78652f7e" providerId="Windows Live" clId="Web-{C1E89BE1-1455-476D-8E0F-9A5E80F9DDD3}" dt="2020-10-13T08:52:38.184" v="6"/>
          <ac:spMkLst>
            <pc:docMk/>
            <pc:sldMk cId="109857222" sldId="256"/>
            <ac:spMk id="78" creationId="{B81933D1-5615-42C7-9C0B-4EB7105CCE2D}"/>
          </ac:spMkLst>
        </pc:spChg>
        <pc:spChg chg="add del">
          <ac:chgData name="Aayush Deshmukh" userId="591715bd78652f7e" providerId="Windows Live" clId="Web-{C1E89BE1-1455-476D-8E0F-9A5E80F9DDD3}" dt="2020-10-13T08:52:38.184" v="6"/>
          <ac:spMkLst>
            <pc:docMk/>
            <pc:sldMk cId="109857222" sldId="256"/>
            <ac:spMk id="79" creationId="{B089A89A-1E9C-4761-9DFF-53C275FBF870}"/>
          </ac:spMkLst>
        </pc:spChg>
        <pc:spChg chg="add del">
          <ac:chgData name="Aayush Deshmukh" userId="591715bd78652f7e" providerId="Windows Live" clId="Web-{C1E89BE1-1455-476D-8E0F-9A5E80F9DDD3}" dt="2020-10-13T08:52:38.184" v="6"/>
          <ac:spMkLst>
            <pc:docMk/>
            <pc:sldMk cId="109857222" sldId="256"/>
            <ac:spMk id="80" creationId="{19C9EAEA-39D0-4B0E-A0EB-51E7B26740B1}"/>
          </ac:spMkLst>
        </pc:spChg>
        <pc:spChg chg="add del">
          <ac:chgData name="Aayush Deshmukh" userId="591715bd78652f7e" providerId="Windows Live" clId="Web-{C1E89BE1-1455-476D-8E0F-9A5E80F9DDD3}" dt="2020-10-13T08:52:20.902" v="3"/>
          <ac:spMkLst>
            <pc:docMk/>
            <pc:sldMk cId="109857222" sldId="256"/>
            <ac:spMk id="82" creationId="{D55CA618-78A6-47F6-B865-E9315164FB49}"/>
          </ac:spMkLst>
        </pc:spChg>
        <pc:spChg chg="add del">
          <ac:chgData name="Aayush Deshmukh" userId="591715bd78652f7e" providerId="Windows Live" clId="Web-{C1E89BE1-1455-476D-8E0F-9A5E80F9DDD3}" dt="2020-10-13T08:52:38.169" v="5"/>
          <ac:spMkLst>
            <pc:docMk/>
            <pc:sldMk cId="109857222" sldId="256"/>
            <ac:spMk id="84" creationId="{57FE461E-521A-457C-BD1F-4CC4EB6D7AD8}"/>
          </ac:spMkLst>
        </pc:spChg>
        <pc:spChg chg="add del">
          <ac:chgData name="Aayush Deshmukh" userId="591715bd78652f7e" providerId="Windows Live" clId="Web-{C1E89BE1-1455-476D-8E0F-9A5E80F9DDD3}" dt="2020-10-13T08:51:41.478" v="1"/>
          <ac:spMkLst>
            <pc:docMk/>
            <pc:sldMk cId="109857222" sldId="256"/>
            <ac:spMk id="85" creationId="{41F18803-BE79-4916-AE6B-5DE238B367F0}"/>
          </ac:spMkLst>
        </pc:spChg>
        <pc:spChg chg="add del">
          <ac:chgData name="Aayush Deshmukh" userId="591715bd78652f7e" providerId="Windows Live" clId="Web-{C1E89BE1-1455-476D-8E0F-9A5E80F9DDD3}" dt="2020-10-13T08:52:38.169" v="5"/>
          <ac:spMkLst>
            <pc:docMk/>
            <pc:sldMk cId="109857222" sldId="256"/>
            <ac:spMk id="86" creationId="{FFFD28B7-CC22-4615-B487-71F011040163}"/>
          </ac:spMkLst>
        </pc:spChg>
        <pc:spChg chg="add del">
          <ac:chgData name="Aayush Deshmukh" userId="591715bd78652f7e" providerId="Windows Live" clId="Web-{C1E89BE1-1455-476D-8E0F-9A5E80F9DDD3}" dt="2020-10-13T08:51:41.478" v="1"/>
          <ac:spMkLst>
            <pc:docMk/>
            <pc:sldMk cId="109857222" sldId="256"/>
            <ac:spMk id="87" creationId="{C15229F3-7A2E-4558-98FE-7A5F69409DCE}"/>
          </ac:spMkLst>
        </pc:spChg>
        <pc:spChg chg="add del">
          <ac:chgData name="Aayush Deshmukh" userId="591715bd78652f7e" providerId="Windows Live" clId="Web-{C1E89BE1-1455-476D-8E0F-9A5E80F9DDD3}" dt="2020-10-13T08:52:38.169" v="5"/>
          <ac:spMkLst>
            <pc:docMk/>
            <pc:sldMk cId="109857222" sldId="256"/>
            <ac:spMk id="88" creationId="{176DEB1C-09CA-478A-AEEF-963E89897314}"/>
          </ac:spMkLst>
        </pc:spChg>
        <pc:spChg chg="add del">
          <ac:chgData name="Aayush Deshmukh" userId="591715bd78652f7e" providerId="Windows Live" clId="Web-{C1E89BE1-1455-476D-8E0F-9A5E80F9DDD3}" dt="2020-10-13T08:52:38.169" v="5"/>
          <ac:spMkLst>
            <pc:docMk/>
            <pc:sldMk cId="109857222" sldId="256"/>
            <ac:spMk id="89" creationId="{712E4DE6-A2E5-4786-B1B9-795E13D1294D}"/>
          </ac:spMkLst>
        </pc:spChg>
        <pc:spChg chg="add del">
          <ac:chgData name="Aayush Deshmukh" userId="591715bd78652f7e" providerId="Windows Live" clId="Web-{C1E89BE1-1455-476D-8E0F-9A5E80F9DDD3}" dt="2020-10-13T08:52:20.902" v="3"/>
          <ac:spMkLst>
            <pc:docMk/>
            <pc:sldMk cId="109857222" sldId="256"/>
            <ac:spMk id="91" creationId="{8ED94938-268E-4C0A-A08A-B3980C78BAEB}"/>
          </ac:spMkLst>
        </pc:spChg>
        <pc:spChg chg="add del">
          <ac:chgData name="Aayush Deshmukh" userId="591715bd78652f7e" providerId="Windows Live" clId="Web-{C1E89BE1-1455-476D-8E0F-9A5E80F9DDD3}" dt="2020-10-13T08:56:18.592" v="58"/>
          <ac:spMkLst>
            <pc:docMk/>
            <pc:sldMk cId="109857222" sldId="256"/>
            <ac:spMk id="92" creationId="{B81933D1-5615-42C7-9C0B-4EB7105CCE2D}"/>
          </ac:spMkLst>
        </pc:spChg>
        <pc:spChg chg="add del">
          <ac:chgData name="Aayush Deshmukh" userId="591715bd78652f7e" providerId="Windows Live" clId="Web-{C1E89BE1-1455-476D-8E0F-9A5E80F9DDD3}" dt="2020-10-13T08:52:38.169" v="5"/>
          <ac:spMkLst>
            <pc:docMk/>
            <pc:sldMk cId="109857222" sldId="256"/>
            <ac:spMk id="93" creationId="{28861D55-9A89-4552-8E10-2201E1991DB4}"/>
          </ac:spMkLst>
        </pc:spChg>
        <pc:spChg chg="add del">
          <ac:chgData name="Aayush Deshmukh" userId="591715bd78652f7e" providerId="Windows Live" clId="Web-{C1E89BE1-1455-476D-8E0F-9A5E80F9DDD3}" dt="2020-10-13T08:56:18.592" v="58"/>
          <ac:spMkLst>
            <pc:docMk/>
            <pc:sldMk cId="109857222" sldId="256"/>
            <ac:spMk id="94" creationId="{B089A89A-1E9C-4761-9DFF-53C275FBF870}"/>
          </ac:spMkLst>
        </pc:spChg>
        <pc:spChg chg="add del">
          <ac:chgData name="Aayush Deshmukh" userId="591715bd78652f7e" providerId="Windows Live" clId="Web-{C1E89BE1-1455-476D-8E0F-9A5E80F9DDD3}" dt="2020-10-13T08:56:18.592" v="58"/>
          <ac:spMkLst>
            <pc:docMk/>
            <pc:sldMk cId="109857222" sldId="256"/>
            <ac:spMk id="95" creationId="{E18F6E8B-15ED-43C7-94BA-91549A651C73}"/>
          </ac:spMkLst>
        </pc:spChg>
        <pc:spChg chg="add del">
          <ac:chgData name="Aayush Deshmukh" userId="591715bd78652f7e" providerId="Windows Live" clId="Web-{C1E89BE1-1455-476D-8E0F-9A5E80F9DDD3}" dt="2020-10-13T08:56:18.592" v="58"/>
          <ac:spMkLst>
            <pc:docMk/>
            <pc:sldMk cId="109857222" sldId="256"/>
            <ac:spMk id="96" creationId="{19C9EAEA-39D0-4B0E-A0EB-51E7B26740B1}"/>
          </ac:spMkLst>
        </pc:spChg>
        <pc:spChg chg="add del">
          <ac:chgData name="Aayush Deshmukh" userId="591715bd78652f7e" providerId="Windows Live" clId="Web-{C1E89BE1-1455-476D-8E0F-9A5E80F9DDD3}" dt="2020-10-13T08:56:03.483" v="53"/>
          <ac:spMkLst>
            <pc:docMk/>
            <pc:sldMk cId="109857222" sldId="256"/>
            <ac:spMk id="101" creationId="{0DE6A193-4755-479A-BC6F-A7EBCA73BE1A}"/>
          </ac:spMkLst>
        </pc:spChg>
        <pc:spChg chg="add del">
          <ac:chgData name="Aayush Deshmukh" userId="591715bd78652f7e" providerId="Windows Live" clId="Web-{C1E89BE1-1455-476D-8E0F-9A5E80F9DDD3}" dt="2020-10-13T08:56:03.483" v="53"/>
          <ac:spMkLst>
            <pc:docMk/>
            <pc:sldMk cId="109857222" sldId="256"/>
            <ac:spMk id="102" creationId="{5A55B759-31A7-423C-9BC2-A8BC09FE98B9}"/>
          </ac:spMkLst>
        </pc:spChg>
        <pc:spChg chg="add del">
          <ac:chgData name="Aayush Deshmukh" userId="591715bd78652f7e" providerId="Windows Live" clId="Web-{C1E89BE1-1455-476D-8E0F-9A5E80F9DDD3}" dt="2020-10-13T08:56:14.717" v="55"/>
          <ac:spMkLst>
            <pc:docMk/>
            <pc:sldMk cId="109857222" sldId="256"/>
            <ac:spMk id="103" creationId="{16F9E488-0718-4E1E-9D12-26779F606252}"/>
          </ac:spMkLst>
        </pc:spChg>
        <pc:spChg chg="add del">
          <ac:chgData name="Aayush Deshmukh" userId="591715bd78652f7e" providerId="Windows Live" clId="Web-{C1E89BE1-1455-476D-8E0F-9A5E80F9DDD3}" dt="2020-10-13T08:55:59.741" v="51"/>
          <ac:spMkLst>
            <pc:docMk/>
            <pc:sldMk cId="109857222" sldId="256"/>
            <ac:spMk id="104" creationId="{41F18803-BE79-4916-AE6B-5DE238B367F0}"/>
          </ac:spMkLst>
        </pc:spChg>
        <pc:spChg chg="add del">
          <ac:chgData name="Aayush Deshmukh" userId="591715bd78652f7e" providerId="Windows Live" clId="Web-{C1E89BE1-1455-476D-8E0F-9A5E80F9DDD3}" dt="2020-10-13T08:56:14.717" v="55"/>
          <ac:spMkLst>
            <pc:docMk/>
            <pc:sldMk cId="109857222" sldId="256"/>
            <ac:spMk id="105" creationId="{09BE6F6B-19BD-443C-8FB0-FA45F13F9535}"/>
          </ac:spMkLst>
        </pc:spChg>
        <pc:spChg chg="add del">
          <ac:chgData name="Aayush Deshmukh" userId="591715bd78652f7e" providerId="Windows Live" clId="Web-{C1E89BE1-1455-476D-8E0F-9A5E80F9DDD3}" dt="2020-10-13T08:55:59.741" v="51"/>
          <ac:spMkLst>
            <pc:docMk/>
            <pc:sldMk cId="109857222" sldId="256"/>
            <ac:spMk id="106" creationId="{C15229F3-7A2E-4558-98FE-7A5F69409DCE}"/>
          </ac:spMkLst>
        </pc:spChg>
        <pc:spChg chg="add del">
          <ac:chgData name="Aayush Deshmukh" userId="591715bd78652f7e" providerId="Windows Live" clId="Web-{C1E89BE1-1455-476D-8E0F-9A5E80F9DDD3}" dt="2020-10-13T08:56:03.483" v="53"/>
          <ac:spMkLst>
            <pc:docMk/>
            <pc:sldMk cId="109857222" sldId="256"/>
            <ac:spMk id="108" creationId="{F78796AF-79A0-47AC-BEFD-BFFC00F968C4}"/>
          </ac:spMkLst>
        </pc:spChg>
        <pc:spChg chg="add del">
          <ac:chgData name="Aayush Deshmukh" userId="591715bd78652f7e" providerId="Windows Live" clId="Web-{C1E89BE1-1455-476D-8E0F-9A5E80F9DDD3}" dt="2020-10-13T08:56:18.575" v="57"/>
          <ac:spMkLst>
            <pc:docMk/>
            <pc:sldMk cId="109857222" sldId="256"/>
            <ac:spMk id="109" creationId="{B9D7E975-9161-4F2D-AC53-69E1912F6B5D}"/>
          </ac:spMkLst>
        </pc:spChg>
        <pc:spChg chg="add del">
          <ac:chgData name="Aayush Deshmukh" userId="591715bd78652f7e" providerId="Windows Live" clId="Web-{C1E89BE1-1455-476D-8E0F-9A5E80F9DDD3}" dt="2020-10-13T08:56:18.575" v="57"/>
          <ac:spMkLst>
            <pc:docMk/>
            <pc:sldMk cId="109857222" sldId="256"/>
            <ac:spMk id="110" creationId="{827DC2C4-B485-428A-BF4A-472D2967F47F}"/>
          </ac:spMkLst>
        </pc:spChg>
        <pc:spChg chg="add del">
          <ac:chgData name="Aayush Deshmukh" userId="591715bd78652f7e" providerId="Windows Live" clId="Web-{C1E89BE1-1455-476D-8E0F-9A5E80F9DDD3}" dt="2020-10-13T08:56:18.575" v="57"/>
          <ac:spMkLst>
            <pc:docMk/>
            <pc:sldMk cId="109857222" sldId="256"/>
            <ac:spMk id="111" creationId="{463E6235-1649-4B47-9862-4026FC473B6F}"/>
          </ac:spMkLst>
        </pc:spChg>
        <pc:spChg chg="add">
          <ac:chgData name="Aayush Deshmukh" userId="591715bd78652f7e" providerId="Windows Live" clId="Web-{C1E89BE1-1455-476D-8E0F-9A5E80F9DDD3}" dt="2020-10-13T08:56:18.592" v="58"/>
          <ac:spMkLst>
            <pc:docMk/>
            <pc:sldMk cId="109857222" sldId="256"/>
            <ac:spMk id="112" creationId="{E18F6E8B-15ED-43C7-94BA-91549A651C73}"/>
          </ac:spMkLst>
        </pc:spChg>
        <pc:spChg chg="add">
          <ac:chgData name="Aayush Deshmukh" userId="591715bd78652f7e" providerId="Windows Live" clId="Web-{C1E89BE1-1455-476D-8E0F-9A5E80F9DDD3}" dt="2020-10-13T08:56:18.592" v="58"/>
          <ac:spMkLst>
            <pc:docMk/>
            <pc:sldMk cId="109857222" sldId="256"/>
            <ac:spMk id="113" creationId="{B089A89A-1E9C-4761-9DFF-53C275FBF870}"/>
          </ac:spMkLst>
        </pc:spChg>
        <pc:spChg chg="add">
          <ac:chgData name="Aayush Deshmukh" userId="591715bd78652f7e" providerId="Windows Live" clId="Web-{C1E89BE1-1455-476D-8E0F-9A5E80F9DDD3}" dt="2020-10-13T08:56:18.592" v="58"/>
          <ac:spMkLst>
            <pc:docMk/>
            <pc:sldMk cId="109857222" sldId="256"/>
            <ac:spMk id="115" creationId="{19C9EAEA-39D0-4B0E-A0EB-51E7B26740B1}"/>
          </ac:spMkLst>
        </pc:spChg>
        <pc:spChg chg="add">
          <ac:chgData name="Aayush Deshmukh" userId="591715bd78652f7e" providerId="Windows Live" clId="Web-{C1E89BE1-1455-476D-8E0F-9A5E80F9DDD3}" dt="2020-10-13T08:56:18.592" v="58"/>
          <ac:spMkLst>
            <pc:docMk/>
            <pc:sldMk cId="109857222" sldId="256"/>
            <ac:spMk id="119" creationId="{B81933D1-5615-42C7-9C0B-4EB7105CCE2D}"/>
          </ac:spMkLst>
        </pc:spChg>
        <pc:grpChg chg="add del">
          <ac:chgData name="Aayush Deshmukh" userId="591715bd78652f7e" providerId="Windows Live" clId="Web-{C1E89BE1-1455-476D-8E0F-9A5E80F9DDD3}" dt="2020-10-13T08:52:38.184" v="6"/>
          <ac:grpSpMkLst>
            <pc:docMk/>
            <pc:sldMk cId="109857222" sldId="256"/>
            <ac:grpSpMk id="74" creationId="{032D8612-31EB-44CF-A1D0-14FD4C705424}"/>
          </ac:grpSpMkLst>
        </pc:grpChg>
        <pc:grpChg chg="add del">
          <ac:chgData name="Aayush Deshmukh" userId="591715bd78652f7e" providerId="Windows Live" clId="Web-{C1E89BE1-1455-476D-8E0F-9A5E80F9DDD3}" dt="2020-10-13T08:52:20.902" v="3"/>
          <ac:grpSpMkLst>
            <pc:docMk/>
            <pc:sldMk cId="109857222" sldId="256"/>
            <ac:grpSpMk id="83" creationId="{B83D307E-DF68-43F8-97CE-0AAE950A7129}"/>
          </ac:grpSpMkLst>
        </pc:grpChg>
        <pc:grpChg chg="add del">
          <ac:chgData name="Aayush Deshmukh" userId="591715bd78652f7e" providerId="Windows Live" clId="Web-{C1E89BE1-1455-476D-8E0F-9A5E80F9DDD3}" dt="2020-10-13T08:56:18.592" v="58"/>
          <ac:grpSpMkLst>
            <pc:docMk/>
            <pc:sldMk cId="109857222" sldId="256"/>
            <ac:grpSpMk id="97" creationId="{032D8612-31EB-44CF-A1D0-14FD4C705424}"/>
          </ac:grpSpMkLst>
        </pc:grpChg>
        <pc:grpChg chg="add del">
          <ac:chgData name="Aayush Deshmukh" userId="591715bd78652f7e" providerId="Windows Live" clId="Web-{C1E89BE1-1455-476D-8E0F-9A5E80F9DDD3}" dt="2020-10-13T08:56:14.717" v="55"/>
          <ac:grpSpMkLst>
            <pc:docMk/>
            <pc:sldMk cId="109857222" sldId="256"/>
            <ac:grpSpMk id="107" creationId="{26B5F537-3960-4E10-AE03-D496B4CD531D}"/>
          </ac:grpSpMkLst>
        </pc:grpChg>
        <pc:grpChg chg="add">
          <ac:chgData name="Aayush Deshmukh" userId="591715bd78652f7e" providerId="Windows Live" clId="Web-{C1E89BE1-1455-476D-8E0F-9A5E80F9DDD3}" dt="2020-10-13T08:56:18.592" v="58"/>
          <ac:grpSpMkLst>
            <pc:docMk/>
            <pc:sldMk cId="109857222" sldId="256"/>
            <ac:grpSpMk id="114" creationId="{032D8612-31EB-44CF-A1D0-14FD4C705424}"/>
          </ac:grpSpMkLst>
        </pc:grpChg>
        <pc:picChg chg="mod">
          <ac:chgData name="Aayush Deshmukh" userId="591715bd78652f7e" providerId="Windows Live" clId="Web-{C1E89BE1-1455-476D-8E0F-9A5E80F9DDD3}" dt="2020-10-13T08:56:18.575" v="57"/>
          <ac:picMkLst>
            <pc:docMk/>
            <pc:sldMk cId="109857222" sldId="256"/>
            <ac:picMk id="4" creationId="{E3854FB4-65CF-46A7-9E4B-F545AFBD5311}"/>
          </ac:picMkLst>
        </pc:picChg>
        <pc:picChg chg="mod ord">
          <ac:chgData name="Aayush Deshmukh" userId="591715bd78652f7e" providerId="Windows Live" clId="Web-{C1E89BE1-1455-476D-8E0F-9A5E80F9DDD3}" dt="2020-10-13T08:56:18.575" v="57"/>
          <ac:picMkLst>
            <pc:docMk/>
            <pc:sldMk cId="109857222" sldId="256"/>
            <ac:picMk id="5" creationId="{D6D10B86-E11F-46E0-B1B9-5BDFD4950D8B}"/>
          </ac:picMkLst>
        </pc:picChg>
      </pc:sldChg>
      <pc:sldChg chg="addSp delSp modSp new mod setBg setClrOvrMap">
        <pc:chgData name="Aayush Deshmukh" userId="591715bd78652f7e" providerId="Windows Live" clId="Web-{C1E89BE1-1455-476D-8E0F-9A5E80F9DDD3}" dt="2020-10-13T09:42:06.926" v="1118" actId="1076"/>
        <pc:sldMkLst>
          <pc:docMk/>
          <pc:sldMk cId="3247364931" sldId="257"/>
        </pc:sldMkLst>
        <pc:spChg chg="mod ord">
          <ac:chgData name="Aayush Deshmukh" userId="591715bd78652f7e" providerId="Windows Live" clId="Web-{C1E89BE1-1455-476D-8E0F-9A5E80F9DDD3}" dt="2020-10-13T09:41:55.316" v="1116"/>
          <ac:spMkLst>
            <pc:docMk/>
            <pc:sldMk cId="3247364931" sldId="257"/>
            <ac:spMk id="2" creationId="{E247019D-BE4A-4248-A7A2-65BFE5D621B2}"/>
          </ac:spMkLst>
        </pc:spChg>
        <pc:spChg chg="mod ord">
          <ac:chgData name="Aayush Deshmukh" userId="591715bd78652f7e" providerId="Windows Live" clId="Web-{C1E89BE1-1455-476D-8E0F-9A5E80F9DDD3}" dt="2020-10-13T09:41:55.316" v="1116"/>
          <ac:spMkLst>
            <pc:docMk/>
            <pc:sldMk cId="3247364931" sldId="257"/>
            <ac:spMk id="3" creationId="{CD3055D1-D2FD-41D6-B93F-72777737E455}"/>
          </ac:spMkLst>
        </pc:spChg>
        <pc:spChg chg="add del">
          <ac:chgData name="Aayush Deshmukh" userId="591715bd78652f7e" providerId="Windows Live" clId="Web-{C1E89BE1-1455-476D-8E0F-9A5E80F9DDD3}" dt="2020-10-13T09:06:56.180" v="151"/>
          <ac:spMkLst>
            <pc:docMk/>
            <pc:sldMk cId="3247364931" sldId="257"/>
            <ac:spMk id="6" creationId="{0671A8AE-40A1-4631-A6B8-581AFF065482}"/>
          </ac:spMkLst>
        </pc:spChg>
        <pc:spChg chg="add del">
          <ac:chgData name="Aayush Deshmukh" userId="591715bd78652f7e" providerId="Windows Live" clId="Web-{C1E89BE1-1455-476D-8E0F-9A5E80F9DDD3}" dt="2020-10-13T09:06:42.086" v="149"/>
          <ac:spMkLst>
            <pc:docMk/>
            <pc:sldMk cId="3247364931" sldId="257"/>
            <ac:spMk id="9" creationId="{6B3BAD04-E614-4C16-8360-019FCF0045AC}"/>
          </ac:spMkLst>
        </pc:spChg>
        <pc:spChg chg="add del">
          <ac:chgData name="Aayush Deshmukh" userId="591715bd78652f7e" providerId="Windows Live" clId="Web-{C1E89BE1-1455-476D-8E0F-9A5E80F9DDD3}" dt="2020-10-13T09:07:02.978" v="153"/>
          <ac:spMkLst>
            <pc:docMk/>
            <pc:sldMk cId="3247364931" sldId="257"/>
            <ac:spMk id="10" creationId="{6B3BAD04-E614-4C16-8360-019FCF0045AC}"/>
          </ac:spMkLst>
        </pc:spChg>
        <pc:spChg chg="add del">
          <ac:chgData name="Aayush Deshmukh" userId="591715bd78652f7e" providerId="Windows Live" clId="Web-{C1E89BE1-1455-476D-8E0F-9A5E80F9DDD3}" dt="2020-10-13T09:06:56.180" v="151"/>
          <ac:spMkLst>
            <pc:docMk/>
            <pc:sldMk cId="3247364931" sldId="257"/>
            <ac:spMk id="11" creationId="{AB58EF07-17C2-48CF-ABB0-EEF1F17CB8F0}"/>
          </ac:spMkLst>
        </pc:spChg>
        <pc:spChg chg="add del">
          <ac:chgData name="Aayush Deshmukh" userId="591715bd78652f7e" providerId="Windows Live" clId="Web-{C1E89BE1-1455-476D-8E0F-9A5E80F9DDD3}" dt="2020-10-13T09:07:31.245" v="155"/>
          <ac:spMkLst>
            <pc:docMk/>
            <pc:sldMk cId="3247364931" sldId="257"/>
            <ac:spMk id="12" creationId="{23962611-DFD5-4092-AAFD-559E3DFCE2C9}"/>
          </ac:spMkLst>
        </pc:spChg>
        <pc:spChg chg="add del">
          <ac:chgData name="Aayush Deshmukh" userId="591715bd78652f7e" providerId="Windows Live" clId="Web-{C1E89BE1-1455-476D-8E0F-9A5E80F9DDD3}" dt="2020-10-13T09:06:56.180" v="151"/>
          <ac:spMkLst>
            <pc:docMk/>
            <pc:sldMk cId="3247364931" sldId="257"/>
            <ac:spMk id="13" creationId="{AF2F604E-43BE-4DC3-B983-E071523364F8}"/>
          </ac:spMkLst>
        </pc:spChg>
        <pc:spChg chg="add del">
          <ac:chgData name="Aayush Deshmukh" userId="591715bd78652f7e" providerId="Windows Live" clId="Web-{C1E89BE1-1455-476D-8E0F-9A5E80F9DDD3}" dt="2020-10-13T09:06:56.180" v="151"/>
          <ac:spMkLst>
            <pc:docMk/>
            <pc:sldMk cId="3247364931" sldId="257"/>
            <ac:spMk id="15" creationId="{08C9B587-E65E-4B52-B37C-ABEBB6E87928}"/>
          </ac:spMkLst>
        </pc:spChg>
        <pc:spChg chg="add del">
          <ac:chgData name="Aayush Deshmukh" userId="591715bd78652f7e" providerId="Windows Live" clId="Web-{C1E89BE1-1455-476D-8E0F-9A5E80F9DDD3}" dt="2020-10-13T09:07:42.136" v="157"/>
          <ac:spMkLst>
            <pc:docMk/>
            <pc:sldMk cId="3247364931" sldId="257"/>
            <ac:spMk id="17" creationId="{6B3BAD04-E614-4C16-8360-019FCF0045AC}"/>
          </ac:spMkLst>
        </pc:spChg>
        <pc:spChg chg="add del">
          <ac:chgData name="Aayush Deshmukh" userId="591715bd78652f7e" providerId="Windows Live" clId="Web-{C1E89BE1-1455-476D-8E0F-9A5E80F9DDD3}" dt="2020-10-13T09:09:19.297" v="241"/>
          <ac:spMkLst>
            <pc:docMk/>
            <pc:sldMk cId="3247364931" sldId="257"/>
            <ac:spMk id="18" creationId="{7CB4857B-ED7C-444D-9F04-2F885114A1C2}"/>
          </ac:spMkLst>
        </pc:spChg>
        <pc:spChg chg="add del">
          <ac:chgData name="Aayush Deshmukh" userId="591715bd78652f7e" providerId="Windows Live" clId="Web-{C1E89BE1-1455-476D-8E0F-9A5E80F9DDD3}" dt="2020-10-13T09:09:19.297" v="241"/>
          <ac:spMkLst>
            <pc:docMk/>
            <pc:sldMk cId="3247364931" sldId="257"/>
            <ac:spMk id="19" creationId="{D18046FB-44EA-4FD8-A585-EA09A319B2D0}"/>
          </ac:spMkLst>
        </pc:spChg>
        <pc:spChg chg="add del">
          <ac:chgData name="Aayush Deshmukh" userId="591715bd78652f7e" providerId="Windows Live" clId="Web-{C1E89BE1-1455-476D-8E0F-9A5E80F9DDD3}" dt="2020-10-13T09:09:19.297" v="241"/>
          <ac:spMkLst>
            <pc:docMk/>
            <pc:sldMk cId="3247364931" sldId="257"/>
            <ac:spMk id="20" creationId="{479F5F2B-8B58-4140-AE6A-51F6C67B18D9}"/>
          </ac:spMkLst>
        </pc:spChg>
        <pc:spChg chg="add del">
          <ac:chgData name="Aayush Deshmukh" userId="591715bd78652f7e" providerId="Windows Live" clId="Web-{C1E89BE1-1455-476D-8E0F-9A5E80F9DDD3}" dt="2020-10-13T09:09:31.766" v="243"/>
          <ac:spMkLst>
            <pc:docMk/>
            <pc:sldMk cId="3247364931" sldId="257"/>
            <ac:spMk id="21" creationId="{A7895A40-19A4-42D6-9D30-DBC1E8002635}"/>
          </ac:spMkLst>
        </pc:spChg>
        <pc:spChg chg="add del">
          <ac:chgData name="Aayush Deshmukh" userId="591715bd78652f7e" providerId="Windows Live" clId="Web-{C1E89BE1-1455-476D-8E0F-9A5E80F9DDD3}" dt="2020-10-13T09:09:31.766" v="243"/>
          <ac:spMkLst>
            <pc:docMk/>
            <pc:sldMk cId="3247364931" sldId="257"/>
            <ac:spMk id="22" creationId="{02F429C4-ABC9-46FC-818A-B5429CDE4A96}"/>
          </ac:spMkLst>
        </pc:spChg>
        <pc:spChg chg="add del">
          <ac:chgData name="Aayush Deshmukh" userId="591715bd78652f7e" providerId="Windows Live" clId="Web-{C1E89BE1-1455-476D-8E0F-9A5E80F9DDD3}" dt="2020-10-13T09:09:31.766" v="243"/>
          <ac:spMkLst>
            <pc:docMk/>
            <pc:sldMk cId="3247364931" sldId="257"/>
            <ac:spMk id="23" creationId="{2CEF98E4-3709-4952-8F42-2305CCE34FA3}"/>
          </ac:spMkLst>
        </pc:spChg>
        <pc:spChg chg="add del">
          <ac:chgData name="Aayush Deshmukh" userId="591715bd78652f7e" providerId="Windows Live" clId="Web-{C1E89BE1-1455-476D-8E0F-9A5E80F9DDD3}" dt="2020-10-13T09:09:31.766" v="243"/>
          <ac:spMkLst>
            <pc:docMk/>
            <pc:sldMk cId="3247364931" sldId="257"/>
            <ac:spMk id="24" creationId="{F10BCCF5-D685-47FF-B675-647EAEB72C8E}"/>
          </ac:spMkLst>
        </pc:spChg>
        <pc:spChg chg="add del">
          <ac:chgData name="Aayush Deshmukh" userId="591715bd78652f7e" providerId="Windows Live" clId="Web-{C1E89BE1-1455-476D-8E0F-9A5E80F9DDD3}" dt="2020-10-13T09:09:31.766" v="243"/>
          <ac:spMkLst>
            <pc:docMk/>
            <pc:sldMk cId="3247364931" sldId="257"/>
            <ac:spMk id="25" creationId="{B0EE8A42-107A-4D4C-8D56-BBAE95C7FC0D}"/>
          </ac:spMkLst>
        </pc:spChg>
        <pc:spChg chg="add del">
          <ac:chgData name="Aayush Deshmukh" userId="591715bd78652f7e" providerId="Windows Live" clId="Web-{C1E89BE1-1455-476D-8E0F-9A5E80F9DDD3}" dt="2020-10-13T09:09:37.142" v="245"/>
          <ac:spMkLst>
            <pc:docMk/>
            <pc:sldMk cId="3247364931" sldId="257"/>
            <ac:spMk id="26" creationId="{827B839B-9ADE-406B-8590-F1CAEDED45A1}"/>
          </ac:spMkLst>
        </pc:spChg>
        <pc:spChg chg="add del">
          <ac:chgData name="Aayush Deshmukh" userId="591715bd78652f7e" providerId="Windows Live" clId="Web-{C1E89BE1-1455-476D-8E0F-9A5E80F9DDD3}" dt="2020-10-13T09:09:37.142" v="245"/>
          <ac:spMkLst>
            <pc:docMk/>
            <pc:sldMk cId="3247364931" sldId="257"/>
            <ac:spMk id="27" creationId="{CFE45BF0-46DB-408C-B5F7-7B11716805D4}"/>
          </ac:spMkLst>
        </pc:spChg>
        <pc:spChg chg="add del">
          <ac:chgData name="Aayush Deshmukh" userId="591715bd78652f7e" providerId="Windows Live" clId="Web-{C1E89BE1-1455-476D-8E0F-9A5E80F9DDD3}" dt="2020-10-13T09:09:37.142" v="245"/>
          <ac:spMkLst>
            <pc:docMk/>
            <pc:sldMk cId="3247364931" sldId="257"/>
            <ac:spMk id="28" creationId="{2AEBC8F2-97B1-41B4-93F1-2D289E197FBA}"/>
          </ac:spMkLst>
        </pc:spChg>
        <pc:spChg chg="add del">
          <ac:chgData name="Aayush Deshmukh" userId="591715bd78652f7e" providerId="Windows Live" clId="Web-{C1E89BE1-1455-476D-8E0F-9A5E80F9DDD3}" dt="2020-10-13T09:09:37.142" v="245"/>
          <ac:spMkLst>
            <pc:docMk/>
            <pc:sldMk cId="3247364931" sldId="257"/>
            <ac:spMk id="29" creationId="{472E3A19-F5D5-48FC-BB9C-48C2F68F598B}"/>
          </ac:spMkLst>
        </pc:spChg>
        <pc:spChg chg="add del">
          <ac:chgData name="Aayush Deshmukh" userId="591715bd78652f7e" providerId="Windows Live" clId="Web-{C1E89BE1-1455-476D-8E0F-9A5E80F9DDD3}" dt="2020-10-13T09:09:37.142" v="245"/>
          <ac:spMkLst>
            <pc:docMk/>
            <pc:sldMk cId="3247364931" sldId="257"/>
            <ac:spMk id="30" creationId="{7A62E32F-BB65-43A8-8EB5-92346890E549}"/>
          </ac:spMkLst>
        </pc:spChg>
        <pc:spChg chg="add del">
          <ac:chgData name="Aayush Deshmukh" userId="591715bd78652f7e" providerId="Windows Live" clId="Web-{C1E89BE1-1455-476D-8E0F-9A5E80F9DDD3}" dt="2020-10-13T09:09:37.142" v="245"/>
          <ac:spMkLst>
            <pc:docMk/>
            <pc:sldMk cId="3247364931" sldId="257"/>
            <ac:spMk id="31" creationId="{14E91B64-9FCC-451E-AFB4-A827D6329367}"/>
          </ac:spMkLst>
        </pc:spChg>
        <pc:spChg chg="add del">
          <ac:chgData name="Aayush Deshmukh" userId="591715bd78652f7e" providerId="Windows Live" clId="Web-{C1E89BE1-1455-476D-8E0F-9A5E80F9DDD3}" dt="2020-10-13T09:41:55.316" v="1116"/>
          <ac:spMkLst>
            <pc:docMk/>
            <pc:sldMk cId="3247364931" sldId="257"/>
            <ac:spMk id="32" creationId="{DBF61EA3-B236-439E-9C0B-340980D56BEE}"/>
          </ac:spMkLst>
        </pc:spChg>
        <pc:spChg chg="add del">
          <ac:chgData name="Aayush Deshmukh" userId="591715bd78652f7e" providerId="Windows Live" clId="Web-{C1E89BE1-1455-476D-8E0F-9A5E80F9DDD3}" dt="2020-10-13T09:41:55.316" v="1116"/>
          <ac:spMkLst>
            <pc:docMk/>
            <pc:sldMk cId="3247364931" sldId="257"/>
            <ac:spMk id="36" creationId="{E659831F-0D9A-4C63-9EBB-8435B85A440F}"/>
          </ac:spMkLst>
        </pc:spChg>
        <pc:spChg chg="add del">
          <ac:chgData name="Aayush Deshmukh" userId="591715bd78652f7e" providerId="Windows Live" clId="Web-{C1E89BE1-1455-476D-8E0F-9A5E80F9DDD3}" dt="2020-10-13T09:13:14.215" v="391"/>
          <ac:spMkLst>
            <pc:docMk/>
            <pc:sldMk cId="3247364931" sldId="257"/>
            <ac:spMk id="38" creationId="{4DA718D0-4865-4629-8134-44F68D41D574}"/>
          </ac:spMkLst>
        </pc:spChg>
        <pc:spChg chg="add del">
          <ac:chgData name="Aayush Deshmukh" userId="591715bd78652f7e" providerId="Windows Live" clId="Web-{C1E89BE1-1455-476D-8E0F-9A5E80F9DDD3}" dt="2020-10-13T09:13:17.434" v="393"/>
          <ac:spMkLst>
            <pc:docMk/>
            <pc:sldMk cId="3247364931" sldId="257"/>
            <ac:spMk id="40" creationId="{3AD318CC-E2A8-4E27-9548-A047A78999B1}"/>
          </ac:spMkLst>
        </pc:spChg>
        <pc:spChg chg="add del">
          <ac:chgData name="Aayush Deshmukh" userId="591715bd78652f7e" providerId="Windows Live" clId="Web-{C1E89BE1-1455-476D-8E0F-9A5E80F9DDD3}" dt="2020-10-13T09:13:14.215" v="391"/>
          <ac:spMkLst>
            <pc:docMk/>
            <pc:sldMk cId="3247364931" sldId="257"/>
            <ac:spMk id="42" creationId="{CBC4F608-B4B8-48C3-9572-C0F061B1CD99}"/>
          </ac:spMkLst>
        </pc:spChg>
        <pc:spChg chg="add del">
          <ac:chgData name="Aayush Deshmukh" userId="591715bd78652f7e" providerId="Windows Live" clId="Web-{C1E89BE1-1455-476D-8E0F-9A5E80F9DDD3}" dt="2020-10-13T09:13:22.090" v="395"/>
          <ac:spMkLst>
            <pc:docMk/>
            <pc:sldMk cId="3247364931" sldId="257"/>
            <ac:spMk id="43" creationId="{4DA718D0-4865-4629-8134-44F68D41D574}"/>
          </ac:spMkLst>
        </pc:spChg>
        <pc:spChg chg="add del">
          <ac:chgData name="Aayush Deshmukh" userId="591715bd78652f7e" providerId="Windows Live" clId="Web-{C1E89BE1-1455-476D-8E0F-9A5E80F9DDD3}" dt="2020-10-13T09:13:17.434" v="393"/>
          <ac:spMkLst>
            <pc:docMk/>
            <pc:sldMk cId="3247364931" sldId="257"/>
            <ac:spMk id="45" creationId="{2C1BBA94-3F40-40AA-8BB9-E69E25E537C1}"/>
          </ac:spMkLst>
        </pc:spChg>
        <pc:spChg chg="add del">
          <ac:chgData name="Aayush Deshmukh" userId="591715bd78652f7e" providerId="Windows Live" clId="Web-{C1E89BE1-1455-476D-8E0F-9A5E80F9DDD3}" dt="2020-10-13T09:13:27.809" v="397"/>
          <ac:spMkLst>
            <pc:docMk/>
            <pc:sldMk cId="3247364931" sldId="257"/>
            <ac:spMk id="46" creationId="{7CB4857B-ED7C-444D-9F04-2F885114A1C2}"/>
          </ac:spMkLst>
        </pc:spChg>
        <pc:spChg chg="add del">
          <ac:chgData name="Aayush Deshmukh" userId="591715bd78652f7e" providerId="Windows Live" clId="Web-{C1E89BE1-1455-476D-8E0F-9A5E80F9DDD3}" dt="2020-10-13T09:13:27.809" v="397"/>
          <ac:spMkLst>
            <pc:docMk/>
            <pc:sldMk cId="3247364931" sldId="257"/>
            <ac:spMk id="47" creationId="{D18046FB-44EA-4FD8-A585-EA09A319B2D0}"/>
          </ac:spMkLst>
        </pc:spChg>
        <pc:spChg chg="add del">
          <ac:chgData name="Aayush Deshmukh" userId="591715bd78652f7e" providerId="Windows Live" clId="Web-{C1E89BE1-1455-476D-8E0F-9A5E80F9DDD3}" dt="2020-10-13T09:13:22.090" v="395"/>
          <ac:spMkLst>
            <pc:docMk/>
            <pc:sldMk cId="3247364931" sldId="257"/>
            <ac:spMk id="48" creationId="{CBC4F608-B4B8-48C3-9572-C0F061B1CD99}"/>
          </ac:spMkLst>
        </pc:spChg>
        <pc:spChg chg="add del">
          <ac:chgData name="Aayush Deshmukh" userId="591715bd78652f7e" providerId="Windows Live" clId="Web-{C1E89BE1-1455-476D-8E0F-9A5E80F9DDD3}" dt="2020-10-13T09:13:27.809" v="397"/>
          <ac:spMkLst>
            <pc:docMk/>
            <pc:sldMk cId="3247364931" sldId="257"/>
            <ac:spMk id="49" creationId="{479F5F2B-8B58-4140-AE6A-51F6C67B18D9}"/>
          </ac:spMkLst>
        </pc:spChg>
        <pc:spChg chg="add del">
          <ac:chgData name="Aayush Deshmukh" userId="591715bd78652f7e" providerId="Windows Live" clId="Web-{C1E89BE1-1455-476D-8E0F-9A5E80F9DDD3}" dt="2020-10-13T09:25:14.422" v="921"/>
          <ac:spMkLst>
            <pc:docMk/>
            <pc:sldMk cId="3247364931" sldId="257"/>
            <ac:spMk id="50" creationId="{46D6306C-ED4F-4AAE-B4A5-EEA6AFAD726E}"/>
          </ac:spMkLst>
        </pc:spChg>
        <pc:spChg chg="add del">
          <ac:chgData name="Aayush Deshmukh" userId="591715bd78652f7e" providerId="Windows Live" clId="Web-{C1E89BE1-1455-476D-8E0F-9A5E80F9DDD3}" dt="2020-10-13T09:25:14.422" v="921"/>
          <ac:spMkLst>
            <pc:docMk/>
            <pc:sldMk cId="3247364931" sldId="257"/>
            <ac:spMk id="51" creationId="{9E914C83-E0D8-4953-92D5-169D28CB43AE}"/>
          </ac:spMkLst>
        </pc:spChg>
        <pc:spChg chg="add del">
          <ac:chgData name="Aayush Deshmukh" userId="591715bd78652f7e" providerId="Windows Live" clId="Web-{C1E89BE1-1455-476D-8E0F-9A5E80F9DDD3}" dt="2020-10-13T09:25:14.422" v="921"/>
          <ac:spMkLst>
            <pc:docMk/>
            <pc:sldMk cId="3247364931" sldId="257"/>
            <ac:spMk id="52" creationId="{0EC5361D-F897-4856-B945-0455A365EB24}"/>
          </ac:spMkLst>
        </pc:spChg>
        <pc:spChg chg="add del">
          <ac:chgData name="Aayush Deshmukh" userId="591715bd78652f7e" providerId="Windows Live" clId="Web-{C1E89BE1-1455-476D-8E0F-9A5E80F9DDD3}" dt="2020-10-13T09:25:14.422" v="921"/>
          <ac:spMkLst>
            <pc:docMk/>
            <pc:sldMk cId="3247364931" sldId="257"/>
            <ac:spMk id="53" creationId="{3512E083-F550-46AF-8490-767ECFD00CB7}"/>
          </ac:spMkLst>
        </pc:spChg>
        <pc:spChg chg="add del">
          <ac:chgData name="Aayush Deshmukh" userId="591715bd78652f7e" providerId="Windows Live" clId="Web-{C1E89BE1-1455-476D-8E0F-9A5E80F9DDD3}" dt="2020-10-13T09:25:14.422" v="921"/>
          <ac:spMkLst>
            <pc:docMk/>
            <pc:sldMk cId="3247364931" sldId="257"/>
            <ac:spMk id="54" creationId="{4508C0C5-2268-42B5-B3C8-4D0899E05F8C}"/>
          </ac:spMkLst>
        </pc:spChg>
        <pc:spChg chg="add del">
          <ac:chgData name="Aayush Deshmukh" userId="591715bd78652f7e" providerId="Windows Live" clId="Web-{C1E89BE1-1455-476D-8E0F-9A5E80F9DDD3}" dt="2020-10-13T09:25:14.422" v="921"/>
          <ac:spMkLst>
            <pc:docMk/>
            <pc:sldMk cId="3247364931" sldId="257"/>
            <ac:spMk id="55" creationId="{141ACBDB-38F8-4B34-8183-BD95B4E55A62}"/>
          </ac:spMkLst>
        </pc:spChg>
        <pc:spChg chg="add del">
          <ac:chgData name="Aayush Deshmukh" userId="591715bd78652f7e" providerId="Windows Live" clId="Web-{C1E89BE1-1455-476D-8E0F-9A5E80F9DDD3}" dt="2020-10-13T09:25:14.422" v="921"/>
          <ac:spMkLst>
            <pc:docMk/>
            <pc:sldMk cId="3247364931" sldId="257"/>
            <ac:spMk id="56" creationId="{DE00DB52-3455-4E2F-867B-A6D0516E175B}"/>
          </ac:spMkLst>
        </pc:spChg>
        <pc:spChg chg="add del">
          <ac:chgData name="Aayush Deshmukh" userId="591715bd78652f7e" providerId="Windows Live" clId="Web-{C1E89BE1-1455-476D-8E0F-9A5E80F9DDD3}" dt="2020-10-13T09:25:18.344" v="923"/>
          <ac:spMkLst>
            <pc:docMk/>
            <pc:sldMk cId="3247364931" sldId="257"/>
            <ac:spMk id="57" creationId="{8D70B121-56F4-4848-B38B-182089D909FA}"/>
          </ac:spMkLst>
        </pc:spChg>
        <pc:spChg chg="add del">
          <ac:chgData name="Aayush Deshmukh" userId="591715bd78652f7e" providerId="Windows Live" clId="Web-{C1E89BE1-1455-476D-8E0F-9A5E80F9DDD3}" dt="2020-10-13T09:31:53.708" v="1049"/>
          <ac:spMkLst>
            <pc:docMk/>
            <pc:sldMk cId="3247364931" sldId="257"/>
            <ac:spMk id="59" creationId="{8B9AA7C6-5E5A-498E-A6DF-A943376E09BC}"/>
          </ac:spMkLst>
        </pc:spChg>
        <pc:spChg chg="add del">
          <ac:chgData name="Aayush Deshmukh" userId="591715bd78652f7e" providerId="Windows Live" clId="Web-{C1E89BE1-1455-476D-8E0F-9A5E80F9DDD3}" dt="2020-10-13T09:36:23.143" v="1080"/>
          <ac:spMkLst>
            <pc:docMk/>
            <pc:sldMk cId="3247364931" sldId="257"/>
            <ac:spMk id="61" creationId="{F837543A-6020-4505-A233-C9DB4BF74011}"/>
          </ac:spMkLst>
        </pc:spChg>
        <pc:spChg chg="add del">
          <ac:chgData name="Aayush Deshmukh" userId="591715bd78652f7e" providerId="Windows Live" clId="Web-{C1E89BE1-1455-476D-8E0F-9A5E80F9DDD3}" dt="2020-10-13T09:36:23.143" v="1080"/>
          <ac:spMkLst>
            <pc:docMk/>
            <pc:sldMk cId="3247364931" sldId="257"/>
            <ac:spMk id="62" creationId="{35B16301-FB18-48BA-A6DD-C37CAF6F9A18}"/>
          </ac:spMkLst>
        </pc:spChg>
        <pc:spChg chg="add del">
          <ac:chgData name="Aayush Deshmukh" userId="591715bd78652f7e" providerId="Windows Live" clId="Web-{C1E89BE1-1455-476D-8E0F-9A5E80F9DDD3}" dt="2020-10-13T09:31:53.708" v="1049"/>
          <ac:spMkLst>
            <pc:docMk/>
            <pc:sldMk cId="3247364931" sldId="257"/>
            <ac:spMk id="63" creationId="{81E140AE-0ABF-47C8-BF32-7D2F0CF2BA44}"/>
          </ac:spMkLst>
        </pc:spChg>
        <pc:spChg chg="add del">
          <ac:chgData name="Aayush Deshmukh" userId="591715bd78652f7e" providerId="Windows Live" clId="Web-{C1E89BE1-1455-476D-8E0F-9A5E80F9DDD3}" dt="2020-10-13T09:31:53.708" v="1049"/>
          <ac:spMkLst>
            <pc:docMk/>
            <pc:sldMk cId="3247364931" sldId="257"/>
            <ac:spMk id="64" creationId="{CBC4F608-B4B8-48C3-9572-C0F061B1CD99}"/>
          </ac:spMkLst>
        </pc:spChg>
        <pc:spChg chg="add del">
          <ac:chgData name="Aayush Deshmukh" userId="591715bd78652f7e" providerId="Windows Live" clId="Web-{C1E89BE1-1455-476D-8E0F-9A5E80F9DDD3}" dt="2020-10-13T09:36:23.143" v="1080"/>
          <ac:spMkLst>
            <pc:docMk/>
            <pc:sldMk cId="3247364931" sldId="257"/>
            <ac:spMk id="65" creationId="{C3C0D90E-074A-4F52-9B11-B52BEF4BCBE5}"/>
          </ac:spMkLst>
        </pc:spChg>
        <pc:spChg chg="add del">
          <ac:chgData name="Aayush Deshmukh" userId="591715bd78652f7e" providerId="Windows Live" clId="Web-{C1E89BE1-1455-476D-8E0F-9A5E80F9DDD3}" dt="2020-10-13T09:36:23.143" v="1080"/>
          <ac:spMkLst>
            <pc:docMk/>
            <pc:sldMk cId="3247364931" sldId="257"/>
            <ac:spMk id="66" creationId="{CABBD4C1-E6F8-46F6-8152-A8A97490BF4D}"/>
          </ac:spMkLst>
        </pc:spChg>
        <pc:spChg chg="add del">
          <ac:chgData name="Aayush Deshmukh" userId="591715bd78652f7e" providerId="Windows Live" clId="Web-{C1E89BE1-1455-476D-8E0F-9A5E80F9DDD3}" dt="2020-10-13T09:36:23.143" v="1080"/>
          <ac:spMkLst>
            <pc:docMk/>
            <pc:sldMk cId="3247364931" sldId="257"/>
            <ac:spMk id="67" creationId="{83BA5EF5-1FE9-4BF9-83BB-269BCDDF6156}"/>
          </ac:spMkLst>
        </pc:spChg>
        <pc:spChg chg="add del">
          <ac:chgData name="Aayush Deshmukh" userId="591715bd78652f7e" providerId="Windows Live" clId="Web-{C1E89BE1-1455-476D-8E0F-9A5E80F9DDD3}" dt="2020-10-13T09:36:23.143" v="1080"/>
          <ac:spMkLst>
            <pc:docMk/>
            <pc:sldMk cId="3247364931" sldId="257"/>
            <ac:spMk id="69" creationId="{88853921-7BC9-4BDE-ACAB-133C683C82D6}"/>
          </ac:spMkLst>
        </pc:spChg>
        <pc:spChg chg="add del">
          <ac:chgData name="Aayush Deshmukh" userId="591715bd78652f7e" providerId="Windows Live" clId="Web-{C1E89BE1-1455-476D-8E0F-9A5E80F9DDD3}" dt="2020-10-13T09:36:23.143" v="1080"/>
          <ac:spMkLst>
            <pc:docMk/>
            <pc:sldMk cId="3247364931" sldId="257"/>
            <ac:spMk id="70" creationId="{09192968-3AE7-4470-A61C-97294BB92731}"/>
          </ac:spMkLst>
        </pc:spChg>
        <pc:spChg chg="add del">
          <ac:chgData name="Aayush Deshmukh" userId="591715bd78652f7e" providerId="Windows Live" clId="Web-{C1E89BE1-1455-476D-8E0F-9A5E80F9DDD3}" dt="2020-10-13T09:36:23.143" v="1080"/>
          <ac:spMkLst>
            <pc:docMk/>
            <pc:sldMk cId="3247364931" sldId="257"/>
            <ac:spMk id="71" creationId="{3AB72E55-43E4-4356-BFE8-E2102CB0B505}"/>
          </ac:spMkLst>
        </pc:spChg>
        <pc:spChg chg="add del">
          <ac:chgData name="Aayush Deshmukh" userId="591715bd78652f7e" providerId="Windows Live" clId="Web-{C1E89BE1-1455-476D-8E0F-9A5E80F9DDD3}" dt="2020-10-13T09:38:44.306" v="1084"/>
          <ac:spMkLst>
            <pc:docMk/>
            <pc:sldMk cId="3247364931" sldId="257"/>
            <ac:spMk id="72" creationId="{3CD9DF72-87A3-404E-A828-84CBF11A8303}"/>
          </ac:spMkLst>
        </pc:spChg>
        <pc:spChg chg="add del">
          <ac:chgData name="Aayush Deshmukh" userId="591715bd78652f7e" providerId="Windows Live" clId="Web-{C1E89BE1-1455-476D-8E0F-9A5E80F9DDD3}" dt="2020-10-13T09:38:48.869" v="1086"/>
          <ac:spMkLst>
            <pc:docMk/>
            <pc:sldMk cId="3247364931" sldId="257"/>
            <ac:spMk id="74" creationId="{117AB3D3-3C9C-4DED-809A-78734805B895}"/>
          </ac:spMkLst>
        </pc:spChg>
        <pc:spChg chg="add del">
          <ac:chgData name="Aayush Deshmukh" userId="591715bd78652f7e" providerId="Windows Live" clId="Web-{C1E89BE1-1455-476D-8E0F-9A5E80F9DDD3}" dt="2020-10-13T09:38:48.869" v="1086"/>
          <ac:spMkLst>
            <pc:docMk/>
            <pc:sldMk cId="3247364931" sldId="257"/>
            <ac:spMk id="75" creationId="{3A9A4357-BD1D-4622-A4FE-766E6AB8DE84}"/>
          </ac:spMkLst>
        </pc:spChg>
        <pc:spChg chg="add del">
          <ac:chgData name="Aayush Deshmukh" userId="591715bd78652f7e" providerId="Windows Live" clId="Web-{C1E89BE1-1455-476D-8E0F-9A5E80F9DDD3}" dt="2020-10-13T09:38:48.869" v="1086"/>
          <ac:spMkLst>
            <pc:docMk/>
            <pc:sldMk cId="3247364931" sldId="257"/>
            <ac:spMk id="76" creationId="{E659831F-0D9A-4C63-9EBB-8435B85A440F}"/>
          </ac:spMkLst>
        </pc:spChg>
        <pc:spChg chg="add del">
          <ac:chgData name="Aayush Deshmukh" userId="591715bd78652f7e" providerId="Windows Live" clId="Web-{C1E89BE1-1455-476D-8E0F-9A5E80F9DDD3}" dt="2020-10-13T09:38:48.869" v="1086"/>
          <ac:spMkLst>
            <pc:docMk/>
            <pc:sldMk cId="3247364931" sldId="257"/>
            <ac:spMk id="77" creationId="{E6995CE5-F890-4ABA-82A2-26507CE8D2A3}"/>
          </ac:spMkLst>
        </pc:spChg>
        <pc:spChg chg="add del">
          <ac:chgData name="Aayush Deshmukh" userId="591715bd78652f7e" providerId="Windows Live" clId="Web-{C1E89BE1-1455-476D-8E0F-9A5E80F9DDD3}" dt="2020-10-13T09:39:06.010" v="1090"/>
          <ac:spMkLst>
            <pc:docMk/>
            <pc:sldMk cId="3247364931" sldId="257"/>
            <ac:spMk id="79" creationId="{CF62D2A7-8207-488C-9F46-316BA81A16C8}"/>
          </ac:spMkLst>
        </pc:spChg>
        <pc:spChg chg="add del">
          <ac:chgData name="Aayush Deshmukh" userId="591715bd78652f7e" providerId="Windows Live" clId="Web-{C1E89BE1-1455-476D-8E0F-9A5E80F9DDD3}" dt="2020-10-13T09:39:10.011" v="1092"/>
          <ac:spMkLst>
            <pc:docMk/>
            <pc:sldMk cId="3247364931" sldId="257"/>
            <ac:spMk id="80" creationId="{F56F5174-31D9-4DBB-AAB7-A1FD7BDB1352}"/>
          </ac:spMkLst>
        </pc:spChg>
        <pc:spChg chg="add del">
          <ac:chgData name="Aayush Deshmukh" userId="591715bd78652f7e" providerId="Windows Live" clId="Web-{C1E89BE1-1455-476D-8E0F-9A5E80F9DDD3}" dt="2020-10-13T09:39:10.011" v="1092"/>
          <ac:spMkLst>
            <pc:docMk/>
            <pc:sldMk cId="3247364931" sldId="257"/>
            <ac:spMk id="82" creationId="{F9A95BEE-6BB1-4A28-A8E6-A34B2E42EF87}"/>
          </ac:spMkLst>
        </pc:spChg>
        <pc:spChg chg="add del">
          <ac:chgData name="Aayush Deshmukh" userId="591715bd78652f7e" providerId="Windows Live" clId="Web-{C1E89BE1-1455-476D-8E0F-9A5E80F9DDD3}" dt="2020-10-13T09:39:18.995" v="1094"/>
          <ac:spMkLst>
            <pc:docMk/>
            <pc:sldMk cId="3247364931" sldId="257"/>
            <ac:spMk id="83" creationId="{72B886CF-D3D5-4CDE-A0D0-35994223D8D7}"/>
          </ac:spMkLst>
        </pc:spChg>
        <pc:spChg chg="add del">
          <ac:chgData name="Aayush Deshmukh" userId="591715bd78652f7e" providerId="Windows Live" clId="Web-{C1E89BE1-1455-476D-8E0F-9A5E80F9DDD3}" dt="2020-10-13T09:39:18.995" v="1094"/>
          <ac:spMkLst>
            <pc:docMk/>
            <pc:sldMk cId="3247364931" sldId="257"/>
            <ac:spMk id="84" creationId="{382E71F4-D030-4BB1-A3CF-F05B47099BF9}"/>
          </ac:spMkLst>
        </pc:spChg>
        <pc:spChg chg="add del">
          <ac:chgData name="Aayush Deshmukh" userId="591715bd78652f7e" providerId="Windows Live" clId="Web-{C1E89BE1-1455-476D-8E0F-9A5E80F9DDD3}" dt="2020-10-13T09:39:18.995" v="1094"/>
          <ac:spMkLst>
            <pc:docMk/>
            <pc:sldMk cId="3247364931" sldId="257"/>
            <ac:spMk id="85" creationId="{93D93209-E710-4E24-8089-E79FAB8B8995}"/>
          </ac:spMkLst>
        </pc:spChg>
        <pc:spChg chg="add del">
          <ac:chgData name="Aayush Deshmukh" userId="591715bd78652f7e" providerId="Windows Live" clId="Web-{C1E89BE1-1455-476D-8E0F-9A5E80F9DDD3}" dt="2020-10-13T09:39:51.731" v="1096"/>
          <ac:spMkLst>
            <pc:docMk/>
            <pc:sldMk cId="3247364931" sldId="257"/>
            <ac:spMk id="86" creationId="{4F74D28C-3268-4E35-8EE1-D92CB4A85A7D}"/>
          </ac:spMkLst>
        </pc:spChg>
        <pc:spChg chg="add del">
          <ac:chgData name="Aayush Deshmukh" userId="591715bd78652f7e" providerId="Windows Live" clId="Web-{C1E89BE1-1455-476D-8E0F-9A5E80F9DDD3}" dt="2020-10-13T09:40:24.561" v="1098"/>
          <ac:spMkLst>
            <pc:docMk/>
            <pc:sldMk cId="3247364931" sldId="257"/>
            <ac:spMk id="87" creationId="{FF81F8D5-515A-45DC-B296-30AB11F2C19F}"/>
          </ac:spMkLst>
        </pc:spChg>
        <pc:spChg chg="add del">
          <ac:chgData name="Aayush Deshmukh" userId="591715bd78652f7e" providerId="Windows Live" clId="Web-{C1E89BE1-1455-476D-8E0F-9A5E80F9DDD3}" dt="2020-10-13T09:40:24.561" v="1098"/>
          <ac:spMkLst>
            <pc:docMk/>
            <pc:sldMk cId="3247364931" sldId="257"/>
            <ac:spMk id="88" creationId="{90464369-70FA-42AF-948F-80664CA7BFE5}"/>
          </ac:spMkLst>
        </pc:spChg>
        <pc:spChg chg="add del">
          <ac:chgData name="Aayush Deshmukh" userId="591715bd78652f7e" providerId="Windows Live" clId="Web-{C1E89BE1-1455-476D-8E0F-9A5E80F9DDD3}" dt="2020-10-13T09:40:24.561" v="1098"/>
          <ac:spMkLst>
            <pc:docMk/>
            <pc:sldMk cId="3247364931" sldId="257"/>
            <ac:spMk id="89" creationId="{A6604B49-AD5C-4590-B051-06C8222ECD99}"/>
          </ac:spMkLst>
        </pc:spChg>
        <pc:spChg chg="add del">
          <ac:chgData name="Aayush Deshmukh" userId="591715bd78652f7e" providerId="Windows Live" clId="Web-{C1E89BE1-1455-476D-8E0F-9A5E80F9DDD3}" dt="2020-10-13T09:40:24.561" v="1098"/>
          <ac:spMkLst>
            <pc:docMk/>
            <pc:sldMk cId="3247364931" sldId="257"/>
            <ac:spMk id="90" creationId="{CC552A98-EF7D-4D42-AB69-066B786AB55B}"/>
          </ac:spMkLst>
        </pc:spChg>
        <pc:spChg chg="add del">
          <ac:chgData name="Aayush Deshmukh" userId="591715bd78652f7e" providerId="Windows Live" clId="Web-{C1E89BE1-1455-476D-8E0F-9A5E80F9DDD3}" dt="2020-10-13T09:40:24.561" v="1098"/>
          <ac:spMkLst>
            <pc:docMk/>
            <pc:sldMk cId="3247364931" sldId="257"/>
            <ac:spMk id="91" creationId="{A648176E-454C-437C-B0FC-9B82FCF32B24}"/>
          </ac:spMkLst>
        </pc:spChg>
        <pc:spChg chg="add del">
          <ac:chgData name="Aayush Deshmukh" userId="591715bd78652f7e" providerId="Windows Live" clId="Web-{C1E89BE1-1455-476D-8E0F-9A5E80F9DDD3}" dt="2020-10-13T09:40:35.265" v="1100"/>
          <ac:spMkLst>
            <pc:docMk/>
            <pc:sldMk cId="3247364931" sldId="257"/>
            <ac:spMk id="92" creationId="{6A84B152-3496-4C52-AF08-97AFFC09DD2C}"/>
          </ac:spMkLst>
        </pc:spChg>
        <pc:spChg chg="add del">
          <ac:chgData name="Aayush Deshmukh" userId="591715bd78652f7e" providerId="Windows Live" clId="Web-{C1E89BE1-1455-476D-8E0F-9A5E80F9DDD3}" dt="2020-10-13T09:40:35.265" v="1100"/>
          <ac:spMkLst>
            <pc:docMk/>
            <pc:sldMk cId="3247364931" sldId="257"/>
            <ac:spMk id="93" creationId="{6B2ADB95-0FA3-4BD7-A8AC-89D014A83E5B}"/>
          </ac:spMkLst>
        </pc:spChg>
        <pc:spChg chg="add del">
          <ac:chgData name="Aayush Deshmukh" userId="591715bd78652f7e" providerId="Windows Live" clId="Web-{C1E89BE1-1455-476D-8E0F-9A5E80F9DDD3}" dt="2020-10-13T09:40:35.265" v="1100"/>
          <ac:spMkLst>
            <pc:docMk/>
            <pc:sldMk cId="3247364931" sldId="257"/>
            <ac:spMk id="94" creationId="{C924DBCE-E731-4B22-8181-A39C1D86276C}"/>
          </ac:spMkLst>
        </pc:spChg>
        <pc:spChg chg="add del">
          <ac:chgData name="Aayush Deshmukh" userId="591715bd78652f7e" providerId="Windows Live" clId="Web-{C1E89BE1-1455-476D-8E0F-9A5E80F9DDD3}" dt="2020-10-13T09:40:35.265" v="1100"/>
          <ac:spMkLst>
            <pc:docMk/>
            <pc:sldMk cId="3247364931" sldId="257"/>
            <ac:spMk id="95" creationId="{4CBF9756-6AC8-4C65-84DF-56FBFFA1D873}"/>
          </ac:spMkLst>
        </pc:spChg>
        <pc:spChg chg="add del">
          <ac:chgData name="Aayush Deshmukh" userId="591715bd78652f7e" providerId="Windows Live" clId="Web-{C1E89BE1-1455-476D-8E0F-9A5E80F9DDD3}" dt="2020-10-13T09:40:35.265" v="1100"/>
          <ac:spMkLst>
            <pc:docMk/>
            <pc:sldMk cId="3247364931" sldId="257"/>
            <ac:spMk id="96" creationId="{2D385988-EAAF-4C27-AF8A-2BFBECAF3D4F}"/>
          </ac:spMkLst>
        </pc:spChg>
        <pc:spChg chg="add del">
          <ac:chgData name="Aayush Deshmukh" userId="591715bd78652f7e" providerId="Windows Live" clId="Web-{C1E89BE1-1455-476D-8E0F-9A5E80F9DDD3}" dt="2020-10-13T09:40:35.265" v="1100"/>
          <ac:spMkLst>
            <pc:docMk/>
            <pc:sldMk cId="3247364931" sldId="257"/>
            <ac:spMk id="98" creationId="{B621D332-7329-4994-8836-C429A51B7549}"/>
          </ac:spMkLst>
        </pc:spChg>
        <pc:spChg chg="add del">
          <ac:chgData name="Aayush Deshmukh" userId="591715bd78652f7e" providerId="Windows Live" clId="Web-{C1E89BE1-1455-476D-8E0F-9A5E80F9DDD3}" dt="2020-10-13T09:40:35.265" v="1100"/>
          <ac:spMkLst>
            <pc:docMk/>
            <pc:sldMk cId="3247364931" sldId="257"/>
            <ac:spMk id="99" creationId="{2D20F754-35A9-4508-BE3C-C59996D1437B}"/>
          </ac:spMkLst>
        </pc:spChg>
        <pc:spChg chg="add del">
          <ac:chgData name="Aayush Deshmukh" userId="591715bd78652f7e" providerId="Windows Live" clId="Web-{C1E89BE1-1455-476D-8E0F-9A5E80F9DDD3}" dt="2020-10-13T09:40:40.359" v="1102"/>
          <ac:spMkLst>
            <pc:docMk/>
            <pc:sldMk cId="3247364931" sldId="257"/>
            <ac:spMk id="100" creationId="{86C7B4A1-154A-4DF0-AC46-F88D75A2E0FD}"/>
          </ac:spMkLst>
        </pc:spChg>
        <pc:spChg chg="add del">
          <ac:chgData name="Aayush Deshmukh" userId="591715bd78652f7e" providerId="Windows Live" clId="Web-{C1E89BE1-1455-476D-8E0F-9A5E80F9DDD3}" dt="2020-10-13T09:40:46.578" v="1104"/>
          <ac:spMkLst>
            <pc:docMk/>
            <pc:sldMk cId="3247364931" sldId="257"/>
            <ac:spMk id="101" creationId="{460B0EFB-53ED-4F35-B05D-F658EA021C65}"/>
          </ac:spMkLst>
        </pc:spChg>
        <pc:spChg chg="add del">
          <ac:chgData name="Aayush Deshmukh" userId="591715bd78652f7e" providerId="Windows Live" clId="Web-{C1E89BE1-1455-476D-8E0F-9A5E80F9DDD3}" dt="2020-10-13T09:40:46.578" v="1104"/>
          <ac:spMkLst>
            <pc:docMk/>
            <pc:sldMk cId="3247364931" sldId="257"/>
            <ac:spMk id="102" creationId="{835EF3DD-7D43-4A27-8967-A92FD8CC9365}"/>
          </ac:spMkLst>
        </pc:spChg>
        <pc:spChg chg="add del">
          <ac:chgData name="Aayush Deshmukh" userId="591715bd78652f7e" providerId="Windows Live" clId="Web-{C1E89BE1-1455-476D-8E0F-9A5E80F9DDD3}" dt="2020-10-13T09:41:55.316" v="1116"/>
          <ac:spMkLst>
            <pc:docMk/>
            <pc:sldMk cId="3247364931" sldId="257"/>
            <ac:spMk id="103" creationId="{8FC9BE17-9A7B-462D-AE50-3D8777387304}"/>
          </ac:spMkLst>
        </pc:spChg>
        <pc:spChg chg="add del">
          <ac:chgData name="Aayush Deshmukh" userId="591715bd78652f7e" providerId="Windows Live" clId="Web-{C1E89BE1-1455-476D-8E0F-9A5E80F9DDD3}" dt="2020-10-13T09:41:55.316" v="1116"/>
          <ac:spMkLst>
            <pc:docMk/>
            <pc:sldMk cId="3247364931" sldId="257"/>
            <ac:spMk id="104" creationId="{3EBE8569-6AEC-4B8C-8D53-2DE337CDBA65}"/>
          </ac:spMkLst>
        </pc:spChg>
        <pc:spChg chg="add del">
          <ac:chgData name="Aayush Deshmukh" userId="591715bd78652f7e" providerId="Windows Live" clId="Web-{C1E89BE1-1455-476D-8E0F-9A5E80F9DDD3}" dt="2020-10-13T09:41:55.316" v="1116"/>
          <ac:spMkLst>
            <pc:docMk/>
            <pc:sldMk cId="3247364931" sldId="257"/>
            <ac:spMk id="105" creationId="{55D4142C-5077-457F-A6AD-3FECFDB39685}"/>
          </ac:spMkLst>
        </pc:spChg>
        <pc:spChg chg="add del">
          <ac:chgData name="Aayush Deshmukh" userId="591715bd78652f7e" providerId="Windows Live" clId="Web-{C1E89BE1-1455-476D-8E0F-9A5E80F9DDD3}" dt="2020-10-13T09:41:55.316" v="1116"/>
          <ac:spMkLst>
            <pc:docMk/>
            <pc:sldMk cId="3247364931" sldId="257"/>
            <ac:spMk id="106" creationId="{7A5F0580-5EE9-419F-96EE-B6529EF6E7D0}"/>
          </ac:spMkLst>
        </pc:spChg>
        <pc:spChg chg="add del">
          <ac:chgData name="Aayush Deshmukh" userId="591715bd78652f7e" providerId="Windows Live" clId="Web-{C1E89BE1-1455-476D-8E0F-9A5E80F9DDD3}" dt="2020-10-13T09:41:44.581" v="1111"/>
          <ac:spMkLst>
            <pc:docMk/>
            <pc:sldMk cId="3247364931" sldId="257"/>
            <ac:spMk id="111" creationId="{3BA513B0-82FF-4F41-8178-885375D1CFB5}"/>
          </ac:spMkLst>
        </pc:spChg>
        <pc:grpChg chg="add del">
          <ac:chgData name="Aayush Deshmukh" userId="591715bd78652f7e" providerId="Windows Live" clId="Web-{C1E89BE1-1455-476D-8E0F-9A5E80F9DDD3}" dt="2020-10-13T09:41:55.316" v="1116"/>
          <ac:grpSpMkLst>
            <pc:docMk/>
            <pc:sldMk cId="3247364931" sldId="257"/>
            <ac:grpSpMk id="33" creationId="{28FAF094-D087-493F-8DF9-A486C2D6BBAA}"/>
          </ac:grpSpMkLst>
        </pc:grpChg>
        <pc:grpChg chg="add del">
          <ac:chgData name="Aayush Deshmukh" userId="591715bd78652f7e" providerId="Windows Live" clId="Web-{C1E89BE1-1455-476D-8E0F-9A5E80F9DDD3}" dt="2020-10-13T09:13:14.215" v="391"/>
          <ac:grpSpMkLst>
            <pc:docMk/>
            <pc:sldMk cId="3247364931" sldId="257"/>
            <ac:grpSpMk id="39" creationId="{65167ED7-6315-43AB-B1B6-C326D5FD8F84}"/>
          </ac:grpSpMkLst>
        </pc:grpChg>
        <pc:grpChg chg="add del">
          <ac:chgData name="Aayush Deshmukh" userId="591715bd78652f7e" providerId="Windows Live" clId="Web-{C1E89BE1-1455-476D-8E0F-9A5E80F9DDD3}" dt="2020-10-13T09:13:17.434" v="393"/>
          <ac:grpSpMkLst>
            <pc:docMk/>
            <pc:sldMk cId="3247364931" sldId="257"/>
            <ac:grpSpMk id="41" creationId="{B14B560F-9DD7-4302-A60B-EBD3EF59B073}"/>
          </ac:grpSpMkLst>
        </pc:grpChg>
        <pc:grpChg chg="add del">
          <ac:chgData name="Aayush Deshmukh" userId="591715bd78652f7e" providerId="Windows Live" clId="Web-{C1E89BE1-1455-476D-8E0F-9A5E80F9DDD3}" dt="2020-10-13T09:13:22.090" v="395"/>
          <ac:grpSpMkLst>
            <pc:docMk/>
            <pc:sldMk cId="3247364931" sldId="257"/>
            <ac:grpSpMk id="44" creationId="{65167ED7-6315-43AB-B1B6-C326D5FD8F84}"/>
          </ac:grpSpMkLst>
        </pc:grpChg>
        <pc:grpChg chg="add del">
          <ac:chgData name="Aayush Deshmukh" userId="591715bd78652f7e" providerId="Windows Live" clId="Web-{C1E89BE1-1455-476D-8E0F-9A5E80F9DDD3}" dt="2020-10-13T09:31:53.708" v="1049"/>
          <ac:grpSpMkLst>
            <pc:docMk/>
            <pc:sldMk cId="3247364931" sldId="257"/>
            <ac:grpSpMk id="60" creationId="{83EAB11A-76F7-48F4-9B4F-5BFDF4BF9670}"/>
          </ac:grpSpMkLst>
        </pc:grpChg>
        <pc:grpChg chg="add del">
          <ac:chgData name="Aayush Deshmukh" userId="591715bd78652f7e" providerId="Windows Live" clId="Web-{C1E89BE1-1455-476D-8E0F-9A5E80F9DDD3}" dt="2020-10-13T09:41:44.581" v="1111"/>
          <ac:grpSpMkLst>
            <pc:docMk/>
            <pc:sldMk cId="3247364931" sldId="257"/>
            <ac:grpSpMk id="113" creationId="{93DB8501-F9F2-4ACD-B56A-9019CD5006D6}"/>
          </ac:grpSpMkLst>
        </pc:grpChg>
        <pc:picChg chg="add mod ord">
          <ac:chgData name="Aayush Deshmukh" userId="591715bd78652f7e" providerId="Windows Live" clId="Web-{C1E89BE1-1455-476D-8E0F-9A5E80F9DDD3}" dt="2020-10-13T09:42:06.926" v="1118" actId="1076"/>
          <ac:picMkLst>
            <pc:docMk/>
            <pc:sldMk cId="3247364931" sldId="257"/>
            <ac:picMk id="4" creationId="{CEDF0422-3545-4BB3-A2E0-F318D7111793}"/>
          </ac:picMkLst>
        </pc:picChg>
        <pc:picChg chg="add del">
          <ac:chgData name="Aayush Deshmukh" userId="591715bd78652f7e" providerId="Windows Live" clId="Web-{C1E89BE1-1455-476D-8E0F-9A5E80F9DDD3}" dt="2020-10-13T09:06:42.086" v="149"/>
          <ac:picMkLst>
            <pc:docMk/>
            <pc:sldMk cId="3247364931" sldId="257"/>
            <ac:picMk id="5" creationId="{F69EF618-7488-4229-B8D2-2C391D8DA5BD}"/>
          </ac:picMkLst>
        </pc:picChg>
        <pc:picChg chg="add del">
          <ac:chgData name="Aayush Deshmukh" userId="591715bd78652f7e" providerId="Windows Live" clId="Web-{C1E89BE1-1455-476D-8E0F-9A5E80F9DDD3}" dt="2020-10-13T09:06:56.180" v="151"/>
          <ac:picMkLst>
            <pc:docMk/>
            <pc:sldMk cId="3247364931" sldId="257"/>
            <ac:picMk id="7" creationId="{4227F3FD-73B5-4DA3-8398-AEE457886384}"/>
          </ac:picMkLst>
        </pc:picChg>
        <pc:picChg chg="add del">
          <ac:chgData name="Aayush Deshmukh" userId="591715bd78652f7e" providerId="Windows Live" clId="Web-{C1E89BE1-1455-476D-8E0F-9A5E80F9DDD3}" dt="2020-10-13T09:07:02.978" v="153"/>
          <ac:picMkLst>
            <pc:docMk/>
            <pc:sldMk cId="3247364931" sldId="257"/>
            <ac:picMk id="8" creationId="{F69EF618-7488-4229-B8D2-2C391D8DA5BD}"/>
          </ac:picMkLst>
        </pc:picChg>
        <pc:picChg chg="add del">
          <ac:chgData name="Aayush Deshmukh" userId="591715bd78652f7e" providerId="Windows Live" clId="Web-{C1E89BE1-1455-476D-8E0F-9A5E80F9DDD3}" dt="2020-10-13T09:07:31.245" v="155"/>
          <ac:picMkLst>
            <pc:docMk/>
            <pc:sldMk cId="3247364931" sldId="257"/>
            <ac:picMk id="14" creationId="{2270F1FA-0425-408F-9861-80BF5AFB276D}"/>
          </ac:picMkLst>
        </pc:picChg>
        <pc:picChg chg="add del">
          <ac:chgData name="Aayush Deshmukh" userId="591715bd78652f7e" providerId="Windows Live" clId="Web-{C1E89BE1-1455-476D-8E0F-9A5E80F9DDD3}" dt="2020-10-13T09:07:42.136" v="157"/>
          <ac:picMkLst>
            <pc:docMk/>
            <pc:sldMk cId="3247364931" sldId="257"/>
            <ac:picMk id="16" creationId="{F69EF618-7488-4229-B8D2-2C391D8DA5BD}"/>
          </ac:picMkLst>
        </pc:picChg>
        <pc:picChg chg="add del">
          <ac:chgData name="Aayush Deshmukh" userId="591715bd78652f7e" providerId="Windows Live" clId="Web-{C1E89BE1-1455-476D-8E0F-9A5E80F9DDD3}" dt="2020-10-13T09:38:55.541" v="1088"/>
          <ac:picMkLst>
            <pc:docMk/>
            <pc:sldMk cId="3247364931" sldId="257"/>
            <ac:picMk id="78" creationId="{54DDEBDD-D8BD-41A6-8A0D-B00E3768B0F9}"/>
          </ac:picMkLst>
        </pc:picChg>
        <pc:picChg chg="add del">
          <ac:chgData name="Aayush Deshmukh" userId="591715bd78652f7e" providerId="Windows Live" clId="Web-{C1E89BE1-1455-476D-8E0F-9A5E80F9DDD3}" dt="2020-10-13T09:39:10.011" v="1092"/>
          <ac:picMkLst>
            <pc:docMk/>
            <pc:sldMk cId="3247364931" sldId="257"/>
            <ac:picMk id="81" creationId="{AE113210-7872-481A-ADE6-3A05CCAF5EB2}"/>
          </ac:picMkLst>
        </pc:picChg>
        <pc:cxnChg chg="add del">
          <ac:chgData name="Aayush Deshmukh" userId="591715bd78652f7e" providerId="Windows Live" clId="Web-{C1E89BE1-1455-476D-8E0F-9A5E80F9DDD3}" dt="2020-10-13T09:25:18.344" v="923"/>
          <ac:cxnSpMkLst>
            <pc:docMk/>
            <pc:sldMk cId="3247364931" sldId="257"/>
            <ac:cxnSpMk id="58" creationId="{2D72A2C9-F3CA-4216-8BAD-FA4C970C3C4E}"/>
          </ac:cxnSpMkLst>
        </pc:cxnChg>
        <pc:cxnChg chg="add del">
          <ac:chgData name="Aayush Deshmukh" userId="591715bd78652f7e" providerId="Windows Live" clId="Web-{C1E89BE1-1455-476D-8E0F-9A5E80F9DDD3}" dt="2020-10-13T09:36:23.143" v="1080"/>
          <ac:cxnSpMkLst>
            <pc:docMk/>
            <pc:sldMk cId="3247364931" sldId="257"/>
            <ac:cxnSpMk id="68" creationId="{4B3BCACB-5880-460B-9606-8C433A9AF99D}"/>
          </ac:cxnSpMkLst>
        </pc:cxnChg>
        <pc:cxnChg chg="add del">
          <ac:chgData name="Aayush Deshmukh" userId="591715bd78652f7e" providerId="Windows Live" clId="Web-{C1E89BE1-1455-476D-8E0F-9A5E80F9DDD3}" dt="2020-10-13T09:38:44.306" v="1084"/>
          <ac:cxnSpMkLst>
            <pc:docMk/>
            <pc:sldMk cId="3247364931" sldId="257"/>
            <ac:cxnSpMk id="73" creationId="{20E3A342-4D61-4E3F-AF90-1AB42AEB96CC}"/>
          </ac:cxnSpMkLst>
        </pc:cxnChg>
        <pc:cxnChg chg="add del">
          <ac:chgData name="Aayush Deshmukh" userId="591715bd78652f7e" providerId="Windows Live" clId="Web-{C1E89BE1-1455-476D-8E0F-9A5E80F9DDD3}" dt="2020-10-13T09:40:35.265" v="1100"/>
          <ac:cxnSpMkLst>
            <pc:docMk/>
            <pc:sldMk cId="3247364931" sldId="257"/>
            <ac:cxnSpMk id="97" creationId="{43621FD4-D14D-45D5-9A57-9A2DE5EA59C0}"/>
          </ac:cxnSpMkLst>
        </pc:cxnChg>
      </pc:sldChg>
      <pc:sldChg chg="addSp delSp modSp new mod setBg">
        <pc:chgData name="Aayush Deshmukh" userId="591715bd78652f7e" providerId="Windows Live" clId="Web-{C1E89BE1-1455-476D-8E0F-9A5E80F9DDD3}" dt="2020-10-13T09:35:21.077" v="1078"/>
        <pc:sldMkLst>
          <pc:docMk/>
          <pc:sldMk cId="1808720831" sldId="258"/>
        </pc:sldMkLst>
        <pc:spChg chg="mod">
          <ac:chgData name="Aayush Deshmukh" userId="591715bd78652f7e" providerId="Windows Live" clId="Web-{C1E89BE1-1455-476D-8E0F-9A5E80F9DDD3}" dt="2020-10-13T09:35:21.077" v="1078"/>
          <ac:spMkLst>
            <pc:docMk/>
            <pc:sldMk cId="1808720831" sldId="258"/>
            <ac:spMk id="2" creationId="{0391A3ED-EEB1-4E0C-9CFB-2F277D731CCC}"/>
          </ac:spMkLst>
        </pc:spChg>
        <pc:spChg chg="del">
          <ac:chgData name="Aayush Deshmukh" userId="591715bd78652f7e" providerId="Windows Live" clId="Web-{C1E89BE1-1455-476D-8E0F-9A5E80F9DDD3}" dt="2020-10-13T09:35:21.077" v="1078"/>
          <ac:spMkLst>
            <pc:docMk/>
            <pc:sldMk cId="1808720831" sldId="258"/>
            <ac:spMk id="3" creationId="{61D23A8D-7752-4C34-923D-719952BD18F6}"/>
          </ac:spMkLst>
        </pc:spChg>
        <pc:spChg chg="add">
          <ac:chgData name="Aayush Deshmukh" userId="591715bd78652f7e" providerId="Windows Live" clId="Web-{C1E89BE1-1455-476D-8E0F-9A5E80F9DDD3}" dt="2020-10-13T09:35:21.077" v="1078"/>
          <ac:spMkLst>
            <pc:docMk/>
            <pc:sldMk cId="1808720831" sldId="258"/>
            <ac:spMk id="8" creationId="{4522B21E-B2B9-4C72-9A71-C87EFD137480}"/>
          </ac:spMkLst>
        </pc:spChg>
        <pc:spChg chg="add">
          <ac:chgData name="Aayush Deshmukh" userId="591715bd78652f7e" providerId="Windows Live" clId="Web-{C1E89BE1-1455-476D-8E0F-9A5E80F9DDD3}" dt="2020-10-13T09:35:21.077" v="1078"/>
          <ac:spMkLst>
            <pc:docMk/>
            <pc:sldMk cId="1808720831" sldId="258"/>
            <ac:spMk id="10" creationId="{5EB7D2A2-F448-44D4-938C-DC84CBCB3B1E}"/>
          </ac:spMkLst>
        </pc:spChg>
        <pc:spChg chg="add">
          <ac:chgData name="Aayush Deshmukh" userId="591715bd78652f7e" providerId="Windows Live" clId="Web-{C1E89BE1-1455-476D-8E0F-9A5E80F9DDD3}" dt="2020-10-13T09:35:21.077" v="1078"/>
          <ac:spMkLst>
            <pc:docMk/>
            <pc:sldMk cId="1808720831" sldId="258"/>
            <ac:spMk id="12" creationId="{871AEA07-1E14-44B4-8E55-64EF049CD66F}"/>
          </ac:spMkLst>
        </pc:spChg>
        <pc:cxnChg chg="add">
          <ac:chgData name="Aayush Deshmukh" userId="591715bd78652f7e" providerId="Windows Live" clId="Web-{C1E89BE1-1455-476D-8E0F-9A5E80F9DDD3}" dt="2020-10-13T09:35:21.077" v="1078"/>
          <ac:cxnSpMkLst>
            <pc:docMk/>
            <pc:sldMk cId="1808720831" sldId="258"/>
            <ac:cxnSpMk id="14" creationId="{F7C8EA93-3210-4C62-99E9-153C275E3A87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F88D18-60CC-44E0-B91F-F8CABB12E8F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BFAF7CC-4EA8-43A0-A434-9533D25E51B1}">
      <dgm:prSet/>
      <dgm:spPr/>
      <dgm:t>
        <a:bodyPr/>
        <a:lstStyle/>
        <a:p>
          <a:r>
            <a:rPr lang="en-US" i="1"/>
            <a:t>The program is made very simple with easy instructions to follow.</a:t>
          </a:r>
          <a:endParaRPr lang="en-US"/>
        </a:p>
      </dgm:t>
    </dgm:pt>
    <dgm:pt modelId="{B48037D4-867D-4703-967E-F4FB0C4ADFE9}" type="parTrans" cxnId="{420480D1-3BD8-4623-90A9-20FD44EA5EAB}">
      <dgm:prSet/>
      <dgm:spPr/>
      <dgm:t>
        <a:bodyPr/>
        <a:lstStyle/>
        <a:p>
          <a:endParaRPr lang="en-US"/>
        </a:p>
      </dgm:t>
    </dgm:pt>
    <dgm:pt modelId="{6B41B05D-63ED-4906-8924-ADA26DF287AD}" type="sibTrans" cxnId="{420480D1-3BD8-4623-90A9-20FD44EA5EAB}">
      <dgm:prSet/>
      <dgm:spPr/>
      <dgm:t>
        <a:bodyPr/>
        <a:lstStyle/>
        <a:p>
          <a:endParaRPr lang="en-US"/>
        </a:p>
      </dgm:t>
    </dgm:pt>
    <dgm:pt modelId="{2C27DC0D-5225-4011-B631-497AABD0EAA9}">
      <dgm:prSet/>
      <dgm:spPr/>
      <dgm:t>
        <a:bodyPr/>
        <a:lstStyle/>
        <a:p>
          <a:endParaRPr lang="en-US"/>
        </a:p>
      </dgm:t>
    </dgm:pt>
    <dgm:pt modelId="{1DB52DCC-9315-4DCB-A960-0C8DE91C3941}" type="parTrans" cxnId="{3888DEF9-D102-46F6-8EA8-829D43E635F6}">
      <dgm:prSet/>
      <dgm:spPr/>
      <dgm:t>
        <a:bodyPr/>
        <a:lstStyle/>
        <a:p>
          <a:endParaRPr lang="en-US"/>
        </a:p>
      </dgm:t>
    </dgm:pt>
    <dgm:pt modelId="{B0CD6E1A-FF44-4D59-9FFA-B0969C98A513}" type="sibTrans" cxnId="{3888DEF9-D102-46F6-8EA8-829D43E635F6}">
      <dgm:prSet/>
      <dgm:spPr/>
      <dgm:t>
        <a:bodyPr/>
        <a:lstStyle/>
        <a:p>
          <a:endParaRPr lang="en-US"/>
        </a:p>
      </dgm:t>
    </dgm:pt>
    <dgm:pt modelId="{206EE1CE-8174-4B27-9E3D-E05C61D7AF2B}">
      <dgm:prSet/>
      <dgm:spPr/>
      <dgm:t>
        <a:bodyPr/>
        <a:lstStyle/>
        <a:p>
          <a:endParaRPr lang="en-US"/>
        </a:p>
      </dgm:t>
    </dgm:pt>
    <dgm:pt modelId="{E607BFD6-EC2C-4318-95F2-46E56D0E2D17}" type="parTrans" cxnId="{21AF392F-5F92-41BF-892E-4A6DA25FCB4D}">
      <dgm:prSet/>
      <dgm:spPr/>
      <dgm:t>
        <a:bodyPr/>
        <a:lstStyle/>
        <a:p>
          <a:endParaRPr lang="en-US"/>
        </a:p>
      </dgm:t>
    </dgm:pt>
    <dgm:pt modelId="{0991C845-5C52-40CC-AE2B-B4E2C57301AF}" type="sibTrans" cxnId="{21AF392F-5F92-41BF-892E-4A6DA25FCB4D}">
      <dgm:prSet/>
      <dgm:spPr/>
      <dgm:t>
        <a:bodyPr/>
        <a:lstStyle/>
        <a:p>
          <a:endParaRPr lang="en-US"/>
        </a:p>
      </dgm:t>
    </dgm:pt>
    <dgm:pt modelId="{38F2FB44-F45A-4FA6-B4F7-D63F14108D6A}" type="pres">
      <dgm:prSet presAssocID="{93F88D18-60CC-44E0-B91F-F8CABB12E8F8}" presName="root" presStyleCnt="0">
        <dgm:presLayoutVars>
          <dgm:dir/>
          <dgm:resizeHandles val="exact"/>
        </dgm:presLayoutVars>
      </dgm:prSet>
      <dgm:spPr/>
    </dgm:pt>
    <dgm:pt modelId="{E0C37759-8B2C-41EB-BFEA-F66BACE3EDA1}" type="pres">
      <dgm:prSet presAssocID="{93F88D18-60CC-44E0-B91F-F8CABB12E8F8}" presName="container" presStyleCnt="0">
        <dgm:presLayoutVars>
          <dgm:dir/>
          <dgm:resizeHandles val="exact"/>
        </dgm:presLayoutVars>
      </dgm:prSet>
      <dgm:spPr/>
    </dgm:pt>
    <dgm:pt modelId="{CD6E936B-7155-49D6-96ED-6704261C7418}" type="pres">
      <dgm:prSet presAssocID="{BBFAF7CC-4EA8-43A0-A434-9533D25E51B1}" presName="compNode" presStyleCnt="0"/>
      <dgm:spPr/>
    </dgm:pt>
    <dgm:pt modelId="{7E99463E-E08B-4062-8032-64CBD5D28089}" type="pres">
      <dgm:prSet presAssocID="{BBFAF7CC-4EA8-43A0-A434-9533D25E51B1}" presName="iconBgRect" presStyleLbl="bgShp" presStyleIdx="0" presStyleCnt="1"/>
      <dgm:spPr/>
    </dgm:pt>
    <dgm:pt modelId="{947C0372-6390-462D-AF5A-27C3F24ACF78}" type="pres">
      <dgm:prSet presAssocID="{BBFAF7CC-4EA8-43A0-A434-9533D25E51B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Right Arrow"/>
        </a:ext>
      </dgm:extLst>
    </dgm:pt>
    <dgm:pt modelId="{4AA06C45-2292-412B-BEA9-299AD4824DFF}" type="pres">
      <dgm:prSet presAssocID="{BBFAF7CC-4EA8-43A0-A434-9533D25E51B1}" presName="spaceRect" presStyleCnt="0"/>
      <dgm:spPr/>
    </dgm:pt>
    <dgm:pt modelId="{73A6C758-DB1B-4100-9A9B-C1712CDC3A5B}" type="pres">
      <dgm:prSet presAssocID="{BBFAF7CC-4EA8-43A0-A434-9533D25E51B1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1AF392F-5F92-41BF-892E-4A6DA25FCB4D}" srcId="{BBFAF7CC-4EA8-43A0-A434-9533D25E51B1}" destId="{206EE1CE-8174-4B27-9E3D-E05C61D7AF2B}" srcOrd="1" destOrd="0" parTransId="{E607BFD6-EC2C-4318-95F2-46E56D0E2D17}" sibTransId="{0991C845-5C52-40CC-AE2B-B4E2C57301AF}"/>
    <dgm:cxn modelId="{355CB6AB-5254-4D0B-B0BC-F268725612D8}" type="presOf" srcId="{BBFAF7CC-4EA8-43A0-A434-9533D25E51B1}" destId="{73A6C758-DB1B-4100-9A9B-C1712CDC3A5B}" srcOrd="0" destOrd="0" presId="urn:microsoft.com/office/officeart/2018/2/layout/IconCircleList"/>
    <dgm:cxn modelId="{7578D7BD-E3BE-4CD8-BF46-E6E77B6D2E73}" type="presOf" srcId="{93F88D18-60CC-44E0-B91F-F8CABB12E8F8}" destId="{38F2FB44-F45A-4FA6-B4F7-D63F14108D6A}" srcOrd="0" destOrd="0" presId="urn:microsoft.com/office/officeart/2018/2/layout/IconCircleList"/>
    <dgm:cxn modelId="{420480D1-3BD8-4623-90A9-20FD44EA5EAB}" srcId="{93F88D18-60CC-44E0-B91F-F8CABB12E8F8}" destId="{BBFAF7CC-4EA8-43A0-A434-9533D25E51B1}" srcOrd="0" destOrd="0" parTransId="{B48037D4-867D-4703-967E-F4FB0C4ADFE9}" sibTransId="{6B41B05D-63ED-4906-8924-ADA26DF287AD}"/>
    <dgm:cxn modelId="{3888DEF9-D102-46F6-8EA8-829D43E635F6}" srcId="{BBFAF7CC-4EA8-43A0-A434-9533D25E51B1}" destId="{2C27DC0D-5225-4011-B631-497AABD0EAA9}" srcOrd="0" destOrd="0" parTransId="{1DB52DCC-9315-4DCB-A960-0C8DE91C3941}" sibTransId="{B0CD6E1A-FF44-4D59-9FFA-B0969C98A513}"/>
    <dgm:cxn modelId="{B6423CDE-31B4-4D34-87E3-6607A04C5D46}" type="presParOf" srcId="{38F2FB44-F45A-4FA6-B4F7-D63F14108D6A}" destId="{E0C37759-8B2C-41EB-BFEA-F66BACE3EDA1}" srcOrd="0" destOrd="0" presId="urn:microsoft.com/office/officeart/2018/2/layout/IconCircleList"/>
    <dgm:cxn modelId="{6D1646A9-1EFD-4237-A3FD-458B4FB8500A}" type="presParOf" srcId="{E0C37759-8B2C-41EB-BFEA-F66BACE3EDA1}" destId="{CD6E936B-7155-49D6-96ED-6704261C7418}" srcOrd="0" destOrd="0" presId="urn:microsoft.com/office/officeart/2018/2/layout/IconCircleList"/>
    <dgm:cxn modelId="{2B94EB5D-52A5-4C75-8C41-D97CA7D6E5DB}" type="presParOf" srcId="{CD6E936B-7155-49D6-96ED-6704261C7418}" destId="{7E99463E-E08B-4062-8032-64CBD5D28089}" srcOrd="0" destOrd="0" presId="urn:microsoft.com/office/officeart/2018/2/layout/IconCircleList"/>
    <dgm:cxn modelId="{2D1F8663-F565-40A8-9914-1F29C7009501}" type="presParOf" srcId="{CD6E936B-7155-49D6-96ED-6704261C7418}" destId="{947C0372-6390-462D-AF5A-27C3F24ACF78}" srcOrd="1" destOrd="0" presId="urn:microsoft.com/office/officeart/2018/2/layout/IconCircleList"/>
    <dgm:cxn modelId="{51084BA6-48E5-48D4-B50E-16E2F82A7B62}" type="presParOf" srcId="{CD6E936B-7155-49D6-96ED-6704261C7418}" destId="{4AA06C45-2292-412B-BEA9-299AD4824DFF}" srcOrd="2" destOrd="0" presId="urn:microsoft.com/office/officeart/2018/2/layout/IconCircleList"/>
    <dgm:cxn modelId="{62AE16F3-D5FC-4E69-BDF5-D86DC841F482}" type="presParOf" srcId="{CD6E936B-7155-49D6-96ED-6704261C7418}" destId="{73A6C758-DB1B-4100-9A9B-C1712CDC3A5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9463E-E08B-4062-8032-64CBD5D28089}">
      <dsp:nvSpPr>
        <dsp:cNvPr id="0" name=""/>
        <dsp:cNvSpPr/>
      </dsp:nvSpPr>
      <dsp:spPr>
        <a:xfrm>
          <a:off x="2219456" y="1324932"/>
          <a:ext cx="1701472" cy="17014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7C0372-6390-462D-AF5A-27C3F24ACF78}">
      <dsp:nvSpPr>
        <dsp:cNvPr id="0" name=""/>
        <dsp:cNvSpPr/>
      </dsp:nvSpPr>
      <dsp:spPr>
        <a:xfrm>
          <a:off x="2576765" y="1682241"/>
          <a:ext cx="986854" cy="986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6C758-DB1B-4100-9A9B-C1712CDC3A5B}">
      <dsp:nvSpPr>
        <dsp:cNvPr id="0" name=""/>
        <dsp:cNvSpPr/>
      </dsp:nvSpPr>
      <dsp:spPr>
        <a:xfrm>
          <a:off x="4285530" y="1324932"/>
          <a:ext cx="4010613" cy="1701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/>
            <a:t>The program is made very simple with easy instructions to follow.</a:t>
          </a:r>
          <a:endParaRPr lang="en-US" sz="2400" kern="1200"/>
        </a:p>
      </dsp:txBody>
      <dsp:txXfrm>
        <a:off x="4285530" y="1324932"/>
        <a:ext cx="4010613" cy="1701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03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810" y="3023754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4"/>
                </a:solidFill>
                <a:cs typeface="Calibri Light"/>
              </a:rPr>
              <a:t>Family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0529" y="2529916"/>
            <a:ext cx="490014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000" dirty="0">
                <a:cs typeface="Calibri"/>
              </a:rPr>
              <a:t>                      </a:t>
            </a:r>
            <a:r>
              <a:rPr lang="en-US" sz="2000" dirty="0">
                <a:solidFill>
                  <a:schemeClr val="accent2"/>
                </a:solidFill>
                <a:cs typeface="Calibri"/>
              </a:rPr>
              <a:t> </a:t>
            </a:r>
            <a:r>
              <a:rPr lang="en-US" sz="2000" i="1" dirty="0">
                <a:solidFill>
                  <a:srgbClr val="FF0000"/>
                </a:solidFill>
                <a:latin typeface="Georgia"/>
                <a:cs typeface="Calibri"/>
              </a:rPr>
              <a:t>A git project by Stars</a:t>
            </a:r>
            <a:endParaRPr lang="en-US" sz="2000">
              <a:solidFill>
                <a:srgbClr val="FF0000"/>
              </a:solidFill>
              <a:cs typeface="Calibri"/>
            </a:endParaRPr>
          </a:p>
        </p:txBody>
      </p:sp>
      <p:grpSp>
        <p:nvGrpSpPr>
          <p:cNvPr id="114" name="Group 10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6" name="Rectangle 10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0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0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0" descr="Icon&#10;&#10;Description automatically generated">
            <a:extLst>
              <a:ext uri="{FF2B5EF4-FFF2-40B4-BE49-F238E27FC236}">
                <a16:creationId xmlns:a16="http://schemas.microsoft.com/office/drawing/2014/main" id="{D6D10B86-E11F-46E0-B1B9-5BDFD495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162" y="666539"/>
            <a:ext cx="4324849" cy="2162424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E3854FB4-65CF-46A7-9E4B-F545AFBD5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62" y="3973022"/>
            <a:ext cx="4324849" cy="195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4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7019D-BE4A-4248-A7A2-65BFE5D6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chemeClr val="accent6"/>
                </a:solidFill>
                <a:cs typeface="Calibri Light"/>
              </a:rPr>
              <a:t>Basic Idea</a:t>
            </a:r>
            <a:endParaRPr lang="en-US" sz="4000" b="1" dirty="0">
              <a:solidFill>
                <a:schemeClr val="accent6"/>
              </a:solidFill>
            </a:endParaRPr>
          </a:p>
        </p:txBody>
      </p:sp>
      <p:grpSp>
        <p:nvGrpSpPr>
          <p:cNvPr id="120" name="Group 4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1" name="Rectangle 4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4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4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55D1-D2FD-41D6-B93F-72777737E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948745"/>
            <a:ext cx="4843905" cy="60623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i="1" dirty="0">
                <a:latin typeface="Constantia"/>
                <a:cs typeface="Calibri"/>
              </a:rPr>
              <a:t>The most important aspect of the project was to use the git commands and related packages like git graph.</a:t>
            </a:r>
            <a:endParaRPr lang="en-US" sz="1800">
              <a:latin typeface="Calibri" panose="020F0502020204030204"/>
              <a:cs typeface="Calibri"/>
            </a:endParaRPr>
          </a:p>
          <a:p>
            <a:r>
              <a:rPr lang="en-US" sz="1800" i="1" dirty="0">
                <a:latin typeface="Constantia"/>
                <a:cs typeface="Calibri"/>
              </a:rPr>
              <a:t>The aim of this project was to explore and utilize git features such as branching and merging.</a:t>
            </a:r>
          </a:p>
          <a:p>
            <a:r>
              <a:rPr lang="en-US" sz="1800" i="1" dirty="0">
                <a:latin typeface="Constantia"/>
                <a:cs typeface="Calibri"/>
              </a:rPr>
              <a:t>We thought let's make a project (using shell script) which uses only git commands. Then thought of making a family tree came.</a:t>
            </a:r>
          </a:p>
          <a:p>
            <a:r>
              <a:rPr lang="en-US" sz="1800" i="1" dirty="0">
                <a:latin typeface="Constantia"/>
                <a:cs typeface="Calibri"/>
              </a:rPr>
              <a:t>A family tree is utilizing all the functionalities we needed.</a:t>
            </a:r>
          </a:p>
        </p:txBody>
      </p:sp>
      <p:sp>
        <p:nvSpPr>
          <p:cNvPr id="124" name="Rectangle 4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6" descr="A picture containing table, food&#10;&#10;Description automatically generated">
            <a:extLst>
              <a:ext uri="{FF2B5EF4-FFF2-40B4-BE49-F238E27FC236}">
                <a16:creationId xmlns:a16="http://schemas.microsoft.com/office/drawing/2014/main" id="{CEDF0422-3545-4BB3-A2E0-F318D7111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89" r="2754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64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FBA36-AAAD-4937-9E5F-9623F4EA4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C5656"/>
                </a:solidFill>
                <a:latin typeface="Constantia"/>
                <a:cs typeface="Calibri Light"/>
              </a:rPr>
              <a:t>Challenges</a:t>
            </a:r>
            <a:endParaRPr lang="en-US" sz="4800" dirty="0">
              <a:solidFill>
                <a:srgbClr val="FC5656"/>
              </a:solidFill>
              <a:latin typeface="Constanti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93F5-C889-4BA9-9197-7BC247F71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49504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/>
                <a:cs typeface="Calibri"/>
              </a:rPr>
              <a:t>The first challenge was to get rid of unwanted git add command as there was no use of  it.</a:t>
            </a:r>
          </a:p>
          <a:p>
            <a:endParaRPr lang="en-US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Comic Sans MS"/>
              <a:cs typeface="Calibri"/>
            </a:endParaRP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/>
                <a:cs typeface="Calibri"/>
              </a:rPr>
              <a:t>The second one was to keep track of Head and master branch as we are first using the master branch to create a commit.</a:t>
            </a:r>
          </a:p>
          <a:p>
            <a:endParaRPr lang="en-US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Comic Sans MS"/>
              <a:cs typeface="Calibri"/>
            </a:endParaRPr>
          </a:p>
          <a:p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/>
                <a:cs typeface="Calibri"/>
              </a:rPr>
              <a:t>To find the git commands that does the job we required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/>
                <a:cs typeface="Calibri"/>
              </a:rPr>
              <a:t>.</a:t>
            </a:r>
          </a:p>
          <a:p>
            <a:endParaRPr lang="en-US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  <a:cs typeface="Calibri"/>
            </a:endParaRPr>
          </a:p>
          <a:p>
            <a:endParaRPr lang="en-US" sz="2400" b="1" i="1" dirty="0">
              <a:solidFill>
                <a:schemeClr val="tx1">
                  <a:lumMod val="75000"/>
                  <a:lumOff val="25000"/>
                </a:schemeClr>
              </a:solidFill>
              <a:latin typeface="Georgia"/>
              <a:cs typeface="Calibri"/>
            </a:endParaRP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2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951B-D97C-4DBC-9416-303839E7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onsolas"/>
                <a:cs typeface="Calibri Light"/>
              </a:rPr>
              <a:t>Implementation</a:t>
            </a:r>
            <a:endParaRPr lang="en-US">
              <a:solidFill>
                <a:schemeClr val="accent1"/>
              </a:solidFill>
              <a:latin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F414-FEEC-4DFC-843F-2B9BE482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mic Sans MS"/>
                <a:ea typeface="Malgun Gothic"/>
                <a:cs typeface="Calibri"/>
              </a:rPr>
              <a:t>We used Shell programming to do the job as it is the common language we use and it is easy to implement git commands using shell script.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Comic Sans MS"/>
              <a:ea typeface="Malgun Gothic"/>
              <a:cs typeface="Calibri"/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mic Sans MS"/>
                <a:ea typeface="Malgun Gothic"/>
                <a:cs typeface="Calibri"/>
              </a:rPr>
              <a:t>Git command :- git commit --allow-empty –m "comment" came to our help. It sorted our problem of adding unwanted files when committing. </a:t>
            </a:r>
          </a:p>
          <a:p>
            <a:endParaRPr lang="en-US" b="1" dirty="0">
              <a:solidFill>
                <a:schemeClr val="bg1">
                  <a:lumMod val="50000"/>
                </a:schemeClr>
              </a:solidFill>
              <a:latin typeface="Comic Sans MS"/>
              <a:ea typeface="Malgun Gothic"/>
              <a:cs typeface="Calibri"/>
            </a:endParaRP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mic Sans MS"/>
                <a:ea typeface="Malgun Gothic"/>
                <a:cs typeface="Calibri"/>
              </a:rPr>
              <a:t>Another useful thing was git tag command.</a:t>
            </a:r>
          </a:p>
        </p:txBody>
      </p:sp>
    </p:spTree>
    <p:extLst>
      <p:ext uri="{BB962C8B-B14F-4D97-AF65-F5344CB8AC3E}">
        <p14:creationId xmlns:p14="http://schemas.microsoft.com/office/powerpoint/2010/main" val="170430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B9CB6-94BB-48DA-898C-B3B25F93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i="1">
                <a:solidFill>
                  <a:srgbClr val="FFFFFF"/>
                </a:solidFill>
                <a:latin typeface="Arial Black"/>
                <a:cs typeface="Calibri Light"/>
              </a:rPr>
              <a:t>How To Use</a:t>
            </a:r>
            <a:r>
              <a:rPr lang="en-US" i="1">
                <a:solidFill>
                  <a:srgbClr val="FFFFFF"/>
                </a:solidFill>
                <a:cs typeface="Calibri Light"/>
              </a:rPr>
              <a:t> </a:t>
            </a:r>
            <a:endParaRPr lang="en-US" i="1">
              <a:solidFill>
                <a:srgbClr val="FFFFFF"/>
              </a:solidFill>
            </a:endParaRPr>
          </a:p>
        </p:txBody>
      </p:sp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39DA7E0-AEC2-40CF-9FA1-AA11B7E4C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18561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521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4ED4-1F61-4AE5-9C66-A02247E0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33462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chemeClr val="tx2">
                    <a:lumMod val="75000"/>
                  </a:schemeClr>
                </a:solidFill>
                <a:cs typeface="Calibri Light"/>
              </a:rPr>
              <a:t>Steps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35D5-C792-445D-BFAC-EA2809FCD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001520"/>
            <a:ext cx="6952249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i="1">
                <a:latin typeface="Constantia"/>
                <a:cs typeface="Calibri"/>
              </a:rPr>
              <a:t>Just run the shell program and give the input it asks. It will ask you to give the name of the head of the family at first.</a:t>
            </a:r>
            <a:endParaRPr lang="en-US" sz="2000" i="1">
              <a:latin typeface="Constantia"/>
              <a:cs typeface="Calibri"/>
            </a:endParaRPr>
          </a:p>
          <a:p>
            <a:pPr marL="0" indent="0">
              <a:buNone/>
            </a:pPr>
            <a:endParaRPr lang="en-US" sz="2000" b="1" i="1" dirty="0">
              <a:latin typeface="Constantia"/>
              <a:cs typeface="Calibri"/>
            </a:endParaRPr>
          </a:p>
          <a:p>
            <a:r>
              <a:rPr lang="en-US" sz="2000" b="1" i="1">
                <a:latin typeface="Constantia"/>
                <a:cs typeface="Calibri"/>
              </a:rPr>
              <a:t>Then it will give you five options. Just write the serial</a:t>
            </a:r>
            <a:r>
              <a:rPr lang="en-US" sz="2000" b="1" i="1" dirty="0">
                <a:latin typeface="Constantia"/>
                <a:cs typeface="Calibri"/>
              </a:rPr>
              <a:t> </a:t>
            </a:r>
            <a:r>
              <a:rPr lang="en-US" sz="2000" b="1" i="1">
                <a:latin typeface="Constantia"/>
                <a:cs typeface="Calibri"/>
              </a:rPr>
              <a:t>number of the option you want to use .</a:t>
            </a:r>
          </a:p>
          <a:p>
            <a:endParaRPr lang="en-US" sz="2000" b="1" i="1" dirty="0">
              <a:latin typeface="Constantia"/>
              <a:cs typeface="Calibri"/>
            </a:endParaRPr>
          </a:p>
          <a:p>
            <a:r>
              <a:rPr lang="en-US" sz="2000" b="1" i="1">
                <a:latin typeface="Constantia"/>
                <a:cs typeface="Calibri"/>
              </a:rPr>
              <a:t>At last if you want to exit and generate git graph of family tree use exit option.</a:t>
            </a:r>
            <a:endParaRPr lang="en-US" sz="2000" b="1" i="1" dirty="0">
              <a:latin typeface="Constantia"/>
              <a:cs typeface="Calibri"/>
            </a:endParaRPr>
          </a:p>
          <a:p>
            <a:endParaRPr lang="en-US" sz="2000" b="1" i="1" dirty="0">
              <a:latin typeface="Constantia"/>
              <a:cs typeface="Calibri"/>
            </a:endParaRPr>
          </a:p>
          <a:p>
            <a:endParaRPr lang="en-US" sz="2000" b="1" i="1" dirty="0">
              <a:latin typeface="Constantia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02BE5-41DF-4EE8-964E-9C4DDDE6B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0" r="47127" b="-3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EF8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40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CB4EA-B015-4C2F-A0DE-A1EF52B1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 b="1">
                <a:cs typeface="Calibri Light"/>
              </a:rPr>
              <a:t>Biblography</a:t>
            </a:r>
            <a:endParaRPr lang="en-US" sz="4600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43D5-F6A8-4BD9-9109-E076BE76D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581028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cs typeface="Calibri"/>
              </a:rPr>
              <a:t>Image Credits :- </a:t>
            </a:r>
            <a:endParaRPr lang="en-US"/>
          </a:p>
          <a:p>
            <a:pPr marL="0" indent="0">
              <a:buNone/>
            </a:pPr>
            <a:r>
              <a:rPr lang="en-US" sz="2400">
                <a:cs typeface="Calibri"/>
              </a:rPr>
              <a:t>      1. theverge.com              </a:t>
            </a: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sz="2400">
                <a:cs typeface="Calibri"/>
              </a:rPr>
              <a:t>      2. softwarerecs.stackexchange.com</a:t>
            </a:r>
            <a:endParaRPr lang="en-US"/>
          </a:p>
          <a:p>
            <a:pPr marL="0" indent="0">
              <a:buNone/>
            </a:pPr>
            <a:r>
              <a:rPr lang="en-US" sz="2400">
                <a:cs typeface="Calibri"/>
              </a:rPr>
              <a:t>      3. medium.com</a:t>
            </a:r>
          </a:p>
        </p:txBody>
      </p:sp>
    </p:spTree>
    <p:extLst>
      <p:ext uri="{BB962C8B-B14F-4D97-AF65-F5344CB8AC3E}">
        <p14:creationId xmlns:p14="http://schemas.microsoft.com/office/powerpoint/2010/main" val="160032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D5A9E-00F1-48F0-9912-B66FF295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57085CE-7241-4B21-8004-A3852024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FE5428-B22B-4751-80C4-6FA4FE6102A6}"/>
              </a:ext>
            </a:extLst>
          </p:cNvPr>
          <p:cNvSpPr txBox="1"/>
          <p:nvPr/>
        </p:nvSpPr>
        <p:spPr>
          <a:xfrm>
            <a:off x="8839200" y="5933440"/>
            <a:ext cx="364744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i="1">
                <a:solidFill>
                  <a:schemeClr val="bg1">
                    <a:lumMod val="95000"/>
                  </a:schemeClr>
                </a:solidFill>
                <a:cs typeface="Calibri"/>
              </a:rPr>
              <a:t>Team Members :- Santaz Sahithi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i="1">
                <a:solidFill>
                  <a:schemeClr val="bg1">
                    <a:lumMod val="95000"/>
                  </a:schemeClr>
                </a:solidFill>
                <a:cs typeface="Calibri"/>
              </a:rPr>
              <a:t>                     Aayush Deshmukh</a:t>
            </a:r>
          </a:p>
          <a:p>
            <a:r>
              <a:rPr lang="en-US" b="1" i="1">
                <a:solidFill>
                  <a:schemeClr val="bg1">
                    <a:lumMod val="95000"/>
                  </a:schemeClr>
                </a:solidFill>
                <a:cs typeface="Calibri"/>
              </a:rPr>
              <a:t>               Shubham Gupta</a:t>
            </a:r>
          </a:p>
        </p:txBody>
      </p:sp>
    </p:spTree>
    <p:extLst>
      <p:ext uri="{BB962C8B-B14F-4D97-AF65-F5344CB8AC3E}">
        <p14:creationId xmlns:p14="http://schemas.microsoft.com/office/powerpoint/2010/main" val="4077528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Family Tree</vt:lpstr>
      <vt:lpstr>Basic Idea</vt:lpstr>
      <vt:lpstr>Challenges</vt:lpstr>
      <vt:lpstr>Implementation</vt:lpstr>
      <vt:lpstr>How To Use </vt:lpstr>
      <vt:lpstr>Steps</vt:lpstr>
      <vt:lpstr>Biblography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803</cp:revision>
  <dcterms:created xsi:type="dcterms:W3CDTF">2020-10-12T14:15:49Z</dcterms:created>
  <dcterms:modified xsi:type="dcterms:W3CDTF">2020-10-13T13:03:14Z</dcterms:modified>
</cp:coreProperties>
</file>