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9" r:id="rId6"/>
    <p:sldId id="260" r:id="rId7"/>
    <p:sldId id="269" r:id="rId8"/>
    <p:sldId id="261" r:id="rId9"/>
    <p:sldId id="267" r:id="rId10"/>
    <p:sldId id="262" r:id="rId11"/>
    <p:sldId id="263" r:id="rId12"/>
    <p:sldId id="266" r:id="rId13"/>
    <p:sldId id="264" r:id="rId14"/>
    <p:sldId id="265" r:id="rId15"/>
    <p:sldId id="275" r:id="rId16"/>
    <p:sldId id="268" r:id="rId17"/>
    <p:sldId id="270" r:id="rId18"/>
    <p:sldId id="273" r:id="rId19"/>
    <p:sldId id="274" r:id="rId20"/>
    <p:sldId id="271" r:id="rId21"/>
    <p:sldId id="272"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5" autoAdjust="0"/>
    <p:restoredTop sz="94660"/>
  </p:normalViewPr>
  <p:slideViewPr>
    <p:cSldViewPr>
      <p:cViewPr varScale="1">
        <p:scale>
          <a:sx n="75" d="100"/>
          <a:sy n="75" d="100"/>
        </p:scale>
        <p:origin x="184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FFD47C-58C8-4597-BD16-EAF587659054}" type="doc">
      <dgm:prSet loTypeId="urn:diagrams.loki3.com/VaryingWidthList" loCatId="list" qsTypeId="urn:microsoft.com/office/officeart/2005/8/quickstyle/simple3" qsCatId="simple" csTypeId="urn:microsoft.com/office/officeart/2005/8/colors/accent6_5" csCatId="accent6" phldr="1"/>
      <dgm:spPr/>
      <dgm:t>
        <a:bodyPr/>
        <a:lstStyle/>
        <a:p>
          <a:endParaRPr lang="en-US"/>
        </a:p>
      </dgm:t>
    </dgm:pt>
    <dgm:pt modelId="{70049833-F1BB-4729-97A9-E852C2F3F8C3}">
      <dgm:prSet phldrT="[Text]" custT="1"/>
      <dgm:spPr/>
      <dgm:t>
        <a:bodyPr/>
        <a:lstStyle/>
        <a:p>
          <a:endParaRPr lang="en-US" sz="2800" dirty="0">
            <a:latin typeface="Consolas" panose="020B0609020204030204" pitchFamily="49" charset="0"/>
          </a:endParaRPr>
        </a:p>
      </dgm:t>
    </dgm:pt>
    <dgm:pt modelId="{56A0DF41-05D7-4B6F-8734-FD3286E97B0D}" type="parTrans" cxnId="{5AAA7E57-8BEE-43FF-B376-913BE287A326}">
      <dgm:prSet/>
      <dgm:spPr/>
      <dgm:t>
        <a:bodyPr/>
        <a:lstStyle/>
        <a:p>
          <a:endParaRPr lang="en-US"/>
        </a:p>
      </dgm:t>
    </dgm:pt>
    <dgm:pt modelId="{71870381-3615-4E94-82D3-CB06B4DED771}" type="sibTrans" cxnId="{5AAA7E57-8BEE-43FF-B376-913BE287A326}">
      <dgm:prSet/>
      <dgm:spPr/>
      <dgm:t>
        <a:bodyPr/>
        <a:lstStyle/>
        <a:p>
          <a:endParaRPr lang="en-US"/>
        </a:p>
      </dgm:t>
    </dgm:pt>
    <dgm:pt modelId="{349E6B8E-2F56-4936-8B14-2E18FA8E4027}">
      <dgm:prSet phldrT="[Text]" custT="1"/>
      <dgm:spPr/>
      <dgm:t>
        <a:bodyPr/>
        <a:lstStyle/>
        <a:p>
          <a:r>
            <a:rPr lang="en-US" sz="2400" dirty="0"/>
            <a:t>Header</a:t>
          </a:r>
        </a:p>
      </dgm:t>
    </dgm:pt>
    <dgm:pt modelId="{58941D25-EFDF-4047-A64F-1F97F02131D0}" type="parTrans" cxnId="{CC62A4BE-0962-4DAD-8817-87B84EB43533}">
      <dgm:prSet/>
      <dgm:spPr/>
      <dgm:t>
        <a:bodyPr/>
        <a:lstStyle/>
        <a:p>
          <a:endParaRPr lang="en-US"/>
        </a:p>
      </dgm:t>
    </dgm:pt>
    <dgm:pt modelId="{9D7FB0B5-195E-440D-8C14-4ED176F543FC}" type="sibTrans" cxnId="{CC62A4BE-0962-4DAD-8817-87B84EB43533}">
      <dgm:prSet/>
      <dgm:spPr/>
      <dgm:t>
        <a:bodyPr/>
        <a:lstStyle/>
        <a:p>
          <a:endParaRPr lang="en-US"/>
        </a:p>
      </dgm:t>
    </dgm:pt>
    <dgm:pt modelId="{13024E99-F30B-4694-8AAA-2A99D5F2733F}">
      <dgm:prSet phldrT="[Text]" custT="1"/>
      <dgm:spPr/>
      <dgm:t>
        <a:bodyPr/>
        <a:lstStyle/>
        <a:p>
          <a:r>
            <a:rPr lang="en-US" sz="2000" dirty="0"/>
            <a:t>Navigation</a:t>
          </a:r>
        </a:p>
      </dgm:t>
    </dgm:pt>
    <dgm:pt modelId="{07E57F9D-FF4C-48E1-BEC5-21918DB34E10}" type="parTrans" cxnId="{1FFF35D4-04C3-48D6-9C3E-64B2A2029FF7}">
      <dgm:prSet/>
      <dgm:spPr/>
      <dgm:t>
        <a:bodyPr/>
        <a:lstStyle/>
        <a:p>
          <a:endParaRPr lang="en-US"/>
        </a:p>
      </dgm:t>
    </dgm:pt>
    <dgm:pt modelId="{75CB2033-86AC-4E7A-AC13-F52EDF868ACD}" type="sibTrans" cxnId="{1FFF35D4-04C3-48D6-9C3E-64B2A2029FF7}">
      <dgm:prSet/>
      <dgm:spPr/>
      <dgm:t>
        <a:bodyPr/>
        <a:lstStyle/>
        <a:p>
          <a:endParaRPr lang="en-US"/>
        </a:p>
      </dgm:t>
    </dgm:pt>
    <dgm:pt modelId="{CCFD26BD-33C6-4009-AEC9-D66F89D231E2}">
      <dgm:prSet phldrT="[Text]" custT="1"/>
      <dgm:spPr/>
      <dgm:t>
        <a:bodyPr/>
        <a:lstStyle/>
        <a:p>
          <a:r>
            <a:rPr lang="en-US" sz="2400" dirty="0"/>
            <a:t>Search Panel</a:t>
          </a:r>
        </a:p>
      </dgm:t>
    </dgm:pt>
    <dgm:pt modelId="{7E3F3F4F-D9E6-47B8-A884-E973112FB118}" type="parTrans" cxnId="{DDE6672C-B84B-4464-89C0-434414AC2FC9}">
      <dgm:prSet/>
      <dgm:spPr/>
      <dgm:t>
        <a:bodyPr/>
        <a:lstStyle/>
        <a:p>
          <a:endParaRPr lang="en-US"/>
        </a:p>
      </dgm:t>
    </dgm:pt>
    <dgm:pt modelId="{E46D9B70-D52F-47BE-AC4A-AB8D08CCF38F}" type="sibTrans" cxnId="{DDE6672C-B84B-4464-89C0-434414AC2FC9}">
      <dgm:prSet/>
      <dgm:spPr/>
      <dgm:t>
        <a:bodyPr/>
        <a:lstStyle/>
        <a:p>
          <a:endParaRPr lang="en-US"/>
        </a:p>
      </dgm:t>
    </dgm:pt>
    <dgm:pt modelId="{4BF7D04F-738A-4D35-9D3F-F7B3422D76B7}">
      <dgm:prSet phldrT="[Text]" custT="1"/>
      <dgm:spPr/>
      <dgm:t>
        <a:bodyPr/>
        <a:lstStyle/>
        <a:p>
          <a:r>
            <a:rPr lang="en-US" sz="2400" dirty="0"/>
            <a:t>Radio</a:t>
          </a:r>
        </a:p>
      </dgm:t>
    </dgm:pt>
    <dgm:pt modelId="{B0E0B1D4-8CF2-45F9-A968-469D9C37B142}" type="sibTrans" cxnId="{E694067E-83CB-419D-B207-3F92D7666625}">
      <dgm:prSet/>
      <dgm:spPr/>
      <dgm:t>
        <a:bodyPr/>
        <a:lstStyle/>
        <a:p>
          <a:endParaRPr lang="en-US"/>
        </a:p>
      </dgm:t>
    </dgm:pt>
    <dgm:pt modelId="{A16DFF8A-91B3-4824-944A-E09ED9C1B340}" type="parTrans" cxnId="{E694067E-83CB-419D-B207-3F92D7666625}">
      <dgm:prSet/>
      <dgm:spPr/>
      <dgm:t>
        <a:bodyPr/>
        <a:lstStyle/>
        <a:p>
          <a:endParaRPr lang="en-US"/>
        </a:p>
      </dgm:t>
    </dgm:pt>
    <dgm:pt modelId="{99CB27EB-CAC4-4617-97FE-7BB5F0DA79EF}">
      <dgm:prSet phldrT="[Text]" custT="1"/>
      <dgm:spPr/>
      <dgm:t>
        <a:bodyPr/>
        <a:lstStyle/>
        <a:p>
          <a:r>
            <a:rPr lang="en-US" sz="2000" dirty="0"/>
            <a:t>My playlist</a:t>
          </a:r>
        </a:p>
      </dgm:t>
    </dgm:pt>
    <dgm:pt modelId="{0F228653-A158-4785-8F3B-00E78E6A54BE}" type="sibTrans" cxnId="{C58A120F-C447-4C7B-AC78-B8B8DE53A93F}">
      <dgm:prSet/>
      <dgm:spPr/>
      <dgm:t>
        <a:bodyPr/>
        <a:lstStyle/>
        <a:p>
          <a:endParaRPr lang="en-US"/>
        </a:p>
      </dgm:t>
    </dgm:pt>
    <dgm:pt modelId="{AEA44F45-07ED-471A-80A0-590CE91EE68D}" type="parTrans" cxnId="{C58A120F-C447-4C7B-AC78-B8B8DE53A93F}">
      <dgm:prSet/>
      <dgm:spPr/>
      <dgm:t>
        <a:bodyPr/>
        <a:lstStyle/>
        <a:p>
          <a:endParaRPr lang="en-US"/>
        </a:p>
      </dgm:t>
    </dgm:pt>
    <dgm:pt modelId="{033FD5C5-780B-4E2C-AD45-FDC2D201A85B}">
      <dgm:prSet phldrT="[Text]" custT="1"/>
      <dgm:spPr/>
      <dgm:t>
        <a:bodyPr/>
        <a:lstStyle/>
        <a:p>
          <a:r>
            <a:rPr lang="en-US" sz="2400" dirty="0"/>
            <a:t>Discover</a:t>
          </a:r>
        </a:p>
      </dgm:t>
    </dgm:pt>
    <dgm:pt modelId="{749FCE22-61DC-4AB3-975C-BFF59B730766}" type="sibTrans" cxnId="{D16059CE-B88F-45DC-844E-703E24FB9319}">
      <dgm:prSet/>
      <dgm:spPr/>
      <dgm:t>
        <a:bodyPr/>
        <a:lstStyle/>
        <a:p>
          <a:endParaRPr lang="en-US"/>
        </a:p>
      </dgm:t>
    </dgm:pt>
    <dgm:pt modelId="{42A10BD8-B05E-4849-9EFD-1D8FD44E208F}" type="parTrans" cxnId="{D16059CE-B88F-45DC-844E-703E24FB9319}">
      <dgm:prSet/>
      <dgm:spPr/>
      <dgm:t>
        <a:bodyPr/>
        <a:lstStyle/>
        <a:p>
          <a:endParaRPr lang="en-US"/>
        </a:p>
      </dgm:t>
    </dgm:pt>
    <dgm:pt modelId="{E869DBAD-91B4-4A50-8B3A-7336F0301D75}">
      <dgm:prSet phldrT="[Text]" custT="1"/>
      <dgm:spPr/>
      <dgm:t>
        <a:bodyPr/>
        <a:lstStyle/>
        <a:p>
          <a:r>
            <a:rPr lang="en-US" sz="2800" dirty="0"/>
            <a:t>Body</a:t>
          </a:r>
        </a:p>
      </dgm:t>
    </dgm:pt>
    <dgm:pt modelId="{00BB928F-3B67-4453-AA92-4465C0F33561}" type="parTrans" cxnId="{5DD975A5-44B4-4105-94F7-7ADC06AC1E10}">
      <dgm:prSet/>
      <dgm:spPr/>
      <dgm:t>
        <a:bodyPr/>
        <a:lstStyle/>
        <a:p>
          <a:endParaRPr lang="en-US"/>
        </a:p>
      </dgm:t>
    </dgm:pt>
    <dgm:pt modelId="{F82155F0-FF5D-4115-BA4B-6D1F72D69436}" type="sibTrans" cxnId="{5DD975A5-44B4-4105-94F7-7ADC06AC1E10}">
      <dgm:prSet/>
      <dgm:spPr/>
      <dgm:t>
        <a:bodyPr/>
        <a:lstStyle/>
        <a:p>
          <a:endParaRPr lang="en-US"/>
        </a:p>
      </dgm:t>
    </dgm:pt>
    <dgm:pt modelId="{14EF2C67-6536-4AF4-8857-90F45B6F65E4}">
      <dgm:prSet phldrT="[Text]" custT="1"/>
      <dgm:spPr/>
      <dgm:t>
        <a:bodyPr/>
        <a:lstStyle/>
        <a:p>
          <a:r>
            <a:rPr lang="en-US" sz="1800" dirty="0"/>
            <a:t>Popular Music</a:t>
          </a:r>
        </a:p>
      </dgm:t>
    </dgm:pt>
    <dgm:pt modelId="{881C8484-456C-42F2-BA1A-0C8D875D3D29}" type="parTrans" cxnId="{17E2FA7A-0343-4D35-8262-F6A5629954BA}">
      <dgm:prSet/>
      <dgm:spPr/>
      <dgm:t>
        <a:bodyPr/>
        <a:lstStyle/>
        <a:p>
          <a:endParaRPr lang="en-US"/>
        </a:p>
      </dgm:t>
    </dgm:pt>
    <dgm:pt modelId="{8A7466EE-EC0D-4DF7-9E18-ACDC7B0F21F8}" type="sibTrans" cxnId="{17E2FA7A-0343-4D35-8262-F6A5629954BA}">
      <dgm:prSet/>
      <dgm:spPr/>
      <dgm:t>
        <a:bodyPr/>
        <a:lstStyle/>
        <a:p>
          <a:endParaRPr lang="en-US"/>
        </a:p>
      </dgm:t>
    </dgm:pt>
    <dgm:pt modelId="{9C20805A-884D-4E37-AF2C-56206BA783F1}">
      <dgm:prSet phldrT="[Text]" custT="1"/>
      <dgm:spPr/>
      <dgm:t>
        <a:bodyPr/>
        <a:lstStyle/>
        <a:p>
          <a:r>
            <a:rPr lang="en-US" sz="1800" dirty="0"/>
            <a:t>Popular  Singer</a:t>
          </a:r>
        </a:p>
      </dgm:t>
    </dgm:pt>
    <dgm:pt modelId="{79F56BD7-C15F-413F-88A1-C4CA21F44A03}" type="parTrans" cxnId="{DF86A92B-F0C2-45AE-9451-19A803CC9BAB}">
      <dgm:prSet/>
      <dgm:spPr/>
      <dgm:t>
        <a:bodyPr/>
        <a:lstStyle/>
        <a:p>
          <a:endParaRPr lang="en-US"/>
        </a:p>
      </dgm:t>
    </dgm:pt>
    <dgm:pt modelId="{F262AA69-1A4A-4C97-BBC8-61694B0104AD}" type="sibTrans" cxnId="{DF86A92B-F0C2-45AE-9451-19A803CC9BAB}">
      <dgm:prSet/>
      <dgm:spPr/>
      <dgm:t>
        <a:bodyPr/>
        <a:lstStyle/>
        <a:p>
          <a:endParaRPr lang="en-US"/>
        </a:p>
      </dgm:t>
    </dgm:pt>
    <dgm:pt modelId="{F417BE68-A0AE-4BEE-B4C0-8BECCE9DFE59}">
      <dgm:prSet phldrT="[Text]" custT="1"/>
      <dgm:spPr/>
      <dgm:t>
        <a:bodyPr/>
        <a:lstStyle/>
        <a:p>
          <a:r>
            <a:rPr lang="en-US" sz="2400" dirty="0"/>
            <a:t>Footer</a:t>
          </a:r>
        </a:p>
      </dgm:t>
    </dgm:pt>
    <dgm:pt modelId="{DAF072FB-A7F4-409C-AE1E-80CD47D53DD6}" type="parTrans" cxnId="{05F3C53A-0205-423B-BB47-9D8C903EC749}">
      <dgm:prSet/>
      <dgm:spPr/>
      <dgm:t>
        <a:bodyPr/>
        <a:lstStyle/>
        <a:p>
          <a:endParaRPr lang="en-US"/>
        </a:p>
      </dgm:t>
    </dgm:pt>
    <dgm:pt modelId="{242B6F13-E226-4989-82E2-10CAD8016F1F}" type="sibTrans" cxnId="{05F3C53A-0205-423B-BB47-9D8C903EC749}">
      <dgm:prSet/>
      <dgm:spPr/>
      <dgm:t>
        <a:bodyPr/>
        <a:lstStyle/>
        <a:p>
          <a:endParaRPr lang="en-US"/>
        </a:p>
      </dgm:t>
    </dgm:pt>
    <dgm:pt modelId="{4E5CC34C-3B92-4DFA-8117-2F29D83ADC36}">
      <dgm:prSet phldrT="[Text]" custT="1"/>
      <dgm:spPr/>
      <dgm:t>
        <a:bodyPr/>
        <a:lstStyle/>
        <a:p>
          <a:r>
            <a:rPr lang="en-US" sz="1800" dirty="0"/>
            <a:t>Media control symbols function</a:t>
          </a:r>
        </a:p>
      </dgm:t>
    </dgm:pt>
    <dgm:pt modelId="{098C1CD8-11DC-445A-A89A-DCDE8CD74161}" type="parTrans" cxnId="{7B76EC93-7B57-4EA1-9044-B31AB13527B6}">
      <dgm:prSet/>
      <dgm:spPr/>
      <dgm:t>
        <a:bodyPr/>
        <a:lstStyle/>
        <a:p>
          <a:endParaRPr lang="en-US"/>
        </a:p>
      </dgm:t>
    </dgm:pt>
    <dgm:pt modelId="{90B3242C-6046-4CF4-BD72-31AD5B0294BD}" type="sibTrans" cxnId="{7B76EC93-7B57-4EA1-9044-B31AB13527B6}">
      <dgm:prSet/>
      <dgm:spPr/>
      <dgm:t>
        <a:bodyPr/>
        <a:lstStyle/>
        <a:p>
          <a:endParaRPr lang="en-US"/>
        </a:p>
      </dgm:t>
    </dgm:pt>
    <dgm:pt modelId="{FC17D778-1FE9-4D7B-BAC4-15A1E9FACD8D}" type="pres">
      <dgm:prSet presAssocID="{47FFD47C-58C8-4597-BD16-EAF587659054}" presName="Name0" presStyleCnt="0">
        <dgm:presLayoutVars>
          <dgm:resizeHandles/>
        </dgm:presLayoutVars>
      </dgm:prSet>
      <dgm:spPr/>
    </dgm:pt>
    <dgm:pt modelId="{13E55E3A-9F63-4885-834F-DF22ABB0BEBF}" type="pres">
      <dgm:prSet presAssocID="{70049833-F1BB-4729-97A9-E852C2F3F8C3}" presName="text" presStyleLbl="node1" presStyleIdx="0" presStyleCnt="12" custScaleX="301176" custScaleY="22866" custLinFactY="1985" custLinFactNeighborX="-5572" custLinFactNeighborY="100000">
        <dgm:presLayoutVars>
          <dgm:bulletEnabled val="1"/>
        </dgm:presLayoutVars>
      </dgm:prSet>
      <dgm:spPr/>
    </dgm:pt>
    <dgm:pt modelId="{BB71F650-B60E-4388-A1EF-00DE0F78E9B2}" type="pres">
      <dgm:prSet presAssocID="{71870381-3615-4E94-82D3-CB06B4DED771}" presName="space" presStyleCnt="0"/>
      <dgm:spPr/>
    </dgm:pt>
    <dgm:pt modelId="{DC25F462-AEA1-4A23-B030-A88E5AF5DFB6}" type="pres">
      <dgm:prSet presAssocID="{349E6B8E-2F56-4936-8B14-2E18FA8E4027}" presName="text" presStyleLbl="node1" presStyleIdx="1" presStyleCnt="12" custFlipVert="0" custScaleX="110142" custScaleY="23300" custLinFactY="10680" custLinFactNeighborX="-11023" custLinFactNeighborY="100000">
        <dgm:presLayoutVars>
          <dgm:bulletEnabled val="1"/>
        </dgm:presLayoutVars>
      </dgm:prSet>
      <dgm:spPr/>
    </dgm:pt>
    <dgm:pt modelId="{EDDC6E12-1237-426A-8712-0891B9918DD3}" type="pres">
      <dgm:prSet presAssocID="{9D7FB0B5-195E-440D-8C14-4ED176F543FC}" presName="space" presStyleCnt="0"/>
      <dgm:spPr/>
    </dgm:pt>
    <dgm:pt modelId="{53EABC82-A629-4414-B1BB-A0CDE51D635A}" type="pres">
      <dgm:prSet presAssocID="{13024E99-F30B-4694-8AAA-2A99D5F2733F}" presName="text" presStyleLbl="node1" presStyleIdx="2" presStyleCnt="12" custFlipVert="0" custScaleX="110142" custScaleY="21175" custLinFactX="-76165" custLinFactY="15022" custLinFactNeighborX="-100000" custLinFactNeighborY="100000">
        <dgm:presLayoutVars>
          <dgm:bulletEnabled val="1"/>
        </dgm:presLayoutVars>
      </dgm:prSet>
      <dgm:spPr/>
    </dgm:pt>
    <dgm:pt modelId="{F9976BAF-AE72-4ADC-AF98-580D11A6DBF6}" type="pres">
      <dgm:prSet presAssocID="{75CB2033-86AC-4E7A-AC13-F52EDF868ACD}" presName="space" presStyleCnt="0"/>
      <dgm:spPr/>
    </dgm:pt>
    <dgm:pt modelId="{C7327DDF-4353-4297-AEAC-0138BDF41762}" type="pres">
      <dgm:prSet presAssocID="{033FD5C5-780B-4E2C-AD45-FDC2D201A85B}" presName="text" presStyleLbl="node1" presStyleIdx="3" presStyleCnt="12" custFlipVert="0" custScaleX="110142" custScaleY="17895" custLinFactX="-100000" custLinFactY="37815" custLinFactNeighborX="-198176" custLinFactNeighborY="100000">
        <dgm:presLayoutVars>
          <dgm:bulletEnabled val="1"/>
        </dgm:presLayoutVars>
      </dgm:prSet>
      <dgm:spPr/>
    </dgm:pt>
    <dgm:pt modelId="{B447848C-EEE4-4E0D-8F82-C5331893D0F5}" type="pres">
      <dgm:prSet presAssocID="{749FCE22-61DC-4AB3-975C-BFF59B730766}" presName="space" presStyleCnt="0"/>
      <dgm:spPr/>
    </dgm:pt>
    <dgm:pt modelId="{8229F572-655A-4400-8A7C-685ACF4EC838}" type="pres">
      <dgm:prSet presAssocID="{99CB27EB-CAC4-4617-97FE-7BB5F0DA79EF}" presName="text" presStyleLbl="node1" presStyleIdx="4" presStyleCnt="12" custFlipVert="0" custScaleX="110142" custScaleY="22744" custLinFactX="-2762" custLinFactY="7517" custLinFactNeighborX="-100000" custLinFactNeighborY="100000">
        <dgm:presLayoutVars>
          <dgm:bulletEnabled val="1"/>
        </dgm:presLayoutVars>
      </dgm:prSet>
      <dgm:spPr/>
    </dgm:pt>
    <dgm:pt modelId="{F7FB5C25-ED20-431F-994A-9B8C37E53661}" type="pres">
      <dgm:prSet presAssocID="{0F228653-A158-4785-8F3B-00E78E6A54BE}" presName="space" presStyleCnt="0"/>
      <dgm:spPr/>
    </dgm:pt>
    <dgm:pt modelId="{F9392033-8E46-4BED-83A4-2D29D0F7BD7E}" type="pres">
      <dgm:prSet presAssocID="{4BF7D04F-738A-4D35-9D3F-F7B3422D76B7}" presName="text" presStyleLbl="node1" presStyleIdx="5" presStyleCnt="12" custFlipVert="0" custScaleX="132046" custScaleY="13992" custLinFactX="-100000" custLinFactY="7947" custLinFactNeighborX="-196374" custLinFactNeighborY="100000">
        <dgm:presLayoutVars>
          <dgm:bulletEnabled val="1"/>
        </dgm:presLayoutVars>
      </dgm:prSet>
      <dgm:spPr/>
    </dgm:pt>
    <dgm:pt modelId="{82E3C5A2-F95C-4963-AD15-56AC22A0FBFE}" type="pres">
      <dgm:prSet presAssocID="{B0E0B1D4-8CF2-45F9-A968-469D9C37B142}" presName="space" presStyleCnt="0"/>
      <dgm:spPr/>
    </dgm:pt>
    <dgm:pt modelId="{CDD3B850-C736-4316-A617-CA9A6A4BC37A}" type="pres">
      <dgm:prSet presAssocID="{CCFD26BD-33C6-4009-AEC9-D66F89D231E2}" presName="text" presStyleLbl="node1" presStyleIdx="6" presStyleCnt="12" custFlipVert="0" custScaleX="101064" custScaleY="25390" custLinFactX="28435" custLinFactY="-67402" custLinFactNeighborX="100000" custLinFactNeighborY="-100000">
        <dgm:presLayoutVars>
          <dgm:bulletEnabled val="1"/>
        </dgm:presLayoutVars>
      </dgm:prSet>
      <dgm:spPr/>
    </dgm:pt>
    <dgm:pt modelId="{2DD356F3-461A-41C5-A2D3-E0E8A7663083}" type="pres">
      <dgm:prSet presAssocID="{E46D9B70-D52F-47BE-AC4A-AB8D08CCF38F}" presName="space" presStyleCnt="0"/>
      <dgm:spPr/>
    </dgm:pt>
    <dgm:pt modelId="{E63C5E6C-3465-454C-BF14-788E411980CD}" type="pres">
      <dgm:prSet presAssocID="{E869DBAD-91B4-4A50-8B3A-7336F0301D75}" presName="text" presStyleLbl="node1" presStyleIdx="7" presStyleCnt="12" custFlipVert="0" custScaleX="182248" custScaleY="18585" custLinFactY="-27315" custLinFactNeighborX="9246" custLinFactNeighborY="-100000">
        <dgm:presLayoutVars>
          <dgm:bulletEnabled val="1"/>
        </dgm:presLayoutVars>
      </dgm:prSet>
      <dgm:spPr/>
    </dgm:pt>
    <dgm:pt modelId="{065CA9D6-1A5A-49EC-803A-3F371767A78F}" type="pres">
      <dgm:prSet presAssocID="{F82155F0-FF5D-4115-BA4B-6D1F72D69436}" presName="space" presStyleCnt="0"/>
      <dgm:spPr/>
    </dgm:pt>
    <dgm:pt modelId="{9C450D33-E0EF-4341-814A-14F509615B2C}" type="pres">
      <dgm:prSet presAssocID="{F417BE68-A0AE-4BEE-B4C0-8BECCE9DFE59}" presName="text" presStyleLbl="node1" presStyleIdx="8" presStyleCnt="12" custFlipVert="0" custScaleX="122405" custScaleY="23440" custLinFactY="30253" custLinFactNeighborX="1565" custLinFactNeighborY="100000">
        <dgm:presLayoutVars>
          <dgm:bulletEnabled val="1"/>
        </dgm:presLayoutVars>
      </dgm:prSet>
      <dgm:spPr/>
    </dgm:pt>
    <dgm:pt modelId="{B8D48C2D-82EA-4592-9C10-D3616869760A}" type="pres">
      <dgm:prSet presAssocID="{242B6F13-E226-4989-82E2-10CAD8016F1F}" presName="space" presStyleCnt="0"/>
      <dgm:spPr/>
    </dgm:pt>
    <dgm:pt modelId="{8770E272-58E9-4E6B-9583-8F9062EE3836}" type="pres">
      <dgm:prSet presAssocID="{14EF2C67-6536-4AF4-8857-90F45B6F65E4}" presName="text" presStyleLbl="node1" presStyleIdx="9" presStyleCnt="12" custFlipVert="0" custScaleX="117439" custScaleY="28337" custLinFactY="-33316" custLinFactNeighborX="-48259" custLinFactNeighborY="-100000">
        <dgm:presLayoutVars>
          <dgm:bulletEnabled val="1"/>
        </dgm:presLayoutVars>
      </dgm:prSet>
      <dgm:spPr/>
    </dgm:pt>
    <dgm:pt modelId="{FCA820C7-EC2B-49CC-A9BC-6D9ED21939FF}" type="pres">
      <dgm:prSet presAssocID="{8A7466EE-EC0D-4DF7-9E18-ACDC7B0F21F8}" presName="space" presStyleCnt="0"/>
      <dgm:spPr/>
    </dgm:pt>
    <dgm:pt modelId="{20077FBA-46D8-4ABA-92C3-9642F0DCD8F8}" type="pres">
      <dgm:prSet presAssocID="{9C20805A-884D-4E37-AF2C-56206BA783F1}" presName="text" presStyleLbl="node1" presStyleIdx="10" presStyleCnt="12" custFlipVert="0" custScaleX="103663" custScaleY="19952" custLinFactY="-63366" custLinFactNeighborX="82423" custLinFactNeighborY="-100000">
        <dgm:presLayoutVars>
          <dgm:bulletEnabled val="1"/>
        </dgm:presLayoutVars>
      </dgm:prSet>
      <dgm:spPr/>
    </dgm:pt>
    <dgm:pt modelId="{76EE7811-873B-4278-8049-766436A26D1B}" type="pres">
      <dgm:prSet presAssocID="{F262AA69-1A4A-4C97-BBC8-61694B0104AD}" presName="space" presStyleCnt="0"/>
      <dgm:spPr/>
    </dgm:pt>
    <dgm:pt modelId="{DC3BEEC5-987B-4C78-88A5-4CC39E9FD488}" type="pres">
      <dgm:prSet presAssocID="{4E5CC34C-3B92-4DFA-8117-2F29D83ADC36}" presName="text" presStyleLbl="node1" presStyleIdx="11" presStyleCnt="12" custFlipVert="0" custScaleX="185283" custScaleY="35722" custLinFactY="-4682" custLinFactNeighborX="-6316" custLinFactNeighborY="-100000">
        <dgm:presLayoutVars>
          <dgm:bulletEnabled val="1"/>
        </dgm:presLayoutVars>
      </dgm:prSet>
      <dgm:spPr/>
    </dgm:pt>
  </dgm:ptLst>
  <dgm:cxnLst>
    <dgm:cxn modelId="{0EFE8B0B-C708-41EC-A0E8-ABA0008ECA67}" type="presOf" srcId="{9C20805A-884D-4E37-AF2C-56206BA783F1}" destId="{20077FBA-46D8-4ABA-92C3-9642F0DCD8F8}" srcOrd="0" destOrd="0" presId="urn:diagrams.loki3.com/VaryingWidthList"/>
    <dgm:cxn modelId="{ED7E6E0E-8189-44A4-82C4-9B83C16438CF}" type="presOf" srcId="{13024E99-F30B-4694-8AAA-2A99D5F2733F}" destId="{53EABC82-A629-4414-B1BB-A0CDE51D635A}" srcOrd="0" destOrd="0" presId="urn:diagrams.loki3.com/VaryingWidthList"/>
    <dgm:cxn modelId="{C58A120F-C447-4C7B-AC78-B8B8DE53A93F}" srcId="{47FFD47C-58C8-4597-BD16-EAF587659054}" destId="{99CB27EB-CAC4-4617-97FE-7BB5F0DA79EF}" srcOrd="4" destOrd="0" parTransId="{AEA44F45-07ED-471A-80A0-590CE91EE68D}" sibTransId="{0F228653-A158-4785-8F3B-00E78E6A54BE}"/>
    <dgm:cxn modelId="{DF86A92B-F0C2-45AE-9451-19A803CC9BAB}" srcId="{47FFD47C-58C8-4597-BD16-EAF587659054}" destId="{9C20805A-884D-4E37-AF2C-56206BA783F1}" srcOrd="10" destOrd="0" parTransId="{79F56BD7-C15F-413F-88A1-C4CA21F44A03}" sibTransId="{F262AA69-1A4A-4C97-BBC8-61694B0104AD}"/>
    <dgm:cxn modelId="{DDE6672C-B84B-4464-89C0-434414AC2FC9}" srcId="{47FFD47C-58C8-4597-BD16-EAF587659054}" destId="{CCFD26BD-33C6-4009-AEC9-D66F89D231E2}" srcOrd="6" destOrd="0" parTransId="{7E3F3F4F-D9E6-47B8-A884-E973112FB118}" sibTransId="{E46D9B70-D52F-47BE-AC4A-AB8D08CCF38F}"/>
    <dgm:cxn modelId="{05F3C53A-0205-423B-BB47-9D8C903EC749}" srcId="{47FFD47C-58C8-4597-BD16-EAF587659054}" destId="{F417BE68-A0AE-4BEE-B4C0-8BECCE9DFE59}" srcOrd="8" destOrd="0" parTransId="{DAF072FB-A7F4-409C-AE1E-80CD47D53DD6}" sibTransId="{242B6F13-E226-4989-82E2-10CAD8016F1F}"/>
    <dgm:cxn modelId="{5AAA7E57-8BEE-43FF-B376-913BE287A326}" srcId="{47FFD47C-58C8-4597-BD16-EAF587659054}" destId="{70049833-F1BB-4729-97A9-E852C2F3F8C3}" srcOrd="0" destOrd="0" parTransId="{56A0DF41-05D7-4B6F-8734-FD3286E97B0D}" sibTransId="{71870381-3615-4E94-82D3-CB06B4DED771}"/>
    <dgm:cxn modelId="{AECA6778-27A9-4EE4-9649-B49D6ABDABF9}" type="presOf" srcId="{47FFD47C-58C8-4597-BD16-EAF587659054}" destId="{FC17D778-1FE9-4D7B-BAC4-15A1E9FACD8D}" srcOrd="0" destOrd="0" presId="urn:diagrams.loki3.com/VaryingWidthList"/>
    <dgm:cxn modelId="{17E2FA7A-0343-4D35-8262-F6A5629954BA}" srcId="{47FFD47C-58C8-4597-BD16-EAF587659054}" destId="{14EF2C67-6536-4AF4-8857-90F45B6F65E4}" srcOrd="9" destOrd="0" parTransId="{881C8484-456C-42F2-BA1A-0C8D875D3D29}" sibTransId="{8A7466EE-EC0D-4DF7-9E18-ACDC7B0F21F8}"/>
    <dgm:cxn modelId="{E694067E-83CB-419D-B207-3F92D7666625}" srcId="{47FFD47C-58C8-4597-BD16-EAF587659054}" destId="{4BF7D04F-738A-4D35-9D3F-F7B3422D76B7}" srcOrd="5" destOrd="0" parTransId="{A16DFF8A-91B3-4824-944A-E09ED9C1B340}" sibTransId="{B0E0B1D4-8CF2-45F9-A968-469D9C37B142}"/>
    <dgm:cxn modelId="{2CA56985-A638-41D5-AA60-173813C0E465}" type="presOf" srcId="{033FD5C5-780B-4E2C-AD45-FDC2D201A85B}" destId="{C7327DDF-4353-4297-AEAC-0138BDF41762}" srcOrd="0" destOrd="0" presId="urn:diagrams.loki3.com/VaryingWidthList"/>
    <dgm:cxn modelId="{61660D86-1181-4171-A8C9-234EA14C14D9}" type="presOf" srcId="{14EF2C67-6536-4AF4-8857-90F45B6F65E4}" destId="{8770E272-58E9-4E6B-9583-8F9062EE3836}" srcOrd="0" destOrd="0" presId="urn:diagrams.loki3.com/VaryingWidthList"/>
    <dgm:cxn modelId="{B6769E89-B266-48E9-8E09-555AD3100BFE}" type="presOf" srcId="{4E5CC34C-3B92-4DFA-8117-2F29D83ADC36}" destId="{DC3BEEC5-987B-4C78-88A5-4CC39E9FD488}" srcOrd="0" destOrd="0" presId="urn:diagrams.loki3.com/VaryingWidthList"/>
    <dgm:cxn modelId="{4146238E-0F5F-4495-9EF6-25D56F0DBD33}" type="presOf" srcId="{349E6B8E-2F56-4936-8B14-2E18FA8E4027}" destId="{DC25F462-AEA1-4A23-B030-A88E5AF5DFB6}" srcOrd="0" destOrd="0" presId="urn:diagrams.loki3.com/VaryingWidthList"/>
    <dgm:cxn modelId="{7B76EC93-7B57-4EA1-9044-B31AB13527B6}" srcId="{47FFD47C-58C8-4597-BD16-EAF587659054}" destId="{4E5CC34C-3B92-4DFA-8117-2F29D83ADC36}" srcOrd="11" destOrd="0" parTransId="{098C1CD8-11DC-445A-A89A-DCDE8CD74161}" sibTransId="{90B3242C-6046-4CF4-BD72-31AD5B0294BD}"/>
    <dgm:cxn modelId="{909AAB9A-20FE-4448-A309-F0021CE1640C}" type="presOf" srcId="{F417BE68-A0AE-4BEE-B4C0-8BECCE9DFE59}" destId="{9C450D33-E0EF-4341-814A-14F509615B2C}" srcOrd="0" destOrd="0" presId="urn:diagrams.loki3.com/VaryingWidthList"/>
    <dgm:cxn modelId="{5DD975A5-44B4-4105-94F7-7ADC06AC1E10}" srcId="{47FFD47C-58C8-4597-BD16-EAF587659054}" destId="{E869DBAD-91B4-4A50-8B3A-7336F0301D75}" srcOrd="7" destOrd="0" parTransId="{00BB928F-3B67-4453-AA92-4465C0F33561}" sibTransId="{F82155F0-FF5D-4115-BA4B-6D1F72D69436}"/>
    <dgm:cxn modelId="{CC62A4BE-0962-4DAD-8817-87B84EB43533}" srcId="{47FFD47C-58C8-4597-BD16-EAF587659054}" destId="{349E6B8E-2F56-4936-8B14-2E18FA8E4027}" srcOrd="1" destOrd="0" parTransId="{58941D25-EFDF-4047-A64F-1F97F02131D0}" sibTransId="{9D7FB0B5-195E-440D-8C14-4ED176F543FC}"/>
    <dgm:cxn modelId="{D16059CE-B88F-45DC-844E-703E24FB9319}" srcId="{47FFD47C-58C8-4597-BD16-EAF587659054}" destId="{033FD5C5-780B-4E2C-AD45-FDC2D201A85B}" srcOrd="3" destOrd="0" parTransId="{42A10BD8-B05E-4849-9EFD-1D8FD44E208F}" sibTransId="{749FCE22-61DC-4AB3-975C-BFF59B730766}"/>
    <dgm:cxn modelId="{C0C936D1-6AD1-43FB-BBB5-4921AC62A163}" type="presOf" srcId="{99CB27EB-CAC4-4617-97FE-7BB5F0DA79EF}" destId="{8229F572-655A-4400-8A7C-685ACF4EC838}" srcOrd="0" destOrd="0" presId="urn:diagrams.loki3.com/VaryingWidthList"/>
    <dgm:cxn modelId="{1FFF35D4-04C3-48D6-9C3E-64B2A2029FF7}" srcId="{47FFD47C-58C8-4597-BD16-EAF587659054}" destId="{13024E99-F30B-4694-8AAA-2A99D5F2733F}" srcOrd="2" destOrd="0" parTransId="{07E57F9D-FF4C-48E1-BEC5-21918DB34E10}" sibTransId="{75CB2033-86AC-4E7A-AC13-F52EDF868ACD}"/>
    <dgm:cxn modelId="{196792DD-0277-4C11-A405-BF2F5874D550}" type="presOf" srcId="{CCFD26BD-33C6-4009-AEC9-D66F89D231E2}" destId="{CDD3B850-C736-4316-A617-CA9A6A4BC37A}" srcOrd="0" destOrd="0" presId="urn:diagrams.loki3.com/VaryingWidthList"/>
    <dgm:cxn modelId="{950F83E9-ACCE-4135-85AD-D678B0E8300B}" type="presOf" srcId="{E869DBAD-91B4-4A50-8B3A-7336F0301D75}" destId="{E63C5E6C-3465-454C-BF14-788E411980CD}" srcOrd="0" destOrd="0" presId="urn:diagrams.loki3.com/VaryingWidthList"/>
    <dgm:cxn modelId="{231B5EF1-446B-432F-9086-3C3D64DF0F7C}" type="presOf" srcId="{4BF7D04F-738A-4D35-9D3F-F7B3422D76B7}" destId="{F9392033-8E46-4BED-83A4-2D29D0F7BD7E}" srcOrd="0" destOrd="0" presId="urn:diagrams.loki3.com/VaryingWidthList"/>
    <dgm:cxn modelId="{B0D2A6F4-4FBC-47B4-AF6E-07F5369DEE2E}" type="presOf" srcId="{70049833-F1BB-4729-97A9-E852C2F3F8C3}" destId="{13E55E3A-9F63-4885-834F-DF22ABB0BEBF}" srcOrd="0" destOrd="0" presId="urn:diagrams.loki3.com/VaryingWidthList"/>
    <dgm:cxn modelId="{0D1F7322-4BAB-4B63-8A5F-CC6AE53196A7}" type="presParOf" srcId="{FC17D778-1FE9-4D7B-BAC4-15A1E9FACD8D}" destId="{13E55E3A-9F63-4885-834F-DF22ABB0BEBF}" srcOrd="0" destOrd="0" presId="urn:diagrams.loki3.com/VaryingWidthList"/>
    <dgm:cxn modelId="{1B0F955E-AD4C-4FB0-B339-F4EAB758DF0E}" type="presParOf" srcId="{FC17D778-1FE9-4D7B-BAC4-15A1E9FACD8D}" destId="{BB71F650-B60E-4388-A1EF-00DE0F78E9B2}" srcOrd="1" destOrd="0" presId="urn:diagrams.loki3.com/VaryingWidthList"/>
    <dgm:cxn modelId="{45219D02-C3A2-4E2A-93FF-2F9587189CE2}" type="presParOf" srcId="{FC17D778-1FE9-4D7B-BAC4-15A1E9FACD8D}" destId="{DC25F462-AEA1-4A23-B030-A88E5AF5DFB6}" srcOrd="2" destOrd="0" presId="urn:diagrams.loki3.com/VaryingWidthList"/>
    <dgm:cxn modelId="{38A85AD9-4F74-435F-BE17-BBB1BB765306}" type="presParOf" srcId="{FC17D778-1FE9-4D7B-BAC4-15A1E9FACD8D}" destId="{EDDC6E12-1237-426A-8712-0891B9918DD3}" srcOrd="3" destOrd="0" presId="urn:diagrams.loki3.com/VaryingWidthList"/>
    <dgm:cxn modelId="{759DB603-B586-46C1-AFD8-0C488B694A98}" type="presParOf" srcId="{FC17D778-1FE9-4D7B-BAC4-15A1E9FACD8D}" destId="{53EABC82-A629-4414-B1BB-A0CDE51D635A}" srcOrd="4" destOrd="0" presId="urn:diagrams.loki3.com/VaryingWidthList"/>
    <dgm:cxn modelId="{2C56759C-01FC-435D-8B48-C43C35737F51}" type="presParOf" srcId="{FC17D778-1FE9-4D7B-BAC4-15A1E9FACD8D}" destId="{F9976BAF-AE72-4ADC-AF98-580D11A6DBF6}" srcOrd="5" destOrd="0" presId="urn:diagrams.loki3.com/VaryingWidthList"/>
    <dgm:cxn modelId="{821B3EFD-448C-450B-BAF7-95EC8D44D104}" type="presParOf" srcId="{FC17D778-1FE9-4D7B-BAC4-15A1E9FACD8D}" destId="{C7327DDF-4353-4297-AEAC-0138BDF41762}" srcOrd="6" destOrd="0" presId="urn:diagrams.loki3.com/VaryingWidthList"/>
    <dgm:cxn modelId="{C29DFFC6-19C0-4094-A491-17A8BA50CA4B}" type="presParOf" srcId="{FC17D778-1FE9-4D7B-BAC4-15A1E9FACD8D}" destId="{B447848C-EEE4-4E0D-8F82-C5331893D0F5}" srcOrd="7" destOrd="0" presId="urn:diagrams.loki3.com/VaryingWidthList"/>
    <dgm:cxn modelId="{C408F431-4677-445F-A83A-3E6A67B7A6E4}" type="presParOf" srcId="{FC17D778-1FE9-4D7B-BAC4-15A1E9FACD8D}" destId="{8229F572-655A-4400-8A7C-685ACF4EC838}" srcOrd="8" destOrd="0" presId="urn:diagrams.loki3.com/VaryingWidthList"/>
    <dgm:cxn modelId="{2DCCD217-D4BF-4652-A4CB-52867592C228}" type="presParOf" srcId="{FC17D778-1FE9-4D7B-BAC4-15A1E9FACD8D}" destId="{F7FB5C25-ED20-431F-994A-9B8C37E53661}" srcOrd="9" destOrd="0" presId="urn:diagrams.loki3.com/VaryingWidthList"/>
    <dgm:cxn modelId="{1AD672BA-4746-489A-ACB4-895328E6C6FE}" type="presParOf" srcId="{FC17D778-1FE9-4D7B-BAC4-15A1E9FACD8D}" destId="{F9392033-8E46-4BED-83A4-2D29D0F7BD7E}" srcOrd="10" destOrd="0" presId="urn:diagrams.loki3.com/VaryingWidthList"/>
    <dgm:cxn modelId="{391C6A4B-3557-409F-8683-B8E596FDC0D7}" type="presParOf" srcId="{FC17D778-1FE9-4D7B-BAC4-15A1E9FACD8D}" destId="{82E3C5A2-F95C-4963-AD15-56AC22A0FBFE}" srcOrd="11" destOrd="0" presId="urn:diagrams.loki3.com/VaryingWidthList"/>
    <dgm:cxn modelId="{B94C2724-6B02-4EB0-8612-DDA770B55663}" type="presParOf" srcId="{FC17D778-1FE9-4D7B-BAC4-15A1E9FACD8D}" destId="{CDD3B850-C736-4316-A617-CA9A6A4BC37A}" srcOrd="12" destOrd="0" presId="urn:diagrams.loki3.com/VaryingWidthList"/>
    <dgm:cxn modelId="{8747C6C1-3FBA-4658-9E8A-73C151CF56AD}" type="presParOf" srcId="{FC17D778-1FE9-4D7B-BAC4-15A1E9FACD8D}" destId="{2DD356F3-461A-41C5-A2D3-E0E8A7663083}" srcOrd="13" destOrd="0" presId="urn:diagrams.loki3.com/VaryingWidthList"/>
    <dgm:cxn modelId="{9B8A7DFB-BC83-410F-9B10-B517F2882C0B}" type="presParOf" srcId="{FC17D778-1FE9-4D7B-BAC4-15A1E9FACD8D}" destId="{E63C5E6C-3465-454C-BF14-788E411980CD}" srcOrd="14" destOrd="0" presId="urn:diagrams.loki3.com/VaryingWidthList"/>
    <dgm:cxn modelId="{B09D729C-E180-4CD0-8ED1-64007AD3DFB1}" type="presParOf" srcId="{FC17D778-1FE9-4D7B-BAC4-15A1E9FACD8D}" destId="{065CA9D6-1A5A-49EC-803A-3F371767A78F}" srcOrd="15" destOrd="0" presId="urn:diagrams.loki3.com/VaryingWidthList"/>
    <dgm:cxn modelId="{5977AE31-EDD6-430C-AFE2-991161F2F8F9}" type="presParOf" srcId="{FC17D778-1FE9-4D7B-BAC4-15A1E9FACD8D}" destId="{9C450D33-E0EF-4341-814A-14F509615B2C}" srcOrd="16" destOrd="0" presId="urn:diagrams.loki3.com/VaryingWidthList"/>
    <dgm:cxn modelId="{5E07403C-4316-4215-9715-DB619680EAFD}" type="presParOf" srcId="{FC17D778-1FE9-4D7B-BAC4-15A1E9FACD8D}" destId="{B8D48C2D-82EA-4592-9C10-D3616869760A}" srcOrd="17" destOrd="0" presId="urn:diagrams.loki3.com/VaryingWidthList"/>
    <dgm:cxn modelId="{317815FE-A2EE-4583-9684-7CA12014E011}" type="presParOf" srcId="{FC17D778-1FE9-4D7B-BAC4-15A1E9FACD8D}" destId="{8770E272-58E9-4E6B-9583-8F9062EE3836}" srcOrd="18" destOrd="0" presId="urn:diagrams.loki3.com/VaryingWidthList"/>
    <dgm:cxn modelId="{B15EC516-F428-4474-BE75-B623CBEB7F42}" type="presParOf" srcId="{FC17D778-1FE9-4D7B-BAC4-15A1E9FACD8D}" destId="{FCA820C7-EC2B-49CC-A9BC-6D9ED21939FF}" srcOrd="19" destOrd="0" presId="urn:diagrams.loki3.com/VaryingWidthList"/>
    <dgm:cxn modelId="{4D672029-B0FD-4ADE-90D6-B2F3491FEBAE}" type="presParOf" srcId="{FC17D778-1FE9-4D7B-BAC4-15A1E9FACD8D}" destId="{20077FBA-46D8-4ABA-92C3-9642F0DCD8F8}" srcOrd="20" destOrd="0" presId="urn:diagrams.loki3.com/VaryingWidthList"/>
    <dgm:cxn modelId="{FA25D8F8-F514-4C94-A36B-6FA4B577283A}" type="presParOf" srcId="{FC17D778-1FE9-4D7B-BAC4-15A1E9FACD8D}" destId="{76EE7811-873B-4278-8049-766436A26D1B}" srcOrd="21" destOrd="0" presId="urn:diagrams.loki3.com/VaryingWidthList"/>
    <dgm:cxn modelId="{FA8B7724-59AB-476A-8BB1-DCEC4F006A01}" type="presParOf" srcId="{FC17D778-1FE9-4D7B-BAC4-15A1E9FACD8D}" destId="{DC3BEEC5-987B-4C78-88A5-4CC39E9FD488}" srcOrd="22"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55E3A-9F63-4885-834F-DF22ABB0BEBF}">
      <dsp:nvSpPr>
        <dsp:cNvPr id="0" name=""/>
        <dsp:cNvSpPr/>
      </dsp:nvSpPr>
      <dsp:spPr>
        <a:xfrm>
          <a:off x="3088115" y="144022"/>
          <a:ext cx="2168467" cy="450346"/>
        </a:xfrm>
        <a:prstGeom prst="rect">
          <a:avLst/>
        </a:prstGeom>
        <a:gradFill rotWithShape="0">
          <a:gsLst>
            <a:gs pos="0">
              <a:schemeClr val="accent6">
                <a:alpha val="90000"/>
                <a:hueOff val="0"/>
                <a:satOff val="0"/>
                <a:lumOff val="0"/>
                <a:alphaOff val="0"/>
                <a:tint val="50000"/>
                <a:satMod val="300000"/>
              </a:schemeClr>
            </a:gs>
            <a:gs pos="35000">
              <a:schemeClr val="accent6">
                <a:alpha val="90000"/>
                <a:hueOff val="0"/>
                <a:satOff val="0"/>
                <a:lumOff val="0"/>
                <a:alphaOff val="0"/>
                <a:tint val="37000"/>
                <a:satMod val="300000"/>
              </a:schemeClr>
            </a:gs>
            <a:gs pos="100000">
              <a:schemeClr val="accent6">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endParaRPr lang="en-US" sz="2800" kern="1200" dirty="0">
            <a:latin typeface="Consolas" panose="020B0609020204030204" pitchFamily="49" charset="0"/>
          </a:endParaRPr>
        </a:p>
      </dsp:txBody>
      <dsp:txXfrm>
        <a:off x="3088115" y="144022"/>
        <a:ext cx="2168467" cy="450346"/>
      </dsp:txXfrm>
    </dsp:sp>
    <dsp:sp modelId="{DC25F462-AEA1-4A23-B030-A88E5AF5DFB6}">
      <dsp:nvSpPr>
        <dsp:cNvPr id="0" name=""/>
        <dsp:cNvSpPr/>
      </dsp:nvSpPr>
      <dsp:spPr>
        <a:xfrm>
          <a:off x="3528395" y="864093"/>
          <a:ext cx="1139969" cy="458894"/>
        </a:xfrm>
        <a:prstGeom prst="rect">
          <a:avLst/>
        </a:prstGeom>
        <a:gradFill rotWithShape="0">
          <a:gsLst>
            <a:gs pos="0">
              <a:schemeClr val="accent6">
                <a:alpha val="90000"/>
                <a:hueOff val="0"/>
                <a:satOff val="0"/>
                <a:lumOff val="0"/>
                <a:alphaOff val="-3636"/>
                <a:tint val="50000"/>
                <a:satMod val="300000"/>
              </a:schemeClr>
            </a:gs>
            <a:gs pos="35000">
              <a:schemeClr val="accent6">
                <a:alpha val="90000"/>
                <a:hueOff val="0"/>
                <a:satOff val="0"/>
                <a:lumOff val="0"/>
                <a:alphaOff val="-3636"/>
                <a:tint val="37000"/>
                <a:satMod val="300000"/>
              </a:schemeClr>
            </a:gs>
            <a:gs pos="100000">
              <a:schemeClr val="accent6">
                <a:alpha val="90000"/>
                <a:hueOff val="0"/>
                <a:satOff val="0"/>
                <a:lumOff val="0"/>
                <a:alphaOff val="-3636"/>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t>Header</a:t>
          </a:r>
        </a:p>
      </dsp:txBody>
      <dsp:txXfrm>
        <a:off x="3528395" y="864093"/>
        <a:ext cx="1139969" cy="458894"/>
      </dsp:txXfrm>
    </dsp:sp>
    <dsp:sp modelId="{53EABC82-A629-4414-B1BB-A0CDE51D635A}">
      <dsp:nvSpPr>
        <dsp:cNvPr id="0" name=""/>
        <dsp:cNvSpPr/>
      </dsp:nvSpPr>
      <dsp:spPr>
        <a:xfrm>
          <a:off x="1402950" y="1506979"/>
          <a:ext cx="1338225" cy="417042"/>
        </a:xfrm>
        <a:prstGeom prst="rect">
          <a:avLst/>
        </a:prstGeom>
        <a:gradFill rotWithShape="0">
          <a:gsLst>
            <a:gs pos="0">
              <a:schemeClr val="accent6">
                <a:alpha val="90000"/>
                <a:hueOff val="0"/>
                <a:satOff val="0"/>
                <a:lumOff val="0"/>
                <a:alphaOff val="-7273"/>
                <a:tint val="50000"/>
                <a:satMod val="300000"/>
              </a:schemeClr>
            </a:gs>
            <a:gs pos="35000">
              <a:schemeClr val="accent6">
                <a:alpha val="90000"/>
                <a:hueOff val="0"/>
                <a:satOff val="0"/>
                <a:lumOff val="0"/>
                <a:alphaOff val="-7273"/>
                <a:tint val="37000"/>
                <a:satMod val="300000"/>
              </a:schemeClr>
            </a:gs>
            <a:gs pos="100000">
              <a:schemeClr val="accent6">
                <a:alpha val="90000"/>
                <a:hueOff val="0"/>
                <a:satOff val="0"/>
                <a:lumOff val="0"/>
                <a:alphaOff val="-7273"/>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Navigation</a:t>
          </a:r>
        </a:p>
      </dsp:txBody>
      <dsp:txXfrm>
        <a:off x="1402950" y="1506979"/>
        <a:ext cx="1338225" cy="417042"/>
      </dsp:txXfrm>
    </dsp:sp>
    <dsp:sp modelId="{C7327DDF-4353-4297-AEAC-0138BDF41762}">
      <dsp:nvSpPr>
        <dsp:cNvPr id="0" name=""/>
        <dsp:cNvSpPr/>
      </dsp:nvSpPr>
      <dsp:spPr>
        <a:xfrm>
          <a:off x="0" y="2471406"/>
          <a:ext cx="1313443" cy="352442"/>
        </a:xfrm>
        <a:prstGeom prst="rect">
          <a:avLst/>
        </a:prstGeom>
        <a:gradFill rotWithShape="0">
          <a:gsLst>
            <a:gs pos="0">
              <a:schemeClr val="accent6">
                <a:alpha val="90000"/>
                <a:hueOff val="0"/>
                <a:satOff val="0"/>
                <a:lumOff val="0"/>
                <a:alphaOff val="-10909"/>
                <a:tint val="50000"/>
                <a:satMod val="300000"/>
              </a:schemeClr>
            </a:gs>
            <a:gs pos="35000">
              <a:schemeClr val="accent6">
                <a:alpha val="90000"/>
                <a:hueOff val="0"/>
                <a:satOff val="0"/>
                <a:lumOff val="0"/>
                <a:alphaOff val="-10909"/>
                <a:tint val="37000"/>
                <a:satMod val="300000"/>
              </a:schemeClr>
            </a:gs>
            <a:gs pos="100000">
              <a:schemeClr val="accent6">
                <a:alpha val="90000"/>
                <a:hueOff val="0"/>
                <a:satOff val="0"/>
                <a:lumOff val="0"/>
                <a:alphaOff val="-10909"/>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t>Discover</a:t>
          </a:r>
        </a:p>
      </dsp:txBody>
      <dsp:txXfrm>
        <a:off x="0" y="2471406"/>
        <a:ext cx="1313443" cy="352442"/>
      </dsp:txXfrm>
    </dsp:sp>
    <dsp:sp modelId="{8229F572-655A-4400-8A7C-685ACF4EC838}">
      <dsp:nvSpPr>
        <dsp:cNvPr id="0" name=""/>
        <dsp:cNvSpPr/>
      </dsp:nvSpPr>
      <dsp:spPr>
        <a:xfrm>
          <a:off x="2294797" y="2325603"/>
          <a:ext cx="1338225" cy="447944"/>
        </a:xfrm>
        <a:prstGeom prst="rect">
          <a:avLst/>
        </a:prstGeom>
        <a:gradFill rotWithShape="0">
          <a:gsLst>
            <a:gs pos="0">
              <a:schemeClr val="accent6">
                <a:alpha val="90000"/>
                <a:hueOff val="0"/>
                <a:satOff val="0"/>
                <a:lumOff val="0"/>
                <a:alphaOff val="-14545"/>
                <a:tint val="50000"/>
                <a:satMod val="300000"/>
              </a:schemeClr>
            </a:gs>
            <a:gs pos="35000">
              <a:schemeClr val="accent6">
                <a:alpha val="90000"/>
                <a:hueOff val="0"/>
                <a:satOff val="0"/>
                <a:lumOff val="0"/>
                <a:alphaOff val="-14545"/>
                <a:tint val="37000"/>
                <a:satMod val="300000"/>
              </a:schemeClr>
            </a:gs>
            <a:gs pos="100000">
              <a:schemeClr val="accent6">
                <a:alpha val="90000"/>
                <a:hueOff val="0"/>
                <a:satOff val="0"/>
                <a:lumOff val="0"/>
                <a:alphaOff val="-14545"/>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My playlist</a:t>
          </a:r>
        </a:p>
      </dsp:txBody>
      <dsp:txXfrm>
        <a:off x="2294797" y="2325603"/>
        <a:ext cx="1338225" cy="447944"/>
      </dsp:txXfrm>
    </dsp:sp>
    <dsp:sp modelId="{F9392033-8E46-4BED-83A4-2D29D0F7BD7E}">
      <dsp:nvSpPr>
        <dsp:cNvPr id="0" name=""/>
        <dsp:cNvSpPr/>
      </dsp:nvSpPr>
      <dsp:spPr>
        <a:xfrm>
          <a:off x="1195512" y="2880492"/>
          <a:ext cx="1099282" cy="275573"/>
        </a:xfrm>
        <a:prstGeom prst="rect">
          <a:avLst/>
        </a:prstGeom>
        <a:gradFill rotWithShape="0">
          <a:gsLst>
            <a:gs pos="0">
              <a:schemeClr val="accent6">
                <a:alpha val="90000"/>
                <a:hueOff val="0"/>
                <a:satOff val="0"/>
                <a:lumOff val="0"/>
                <a:alphaOff val="-18182"/>
                <a:tint val="50000"/>
                <a:satMod val="300000"/>
              </a:schemeClr>
            </a:gs>
            <a:gs pos="35000">
              <a:schemeClr val="accent6">
                <a:alpha val="90000"/>
                <a:hueOff val="0"/>
                <a:satOff val="0"/>
                <a:lumOff val="0"/>
                <a:alphaOff val="-18182"/>
                <a:tint val="37000"/>
                <a:satMod val="300000"/>
              </a:schemeClr>
            </a:gs>
            <a:gs pos="100000">
              <a:schemeClr val="accent6">
                <a:alpha val="90000"/>
                <a:hueOff val="0"/>
                <a:satOff val="0"/>
                <a:lumOff val="0"/>
                <a:alphaOff val="-18182"/>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t>Radio</a:t>
          </a:r>
        </a:p>
      </dsp:txBody>
      <dsp:txXfrm>
        <a:off x="1195512" y="2880492"/>
        <a:ext cx="1099282" cy="275573"/>
      </dsp:txXfrm>
    </dsp:sp>
    <dsp:sp modelId="{CDD3B850-C736-4316-A617-CA9A6A4BC37A}">
      <dsp:nvSpPr>
        <dsp:cNvPr id="0" name=""/>
        <dsp:cNvSpPr/>
      </dsp:nvSpPr>
      <dsp:spPr>
        <a:xfrm>
          <a:off x="5544609" y="1573587"/>
          <a:ext cx="1728194" cy="500057"/>
        </a:xfrm>
        <a:prstGeom prst="rect">
          <a:avLst/>
        </a:prstGeom>
        <a:gradFill rotWithShape="0">
          <a:gsLst>
            <a:gs pos="0">
              <a:schemeClr val="accent6">
                <a:alpha val="90000"/>
                <a:hueOff val="0"/>
                <a:satOff val="0"/>
                <a:lumOff val="0"/>
                <a:alphaOff val="-21818"/>
                <a:tint val="50000"/>
                <a:satMod val="300000"/>
              </a:schemeClr>
            </a:gs>
            <a:gs pos="35000">
              <a:schemeClr val="accent6">
                <a:alpha val="90000"/>
                <a:hueOff val="0"/>
                <a:satOff val="0"/>
                <a:lumOff val="0"/>
                <a:alphaOff val="-21818"/>
                <a:tint val="37000"/>
                <a:satMod val="300000"/>
              </a:schemeClr>
            </a:gs>
            <a:gs pos="100000">
              <a:schemeClr val="accent6">
                <a:alpha val="90000"/>
                <a:hueOff val="0"/>
                <a:satOff val="0"/>
                <a:lumOff val="0"/>
                <a:alphaOff val="-21818"/>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t>Search Panel</a:t>
          </a:r>
        </a:p>
      </dsp:txBody>
      <dsp:txXfrm>
        <a:off x="5544609" y="1573587"/>
        <a:ext cx="1728194" cy="500057"/>
      </dsp:txXfrm>
    </dsp:sp>
    <dsp:sp modelId="{E63C5E6C-3465-454C-BF14-788E411980CD}">
      <dsp:nvSpPr>
        <dsp:cNvPr id="0" name=""/>
        <dsp:cNvSpPr/>
      </dsp:nvSpPr>
      <dsp:spPr>
        <a:xfrm>
          <a:off x="3493988" y="2961635"/>
          <a:ext cx="1599226" cy="366032"/>
        </a:xfrm>
        <a:prstGeom prst="rect">
          <a:avLst/>
        </a:prstGeom>
        <a:gradFill rotWithShape="0">
          <a:gsLst>
            <a:gs pos="0">
              <a:schemeClr val="accent6">
                <a:alpha val="90000"/>
                <a:hueOff val="0"/>
                <a:satOff val="0"/>
                <a:lumOff val="0"/>
                <a:alphaOff val="-25455"/>
                <a:tint val="50000"/>
                <a:satMod val="300000"/>
              </a:schemeClr>
            </a:gs>
            <a:gs pos="35000">
              <a:schemeClr val="accent6">
                <a:alpha val="90000"/>
                <a:hueOff val="0"/>
                <a:satOff val="0"/>
                <a:lumOff val="0"/>
                <a:alphaOff val="-25455"/>
                <a:tint val="37000"/>
                <a:satMod val="300000"/>
              </a:schemeClr>
            </a:gs>
            <a:gs pos="100000">
              <a:schemeClr val="accent6">
                <a:alpha val="90000"/>
                <a:hueOff val="0"/>
                <a:satOff val="0"/>
                <a:lumOff val="0"/>
                <a:alphaOff val="-25455"/>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Body</a:t>
          </a:r>
        </a:p>
      </dsp:txBody>
      <dsp:txXfrm>
        <a:off x="3493988" y="2961635"/>
        <a:ext cx="1599226" cy="366032"/>
      </dsp:txXfrm>
    </dsp:sp>
    <dsp:sp modelId="{9C450D33-E0EF-4341-814A-14F509615B2C}">
      <dsp:nvSpPr>
        <dsp:cNvPr id="0" name=""/>
        <dsp:cNvSpPr/>
      </dsp:nvSpPr>
      <dsp:spPr>
        <a:xfrm>
          <a:off x="3648893" y="4756898"/>
          <a:ext cx="1156727" cy="461651"/>
        </a:xfrm>
        <a:prstGeom prst="rect">
          <a:avLst/>
        </a:prstGeom>
        <a:gradFill rotWithShape="0">
          <a:gsLst>
            <a:gs pos="0">
              <a:schemeClr val="accent6">
                <a:alpha val="90000"/>
                <a:hueOff val="0"/>
                <a:satOff val="0"/>
                <a:lumOff val="0"/>
                <a:alphaOff val="-29091"/>
                <a:tint val="50000"/>
                <a:satMod val="300000"/>
              </a:schemeClr>
            </a:gs>
            <a:gs pos="35000">
              <a:schemeClr val="accent6">
                <a:alpha val="90000"/>
                <a:hueOff val="0"/>
                <a:satOff val="0"/>
                <a:lumOff val="0"/>
                <a:alphaOff val="-29091"/>
                <a:tint val="37000"/>
                <a:satMod val="300000"/>
              </a:schemeClr>
            </a:gs>
            <a:gs pos="100000">
              <a:schemeClr val="accent6">
                <a:alpha val="90000"/>
                <a:hueOff val="0"/>
                <a:satOff val="0"/>
                <a:lumOff val="0"/>
                <a:alphaOff val="-29091"/>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t>Footer</a:t>
          </a:r>
        </a:p>
      </dsp:txBody>
      <dsp:txXfrm>
        <a:off x="3648893" y="4756898"/>
        <a:ext cx="1156727" cy="461651"/>
      </dsp:txXfrm>
    </dsp:sp>
    <dsp:sp modelId="{8770E272-58E9-4E6B-9583-8F9062EE3836}">
      <dsp:nvSpPr>
        <dsp:cNvPr id="0" name=""/>
        <dsp:cNvSpPr/>
      </dsp:nvSpPr>
      <dsp:spPr>
        <a:xfrm>
          <a:off x="2696047" y="3868080"/>
          <a:ext cx="1664697" cy="558098"/>
        </a:xfrm>
        <a:prstGeom prst="rect">
          <a:avLst/>
        </a:prstGeom>
        <a:gradFill rotWithShape="0">
          <a:gsLst>
            <a:gs pos="0">
              <a:schemeClr val="accent6">
                <a:alpha val="90000"/>
                <a:hueOff val="0"/>
                <a:satOff val="0"/>
                <a:lumOff val="0"/>
                <a:alphaOff val="-32727"/>
                <a:tint val="50000"/>
                <a:satMod val="300000"/>
              </a:schemeClr>
            </a:gs>
            <a:gs pos="35000">
              <a:schemeClr val="accent6">
                <a:alpha val="90000"/>
                <a:hueOff val="0"/>
                <a:satOff val="0"/>
                <a:lumOff val="0"/>
                <a:alphaOff val="-32727"/>
                <a:tint val="37000"/>
                <a:satMod val="300000"/>
              </a:schemeClr>
            </a:gs>
            <a:gs pos="100000">
              <a:schemeClr val="accent6">
                <a:alpha val="90000"/>
                <a:hueOff val="0"/>
                <a:satOff val="0"/>
                <a:lumOff val="0"/>
                <a:alphaOff val="-32727"/>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Popular Music</a:t>
          </a:r>
        </a:p>
      </dsp:txBody>
      <dsp:txXfrm>
        <a:off x="2696047" y="3868080"/>
        <a:ext cx="1664697" cy="558098"/>
      </dsp:txXfrm>
    </dsp:sp>
    <dsp:sp modelId="{20077FBA-46D8-4ABA-92C3-9642F0DCD8F8}">
      <dsp:nvSpPr>
        <dsp:cNvPr id="0" name=""/>
        <dsp:cNvSpPr/>
      </dsp:nvSpPr>
      <dsp:spPr>
        <a:xfrm>
          <a:off x="4680517" y="3932818"/>
          <a:ext cx="1586043" cy="392955"/>
        </a:xfrm>
        <a:prstGeom prst="rect">
          <a:avLst/>
        </a:prstGeom>
        <a:gradFill rotWithShape="0">
          <a:gsLst>
            <a:gs pos="0">
              <a:schemeClr val="accent6">
                <a:alpha val="90000"/>
                <a:hueOff val="0"/>
                <a:satOff val="0"/>
                <a:lumOff val="0"/>
                <a:alphaOff val="-36364"/>
                <a:tint val="50000"/>
                <a:satMod val="300000"/>
              </a:schemeClr>
            </a:gs>
            <a:gs pos="35000">
              <a:schemeClr val="accent6">
                <a:alpha val="90000"/>
                <a:hueOff val="0"/>
                <a:satOff val="0"/>
                <a:lumOff val="0"/>
                <a:alphaOff val="-36364"/>
                <a:tint val="37000"/>
                <a:satMod val="300000"/>
              </a:schemeClr>
            </a:gs>
            <a:gs pos="100000">
              <a:schemeClr val="accent6">
                <a:alpha val="90000"/>
                <a:hueOff val="0"/>
                <a:satOff val="0"/>
                <a:lumOff val="0"/>
                <a:alphaOff val="-36364"/>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Popular  Singer</a:t>
          </a:r>
        </a:p>
      </dsp:txBody>
      <dsp:txXfrm>
        <a:off x="4680517" y="3932818"/>
        <a:ext cx="1586043" cy="392955"/>
      </dsp:txXfrm>
    </dsp:sp>
    <dsp:sp modelId="{DC3BEEC5-987B-4C78-88A5-4CC39E9FD488}">
      <dsp:nvSpPr>
        <dsp:cNvPr id="0" name=""/>
        <dsp:cNvSpPr/>
      </dsp:nvSpPr>
      <dsp:spPr>
        <a:xfrm>
          <a:off x="2520294" y="5580033"/>
          <a:ext cx="3168339" cy="703546"/>
        </a:xfrm>
        <a:prstGeom prst="rect">
          <a:avLst/>
        </a:prstGeom>
        <a:gradFill rotWithShape="0">
          <a:gsLst>
            <a:gs pos="0">
              <a:schemeClr val="accent6">
                <a:alpha val="90000"/>
                <a:hueOff val="0"/>
                <a:satOff val="0"/>
                <a:lumOff val="0"/>
                <a:alphaOff val="-40000"/>
                <a:tint val="50000"/>
                <a:satMod val="300000"/>
              </a:schemeClr>
            </a:gs>
            <a:gs pos="35000">
              <a:schemeClr val="accent6">
                <a:alpha val="90000"/>
                <a:hueOff val="0"/>
                <a:satOff val="0"/>
                <a:lumOff val="0"/>
                <a:alphaOff val="-40000"/>
                <a:tint val="37000"/>
                <a:satMod val="300000"/>
              </a:schemeClr>
            </a:gs>
            <a:gs pos="100000">
              <a:schemeClr val="accent6">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Media control symbols function</a:t>
          </a:r>
        </a:p>
      </dsp:txBody>
      <dsp:txXfrm>
        <a:off x="2520294" y="5580033"/>
        <a:ext cx="3168339" cy="703546"/>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8C6C9A-6810-4299-9FA9-B58A9E1E944D}" type="datetimeFigureOut">
              <a:rPr lang="en-US" smtClean="0"/>
              <a:pPr/>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106B6-50AD-4695-87DF-43B574212854}" type="slidenum">
              <a:rPr lang="en-US" smtClean="0"/>
              <a:pPr/>
              <a:t>‹#›</a:t>
            </a:fld>
            <a:endParaRPr lang="en-US"/>
          </a:p>
        </p:txBody>
      </p:sp>
    </p:spTree>
  </p:cSld>
  <p:clrMapOvr>
    <a:masterClrMapping/>
  </p:clrMapOvr>
  <p:transition spd="med">
    <p:cut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8C6C9A-6810-4299-9FA9-B58A9E1E944D}" type="datetimeFigureOut">
              <a:rPr lang="en-US" smtClean="0"/>
              <a:pPr/>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106B6-50AD-4695-87DF-43B574212854}" type="slidenum">
              <a:rPr lang="en-US" smtClean="0"/>
              <a:pPr/>
              <a:t>‹#›</a:t>
            </a:fld>
            <a:endParaRPr lang="en-US"/>
          </a:p>
        </p:txBody>
      </p:sp>
    </p:spTree>
  </p:cSld>
  <p:clrMapOvr>
    <a:masterClrMapping/>
  </p:clrMapOvr>
  <p:transition spd="med">
    <p:cut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8C6C9A-6810-4299-9FA9-B58A9E1E944D}" type="datetimeFigureOut">
              <a:rPr lang="en-US" smtClean="0"/>
              <a:pPr/>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106B6-50AD-4695-87DF-43B574212854}" type="slidenum">
              <a:rPr lang="en-US" smtClean="0"/>
              <a:pPr/>
              <a:t>‹#›</a:t>
            </a:fld>
            <a:endParaRPr lang="en-US"/>
          </a:p>
        </p:txBody>
      </p:sp>
    </p:spTree>
  </p:cSld>
  <p:clrMapOvr>
    <a:masterClrMapping/>
  </p:clrMapOvr>
  <p:transition spd="med">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8C6C9A-6810-4299-9FA9-B58A9E1E944D}" type="datetimeFigureOut">
              <a:rPr lang="en-US" smtClean="0"/>
              <a:pPr/>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106B6-50AD-4695-87DF-43B574212854}" type="slidenum">
              <a:rPr lang="en-US" smtClean="0"/>
              <a:pPr/>
              <a:t>‹#›</a:t>
            </a:fld>
            <a:endParaRPr lang="en-US"/>
          </a:p>
        </p:txBody>
      </p:sp>
    </p:spTree>
  </p:cSld>
  <p:clrMapOvr>
    <a:masterClrMapping/>
  </p:clrMapOvr>
  <p:transition spd="med">
    <p:cut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C6C9A-6810-4299-9FA9-B58A9E1E944D}" type="datetimeFigureOut">
              <a:rPr lang="en-US" smtClean="0"/>
              <a:pPr/>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106B6-50AD-4695-87DF-43B574212854}" type="slidenum">
              <a:rPr lang="en-US" smtClean="0"/>
              <a:pPr/>
              <a:t>‹#›</a:t>
            </a:fld>
            <a:endParaRPr lang="en-US"/>
          </a:p>
        </p:txBody>
      </p:sp>
    </p:spTree>
  </p:cSld>
  <p:clrMapOvr>
    <a:masterClrMapping/>
  </p:clrMapOvr>
  <p:transition spd="med">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8C6C9A-6810-4299-9FA9-B58A9E1E944D}" type="datetimeFigureOut">
              <a:rPr lang="en-US" smtClean="0"/>
              <a:pPr/>
              <a:t>23-Jul-25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106B6-50AD-4695-87DF-43B574212854}" type="slidenum">
              <a:rPr lang="en-US" smtClean="0"/>
              <a:pPr/>
              <a:t>‹#›</a:t>
            </a:fld>
            <a:endParaRPr lang="en-US"/>
          </a:p>
        </p:txBody>
      </p:sp>
    </p:spTree>
  </p:cSld>
  <p:clrMapOvr>
    <a:masterClrMapping/>
  </p:clrMapOvr>
  <p:transition spd="med">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8C6C9A-6810-4299-9FA9-B58A9E1E944D}" type="datetimeFigureOut">
              <a:rPr lang="en-US" smtClean="0"/>
              <a:pPr/>
              <a:t>23-Jul-25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B106B6-50AD-4695-87DF-43B574212854}" type="slidenum">
              <a:rPr lang="en-US" smtClean="0"/>
              <a:pPr/>
              <a:t>‹#›</a:t>
            </a:fld>
            <a:endParaRPr lang="en-US"/>
          </a:p>
        </p:txBody>
      </p:sp>
    </p:spTree>
  </p:cSld>
  <p:clrMapOvr>
    <a:masterClrMapping/>
  </p:clrMapOvr>
  <p:transition spd="med">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8C6C9A-6810-4299-9FA9-B58A9E1E944D}" type="datetimeFigureOut">
              <a:rPr lang="en-US" smtClean="0"/>
              <a:pPr/>
              <a:t>23-Jul-25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106B6-50AD-4695-87DF-43B574212854}" type="slidenum">
              <a:rPr lang="en-US" smtClean="0"/>
              <a:pPr/>
              <a:t>‹#›</a:t>
            </a:fld>
            <a:endParaRPr lang="en-US"/>
          </a:p>
        </p:txBody>
      </p:sp>
    </p:spTree>
  </p:cSld>
  <p:clrMapOvr>
    <a:masterClrMapping/>
  </p:clrMapOvr>
  <p:transition spd="med">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C6C9A-6810-4299-9FA9-B58A9E1E944D}" type="datetimeFigureOut">
              <a:rPr lang="en-US" smtClean="0"/>
              <a:pPr/>
              <a:t>23-Jul-25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106B6-50AD-4695-87DF-43B574212854}" type="slidenum">
              <a:rPr lang="en-US" smtClean="0"/>
              <a:pPr/>
              <a:t>‹#›</a:t>
            </a:fld>
            <a:endParaRPr lang="en-US"/>
          </a:p>
        </p:txBody>
      </p:sp>
    </p:spTree>
  </p:cSld>
  <p:clrMapOvr>
    <a:masterClrMapping/>
  </p:clrMapOvr>
  <p:transition spd="med">
    <p:cut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C6C9A-6810-4299-9FA9-B58A9E1E944D}" type="datetimeFigureOut">
              <a:rPr lang="en-US" smtClean="0"/>
              <a:pPr/>
              <a:t>23-Jul-25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106B6-50AD-4695-87DF-43B574212854}" type="slidenum">
              <a:rPr lang="en-US" smtClean="0"/>
              <a:pPr/>
              <a:t>‹#›</a:t>
            </a:fld>
            <a:endParaRPr lang="en-US"/>
          </a:p>
        </p:txBody>
      </p:sp>
    </p:spTree>
  </p:cSld>
  <p:clrMapOvr>
    <a:masterClrMapping/>
  </p:clrMapOvr>
  <p:transition spd="med">
    <p:cut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C6C9A-6810-4299-9FA9-B58A9E1E944D}" type="datetimeFigureOut">
              <a:rPr lang="en-US" smtClean="0"/>
              <a:pPr/>
              <a:t>23-Jul-25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106B6-50AD-4695-87DF-43B574212854}" type="slidenum">
              <a:rPr lang="en-US" smtClean="0"/>
              <a:pPr/>
              <a:t>‹#›</a:t>
            </a:fld>
            <a:endParaRPr lang="en-US"/>
          </a:p>
        </p:txBody>
      </p:sp>
    </p:spTree>
  </p:cSld>
  <p:clrMapOvr>
    <a:masterClrMapping/>
  </p:clrMapOvr>
  <p:transition spd="med">
    <p:cut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4000"/>
            <a:lum/>
          </a:blip>
          <a:srcRect/>
          <a:stretch>
            <a:fillRect l="6000" t="-22000" r="6000" b="-2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C6C9A-6810-4299-9FA9-B58A9E1E944D}" type="datetimeFigureOut">
              <a:rPr lang="en-US" smtClean="0"/>
              <a:pPr/>
              <a:t>23-Jul-25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106B6-50AD-4695-87DF-43B5742128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cut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im.indiatimes.in/content/2022/Dec/HD-wallpaper-arjithsinghbollywoodsinger_63aabf4433151.jpg" TargetMode="External"/><Relationship Id="rId7" Type="http://schemas.openxmlformats.org/officeDocument/2006/relationships/hyperlink" Target="https://imgcache.joox.com/music/joox/photo_th_th/mid_singer_1000/5/4/7106e98198c278df85d3f5682c95c854.jpg" TargetMode="External"/><Relationship Id="rId2" Type="http://schemas.openxmlformats.org/officeDocument/2006/relationships/hyperlink" Target="https://2.bp.blogspot.com/-aGSH1XEgQ4Q/XJUP4QZy5oI/AAAAAAAAAtg/ndnZmaPg-G0iECGjf3nJJXvGz70jN4fjwCLcBGAs/s1600/Cover.jpg" TargetMode="External"/><Relationship Id="rId1" Type="http://schemas.openxmlformats.org/officeDocument/2006/relationships/slideLayout" Target="../slideLayouts/slideLayout7.xml"/><Relationship Id="rId6" Type="http://schemas.openxmlformats.org/officeDocument/2006/relationships/hyperlink" Target="https://www.iwmbuzz.com/wp-content/uploads/2022/02/jubin-nautiyals-songs-for-a-dance-with-your-loved-one-take-a-look-920x690.jpg" TargetMode="External"/><Relationship Id="rId5" Type="http://schemas.openxmlformats.org/officeDocument/2006/relationships/hyperlink" Target="https://ik.imagekit.io/j83rchiauw/A_List_Star/DinoJamesBiography.jpg" TargetMode="External"/><Relationship Id="rId4" Type="http://schemas.openxmlformats.org/officeDocument/2006/relationships/hyperlink" Target="https://media.architecturaldigest.com/photos/607704a1236d601d0dba908e/16:9/w_2560,c_limit/1228604432"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hyperlink" Target="https://drive.google.com/file/d/1GZtba-N81ggIYW182m7q5qgfToaG0H9p/view?usp=sharing" TargetMode="External"/><Relationship Id="rId7" Type="http://schemas.openxmlformats.org/officeDocument/2006/relationships/hyperlink" Target="https://gaana.com/song/vaaste" TargetMode="External"/><Relationship Id="rId12" Type="http://schemas.openxmlformats.org/officeDocument/2006/relationships/image" Target="../media/image15.jpeg"/><Relationship Id="rId2" Type="http://schemas.openxmlformats.org/officeDocument/2006/relationships/hyperlink" Target="https://www.jiosaavn.com/song/dilbar/Byc-YRsJelA" TargetMode="External"/><Relationship Id="rId1" Type="http://schemas.openxmlformats.org/officeDocument/2006/relationships/slideLayout" Target="../slideLayouts/slideLayout7.xml"/><Relationship Id="rId6" Type="http://schemas.openxmlformats.org/officeDocument/2006/relationships/hyperlink" Target="https://gaana.com/album/ae-dil-hai-mushkil" TargetMode="External"/><Relationship Id="rId11" Type="http://schemas.openxmlformats.org/officeDocument/2006/relationships/image" Target="../media/image14.jpeg"/><Relationship Id="rId5" Type="http://schemas.openxmlformats.org/officeDocument/2006/relationships/hyperlink" Target="https://pagalworld.com.mx/on-my-way/" TargetMode="External"/><Relationship Id="rId10" Type="http://schemas.openxmlformats.org/officeDocument/2006/relationships/image" Target="../media/image13.jpeg"/><Relationship Id="rId4" Type="http://schemas.openxmlformats.org/officeDocument/2006/relationships/hyperlink" Target="https://pagalworld.com.mx/lagdi-lahore-di/" TargetMode="External"/><Relationship Id="rId9" Type="http://schemas.openxmlformats.org/officeDocument/2006/relationships/image" Target="../media/image1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28662" y="214290"/>
            <a:ext cx="7586690" cy="1428760"/>
          </a:xfrm>
        </p:spPr>
        <p:txBody>
          <a:bodyPr>
            <a:normAutofit fontScale="90000"/>
          </a:bodyPr>
          <a:lstStyle/>
          <a:p>
            <a:pPr algn="ctr"/>
            <a:r>
              <a:rPr lang="en-US" sz="3600" dirty="0">
                <a:latin typeface="Verdana" pitchFamily="34" charset="0"/>
                <a:ea typeface="Verdana" pitchFamily="34" charset="0"/>
              </a:rPr>
              <a:t> </a:t>
            </a:r>
            <a:r>
              <a:rPr lang="en-US" sz="1800" dirty="0">
                <a:latin typeface="Bodoni MT" pitchFamily="18" charset="0"/>
                <a:ea typeface="Verdana" pitchFamily="34" charset="0"/>
                <a:cs typeface="Times New Roman" pitchFamily="18" charset="0"/>
              </a:rPr>
              <a:t> Mahavir Education Trust’s</a:t>
            </a:r>
            <a:br>
              <a:rPr lang="en-US" sz="1800" dirty="0">
                <a:latin typeface="Bodoni MT" pitchFamily="18" charset="0"/>
                <a:ea typeface="Verdana" pitchFamily="34" charset="0"/>
                <a:cs typeface="Times New Roman" pitchFamily="18" charset="0"/>
              </a:rPr>
            </a:br>
            <a:r>
              <a:rPr lang="en-US" sz="3100" dirty="0">
                <a:latin typeface="Bodoni MT" pitchFamily="18" charset="0"/>
                <a:ea typeface="Verdana" pitchFamily="34" charset="0"/>
                <a:cs typeface="Times New Roman" pitchFamily="18" charset="0"/>
              </a:rPr>
              <a:t>Shah &amp; Anchor Kutchhi Engineering College</a:t>
            </a:r>
            <a:br>
              <a:rPr lang="en-US" sz="3100" dirty="0">
                <a:latin typeface="Bodoni MT" pitchFamily="18" charset="0"/>
                <a:ea typeface="Verdana" pitchFamily="34" charset="0"/>
                <a:cs typeface="Times New Roman" pitchFamily="18" charset="0"/>
              </a:rPr>
            </a:br>
            <a:r>
              <a:rPr lang="en-US" sz="1800" dirty="0">
                <a:latin typeface="Bodoni MT" pitchFamily="18" charset="0"/>
                <a:ea typeface="Verdana" pitchFamily="34" charset="0"/>
                <a:cs typeface="Times New Roman" pitchFamily="18" charset="0"/>
              </a:rPr>
              <a:t>Chembur, Mumbai-400088</a:t>
            </a:r>
            <a:br>
              <a:rPr lang="en-US" sz="1800" dirty="0">
                <a:latin typeface="Bodoni MT" pitchFamily="18" charset="0"/>
                <a:ea typeface="Verdana" pitchFamily="34" charset="0"/>
                <a:cs typeface="Times New Roman" pitchFamily="18" charset="0"/>
              </a:rPr>
            </a:br>
            <a:r>
              <a:rPr lang="en-US" sz="2000" dirty="0">
                <a:latin typeface="Bodoni MT" pitchFamily="18" charset="0"/>
                <a:ea typeface="Verdana" pitchFamily="34" charset="0"/>
                <a:cs typeface="Times New Roman" pitchFamily="18" charset="0"/>
              </a:rPr>
              <a:t>(Autonomous College Affiliated to the University of Mumbai)</a:t>
            </a:r>
            <a:endParaRPr lang="en-US" sz="2000" dirty="0">
              <a:latin typeface="Bodoni MT" pitchFamily="18" charset="0"/>
              <a:ea typeface="Verdana" pitchFamily="34" charset="0"/>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p:txBody>
          <a:bodyPr>
            <a:normAutofit/>
          </a:bodyPr>
          <a:lstStyle/>
          <a:p>
            <a:pPr>
              <a:lnSpc>
                <a:spcPct val="100000"/>
              </a:lnSpc>
              <a:buNone/>
            </a:pPr>
            <a:endParaRPr lang="en-US" dirty="0">
              <a:solidFill>
                <a:schemeClr val="tx1">
                  <a:lumMod val="85000"/>
                  <a:lumOff val="15000"/>
                </a:schemeClr>
              </a:solidFill>
              <a:latin typeface="Marcellus" panose="020E0602050203020307" pitchFamily="34" charset="0"/>
            </a:endParaRPr>
          </a:p>
          <a:p>
            <a:pPr algn="ctr">
              <a:lnSpc>
                <a:spcPct val="100000"/>
              </a:lnSpc>
              <a:buNone/>
            </a:pPr>
            <a:endParaRPr lang="en-US" dirty="0">
              <a:solidFill>
                <a:schemeClr val="tx1">
                  <a:lumMod val="85000"/>
                  <a:lumOff val="15000"/>
                </a:schemeClr>
              </a:solidFill>
              <a:latin typeface="Marcellus" panose="020E0602050203020307" pitchFamily="34" charset="0"/>
            </a:endParaRPr>
          </a:p>
          <a:p>
            <a:pPr>
              <a:lnSpc>
                <a:spcPct val="100000"/>
              </a:lnSpc>
              <a:buNone/>
            </a:pPr>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cstate="print"/>
          <a:stretch>
            <a:fillRect/>
          </a:stretch>
        </p:blipFill>
        <p:spPr>
          <a:xfrm>
            <a:off x="453" y="2220"/>
            <a:ext cx="425219" cy="6855781"/>
          </a:xfrm>
          <a:prstGeom prst="rect">
            <a:avLst/>
          </a:prstGeom>
          <a:solidFill>
            <a:srgbClr val="92D050"/>
          </a:solidFill>
        </p:spPr>
      </p:pic>
      <p:pic>
        <p:nvPicPr>
          <p:cNvPr id="8" name="Picture 3" descr="C:\Users\Mahesh Patil\Desktop\Red Color_Logo-With SM (1).png"/>
          <p:cNvPicPr>
            <a:picLocks noChangeAspect="1" noChangeArrowheads="1"/>
          </p:cNvPicPr>
          <p:nvPr/>
        </p:nvPicPr>
        <p:blipFill>
          <a:blip r:embed="rId3" cstate="print"/>
          <a:srcRect/>
          <a:stretch>
            <a:fillRect/>
          </a:stretch>
        </p:blipFill>
        <p:spPr bwMode="auto">
          <a:xfrm>
            <a:off x="714348" y="5500702"/>
            <a:ext cx="755650" cy="1069975"/>
          </a:xfrm>
          <a:prstGeom prst="rect">
            <a:avLst/>
          </a:prstGeom>
          <a:noFill/>
        </p:spPr>
      </p:pic>
      <p:pic>
        <p:nvPicPr>
          <p:cNvPr id="7" name="Picture 2" descr="C:\Users\Mahesh Patil\Desktop\PICS\photo\College.jpg"/>
          <p:cNvPicPr>
            <a:picLocks noChangeAspect="1" noChangeArrowheads="1"/>
          </p:cNvPicPr>
          <p:nvPr/>
        </p:nvPicPr>
        <p:blipFill>
          <a:blip r:embed="rId4" cstate="print"/>
          <a:srcRect/>
          <a:stretch>
            <a:fillRect/>
          </a:stretch>
        </p:blipFill>
        <p:spPr bwMode="auto">
          <a:xfrm>
            <a:off x="1071538" y="1857364"/>
            <a:ext cx="7000924" cy="2643206"/>
          </a:xfrm>
          <a:prstGeom prst="rect">
            <a:avLst/>
          </a:prstGeom>
          <a:noFill/>
        </p:spPr>
      </p:pic>
    </p:spTree>
    <p:extLst>
      <p:ext uri="{BB962C8B-B14F-4D97-AF65-F5344CB8AC3E}">
        <p14:creationId xmlns:p14="http://schemas.microsoft.com/office/powerpoint/2010/main" val="1855703857"/>
      </p:ext>
    </p:extLst>
  </p:cSld>
  <p:clrMapOvr>
    <a:masterClrMapping/>
  </p:clrMapOvr>
  <p:transition spd="med">
    <p:cut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821F92-275E-CA6E-F9BB-D988E9AD62AB}"/>
              </a:ext>
            </a:extLst>
          </p:cNvPr>
          <p:cNvSpPr/>
          <p:nvPr/>
        </p:nvSpPr>
        <p:spPr>
          <a:xfrm>
            <a:off x="1043608" y="14168"/>
            <a:ext cx="6264696" cy="707886"/>
          </a:xfrm>
          <a:prstGeom prst="rect">
            <a:avLst/>
          </a:prstGeom>
          <a:noFill/>
        </p:spPr>
        <p:txBody>
          <a:bodyPr wrap="squar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Use Of </a:t>
            </a:r>
            <a:r>
              <a:rPr lang="en-US" sz="4000" b="1" cap="none" spc="0" dirty="0" err="1">
                <a:ln w="6600">
                  <a:solidFill>
                    <a:schemeClr val="accent2"/>
                  </a:solidFill>
                  <a:prstDash val="solid"/>
                </a:ln>
                <a:solidFill>
                  <a:srgbClr val="FFFFFF"/>
                </a:solidFill>
                <a:effectLst>
                  <a:outerShdw dist="38100" dir="2700000" algn="tl" rotWithShape="0">
                    <a:schemeClr val="accent2"/>
                  </a:outerShdw>
                </a:effectLst>
              </a:rPr>
              <a:t>Css</a:t>
            </a:r>
            <a:endParaRPr lang="en-US" sz="4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TextBox 4">
            <a:extLst>
              <a:ext uri="{FF2B5EF4-FFF2-40B4-BE49-F238E27FC236}">
                <a16:creationId xmlns:a16="http://schemas.microsoft.com/office/drawing/2014/main" id="{2742998F-5999-1833-AE16-6B62364F95EB}"/>
              </a:ext>
            </a:extLst>
          </p:cNvPr>
          <p:cNvSpPr txBox="1"/>
          <p:nvPr/>
        </p:nvSpPr>
        <p:spPr>
          <a:xfrm>
            <a:off x="0" y="722054"/>
            <a:ext cx="9144000" cy="5948039"/>
          </a:xfrm>
          <a:prstGeom prst="rect">
            <a:avLst/>
          </a:prstGeom>
          <a:noFill/>
        </p:spPr>
        <p:txBody>
          <a:bodyPr wrap="square" rtlCol="0">
            <a:spAutoFit/>
          </a:bodyPr>
          <a:lstStyle/>
          <a:p>
            <a:r>
              <a:rPr lang="en-US" sz="2000" b="1" u="sng" dirty="0">
                <a:solidFill>
                  <a:srgbClr val="C00000"/>
                </a:solidFill>
                <a:latin typeface="Consolas" panose="020B0609020204030204" pitchFamily="49" charset="0"/>
              </a:rPr>
              <a:t>**Style:**</a:t>
            </a:r>
            <a:r>
              <a:rPr lang="en-US" b="1" u="sng" dirty="0">
                <a:solidFill>
                  <a:srgbClr val="C00000"/>
                </a:solidFill>
                <a:latin typeface="Consolas" panose="020B0609020204030204" pitchFamily="49" charset="0"/>
              </a:rPr>
              <a:t> </a:t>
            </a:r>
            <a:r>
              <a:rPr lang="en-US" dirty="0">
                <a:latin typeface="Consolas" panose="020B0609020204030204" pitchFamily="49" charset="0"/>
              </a:rPr>
              <a:t>By adding width ,margin ,</a:t>
            </a:r>
          </a:p>
          <a:p>
            <a:r>
              <a:rPr lang="en-US" dirty="0">
                <a:latin typeface="Consolas" panose="020B0609020204030204" pitchFamily="49" charset="0"/>
              </a:rPr>
              <a:t>background- Color , alignment, </a:t>
            </a:r>
          </a:p>
          <a:p>
            <a:r>
              <a:rPr lang="en-US" dirty="0">
                <a:latin typeface="Consolas" panose="020B0609020204030204" pitchFamily="49" charset="0"/>
              </a:rPr>
              <a:t>font-family, display, justify content </a:t>
            </a:r>
          </a:p>
          <a:p>
            <a:r>
              <a:rPr lang="en-US" dirty="0">
                <a:latin typeface="Consolas" panose="020B0609020204030204" pitchFamily="49" charset="0"/>
              </a:rPr>
              <a:t>and border ,etc.</a:t>
            </a:r>
          </a:p>
          <a:p>
            <a:pPr>
              <a:lnSpc>
                <a:spcPct val="150000"/>
              </a:lnSpc>
            </a:pPr>
            <a:endParaRPr lang="en-US" dirty="0">
              <a:latin typeface="Consolas" panose="020B0609020204030204" pitchFamily="49" charset="0"/>
            </a:endParaRPr>
          </a:p>
          <a:p>
            <a:pPr>
              <a:lnSpc>
                <a:spcPct val="150000"/>
              </a:lnSpc>
            </a:pPr>
            <a:r>
              <a:rPr lang="en-US" sz="2000" b="1" u="sng" dirty="0">
                <a:solidFill>
                  <a:srgbClr val="C00000"/>
                </a:solidFill>
                <a:latin typeface="Consolas" panose="020B0609020204030204" pitchFamily="49" charset="0"/>
              </a:rPr>
              <a:t>**Special styles:**</a:t>
            </a:r>
          </a:p>
          <a:p>
            <a:pPr>
              <a:lnSpc>
                <a:spcPct val="150000"/>
              </a:lnSpc>
            </a:pPr>
            <a:r>
              <a:rPr lang="en-US" b="1" dirty="0">
                <a:solidFill>
                  <a:srgbClr val="C00000"/>
                </a:solidFill>
                <a:latin typeface="Consolas" panose="020B0609020204030204" pitchFamily="49" charset="0"/>
              </a:rPr>
              <a:t>overflow</a:t>
            </a:r>
            <a:r>
              <a:rPr lang="en-US" sz="1600" dirty="0">
                <a:latin typeface="Consolas" panose="020B0609020204030204" pitchFamily="49" charset="0"/>
              </a:rPr>
              <a:t> is  hidden to control the area of </a:t>
            </a:r>
            <a:r>
              <a:rPr lang="en-US" sz="1600" dirty="0" err="1">
                <a:latin typeface="Consolas" panose="020B0609020204030204" pitchFamily="49" charset="0"/>
              </a:rPr>
              <a:t>thecontent</a:t>
            </a:r>
            <a:r>
              <a:rPr lang="en-US" sz="1600" dirty="0">
                <a:latin typeface="Consolas" panose="020B0609020204030204" pitchFamily="49" charset="0"/>
              </a:rPr>
              <a:t>. </a:t>
            </a:r>
          </a:p>
          <a:p>
            <a:pPr>
              <a:lnSpc>
                <a:spcPct val="150000"/>
              </a:lnSpc>
            </a:pPr>
            <a:r>
              <a:rPr lang="en-US" b="1" dirty="0">
                <a:solidFill>
                  <a:srgbClr val="C00000"/>
                </a:solidFill>
                <a:latin typeface="Consolas" panose="020B0609020204030204" pitchFamily="49" charset="0"/>
              </a:rPr>
              <a:t>Input button</a:t>
            </a:r>
            <a:r>
              <a:rPr lang="en-US" sz="1600" dirty="0">
                <a:latin typeface="Consolas" panose="020B0609020204030204" pitchFamily="49" charset="0"/>
              </a:rPr>
              <a:t>_ to activate a JavaScript function on click.</a:t>
            </a:r>
          </a:p>
          <a:p>
            <a:pPr marL="285750" indent="-285750">
              <a:lnSpc>
                <a:spcPct val="150000"/>
              </a:lnSpc>
              <a:buFont typeface="Arial" panose="020B0604020202020204" pitchFamily="34" charset="0"/>
              <a:buChar char="•"/>
            </a:pPr>
            <a:r>
              <a:rPr lang="en-US" b="1" dirty="0">
                <a:solidFill>
                  <a:srgbClr val="C00000"/>
                </a:solidFill>
                <a:latin typeface="Consolas" panose="020B0609020204030204" pitchFamily="49" charset="0"/>
              </a:rPr>
              <a:t>Backdrop</a:t>
            </a:r>
            <a:r>
              <a:rPr lang="en-US" sz="1600" dirty="0">
                <a:latin typeface="Consolas" panose="020B0609020204030204" pitchFamily="49" charset="0"/>
              </a:rPr>
              <a:t>_ it is add to blur the area behind element when the song is open.</a:t>
            </a:r>
          </a:p>
          <a:p>
            <a:pPr marL="285750" indent="-285750">
              <a:lnSpc>
                <a:spcPct val="150000"/>
              </a:lnSpc>
              <a:buFont typeface="Arial" panose="020B0604020202020204" pitchFamily="34" charset="0"/>
              <a:buChar char="•"/>
            </a:pPr>
            <a:r>
              <a:rPr lang="en-US" b="1" dirty="0">
                <a:solidFill>
                  <a:srgbClr val="C00000"/>
                </a:solidFill>
                <a:latin typeface="Consolas" panose="020B0609020204030204" pitchFamily="49" charset="0"/>
              </a:rPr>
              <a:t>Pseudo class</a:t>
            </a:r>
            <a:r>
              <a:rPr lang="en-US" sz="1600" dirty="0">
                <a:latin typeface="Consolas" panose="020B0609020204030204" pitchFamily="49" charset="0"/>
              </a:rPr>
              <a:t>_ It defines a special state of an elements. Here header in</a:t>
            </a:r>
          </a:p>
          <a:p>
            <a:pPr>
              <a:lnSpc>
                <a:spcPct val="150000"/>
              </a:lnSpc>
            </a:pPr>
            <a:r>
              <a:rPr lang="en-US" sz="1600" dirty="0">
                <a:latin typeface="Consolas" panose="020B0609020204030204" pitchFamily="49" charset="0"/>
              </a:rPr>
              <a:t>website include .</a:t>
            </a:r>
            <a:r>
              <a:rPr lang="en-US" sz="1600" dirty="0" err="1">
                <a:latin typeface="Consolas" panose="020B0609020204030204" pitchFamily="49" charset="0"/>
              </a:rPr>
              <a:t>menue_side</a:t>
            </a:r>
            <a:r>
              <a:rPr lang="en-US" sz="1600" dirty="0">
                <a:latin typeface="Consolas" panose="020B0609020204030204" pitchFamily="49" charset="0"/>
              </a:rPr>
              <a:t>(navigation), .</a:t>
            </a:r>
            <a:r>
              <a:rPr lang="en-US" sz="1600" dirty="0" err="1">
                <a:latin typeface="Consolas" panose="020B0609020204030204" pitchFamily="49" charset="0"/>
              </a:rPr>
              <a:t>master_play</a:t>
            </a:r>
            <a:r>
              <a:rPr lang="en-US" sz="1600" dirty="0">
                <a:latin typeface="Consolas" panose="020B0609020204030204" pitchFamily="49" charset="0"/>
              </a:rPr>
              <a:t> and .</a:t>
            </a:r>
            <a:r>
              <a:rPr lang="en-US" sz="1600" dirty="0" err="1">
                <a:latin typeface="Consolas" panose="020B0609020204030204" pitchFamily="49" charset="0"/>
              </a:rPr>
              <a:t>Song_side</a:t>
            </a:r>
            <a:endParaRPr lang="en-US" sz="1600" dirty="0">
              <a:latin typeface="Consolas" panose="020B0609020204030204" pitchFamily="49" charset="0"/>
            </a:endParaRPr>
          </a:p>
          <a:p>
            <a:pPr>
              <a:lnSpc>
                <a:spcPct val="150000"/>
              </a:lnSpc>
            </a:pPr>
            <a:r>
              <a:rPr lang="en-US" sz="1600" dirty="0">
                <a:latin typeface="Consolas" panose="020B0609020204030204" pitchFamily="49" charset="0"/>
              </a:rPr>
              <a:t>Here ‘</a:t>
            </a:r>
            <a:r>
              <a:rPr lang="en-US" sz="1600" dirty="0" err="1">
                <a:latin typeface="Consolas" panose="020B0609020204030204" pitchFamily="49" charset="0"/>
              </a:rPr>
              <a:t>header.song_side</a:t>
            </a:r>
            <a:r>
              <a:rPr lang="en-US" sz="1600" dirty="0">
                <a:latin typeface="Consolas" panose="020B0609020204030204" pitchFamily="49" charset="0"/>
              </a:rPr>
              <a:t> nav </a:t>
            </a:r>
            <a:r>
              <a:rPr lang="en-US" sz="1600" dirty="0" err="1">
                <a:latin typeface="Consolas" panose="020B0609020204030204" pitchFamily="49" charset="0"/>
              </a:rPr>
              <a:t>ul</a:t>
            </a:r>
            <a:r>
              <a:rPr lang="en-US" sz="1600" dirty="0">
                <a:latin typeface="Consolas" panose="020B0609020204030204" pitchFamily="49" charset="0"/>
              </a:rPr>
              <a:t> </a:t>
            </a:r>
            <a:r>
              <a:rPr lang="en-US" sz="1600" dirty="0" err="1">
                <a:latin typeface="Consolas" panose="020B0609020204030204" pitchFamily="49" charset="0"/>
              </a:rPr>
              <a:t>li:nth</a:t>
            </a:r>
            <a:r>
              <a:rPr lang="en-US" sz="1600" dirty="0">
                <a:latin typeface="Consolas" panose="020B0609020204030204" pitchFamily="49" charset="0"/>
              </a:rPr>
              <a:t> child()’is used </a:t>
            </a:r>
            <a:r>
              <a:rPr lang="en-US" sz="1600" dirty="0" err="1">
                <a:latin typeface="Consolas" panose="020B0609020204030204" pitchFamily="49" charset="0"/>
              </a:rPr>
              <a:t>Css</a:t>
            </a:r>
            <a:r>
              <a:rPr lang="en-US" sz="1600" dirty="0">
                <a:latin typeface="Consolas" panose="020B0609020204030204" pitchFamily="49" charset="0"/>
              </a:rPr>
              <a:t> to target specific&lt;li&gt; element within the structure defined by </a:t>
            </a:r>
            <a:r>
              <a:rPr lang="en-US" sz="1600" dirty="0" err="1">
                <a:latin typeface="Consolas" panose="020B0609020204030204" pitchFamily="49" charset="0"/>
              </a:rPr>
              <a:t>menue_side</a:t>
            </a:r>
            <a:r>
              <a:rPr lang="en-US" sz="1600" dirty="0">
                <a:latin typeface="Consolas" panose="020B0609020204030204" pitchFamily="49" charset="0"/>
              </a:rPr>
              <a:t> from header with no hover styles and highlights the text in blue.</a:t>
            </a:r>
          </a:p>
          <a:p>
            <a:pPr>
              <a:lnSpc>
                <a:spcPct val="150000"/>
              </a:lnSpc>
            </a:pPr>
            <a:r>
              <a:rPr lang="en-US" sz="1600" dirty="0"/>
              <a:t>                                 Example-</a:t>
            </a:r>
            <a:r>
              <a:rPr lang="en-US" sz="1600" b="1" dirty="0">
                <a:solidFill>
                  <a:schemeClr val="accent6"/>
                </a:solidFill>
                <a:effectLst/>
                <a:latin typeface="Consolas" panose="020B0609020204030204" pitchFamily="49" charset="0"/>
              </a:rPr>
              <a:t>header .</a:t>
            </a:r>
            <a:r>
              <a:rPr lang="en-US" sz="1600" b="1" dirty="0" err="1">
                <a:solidFill>
                  <a:schemeClr val="accent6"/>
                </a:solidFill>
                <a:effectLst/>
                <a:latin typeface="Consolas" panose="020B0609020204030204" pitchFamily="49" charset="0"/>
              </a:rPr>
              <a:t>song_side</a:t>
            </a:r>
            <a:r>
              <a:rPr lang="en-US" sz="1600" b="1" dirty="0">
                <a:solidFill>
                  <a:schemeClr val="accent6"/>
                </a:solidFill>
                <a:effectLst/>
                <a:latin typeface="Consolas" panose="020B0609020204030204" pitchFamily="49" charset="0"/>
              </a:rPr>
              <a:t> .content .buttons </a:t>
            </a:r>
            <a:r>
              <a:rPr lang="en-US" sz="1600" b="1" dirty="0" err="1">
                <a:solidFill>
                  <a:schemeClr val="accent6"/>
                </a:solidFill>
                <a:effectLst/>
                <a:latin typeface="Consolas" panose="020B0609020204030204" pitchFamily="49" charset="0"/>
              </a:rPr>
              <a:t>button:hover</a:t>
            </a:r>
            <a:endParaRPr lang="en-US" sz="1600" b="1" dirty="0">
              <a:solidFill>
                <a:schemeClr val="accent6"/>
              </a:solidFill>
              <a:effectLst/>
              <a:latin typeface="Consolas" panose="020B0609020204030204" pitchFamily="49" charset="0"/>
            </a:endParaRPr>
          </a:p>
          <a:p>
            <a:pPr>
              <a:lnSpc>
                <a:spcPct val="150000"/>
              </a:lnSpc>
            </a:pPr>
            <a:endParaRPr lang="en-US" sz="1600" dirty="0"/>
          </a:p>
        </p:txBody>
      </p:sp>
      <p:pic>
        <p:nvPicPr>
          <p:cNvPr id="7" name="Picture 6" descr="A screen shot of a computer code&#10;&#10;Description automatically generated">
            <a:extLst>
              <a:ext uri="{FF2B5EF4-FFF2-40B4-BE49-F238E27FC236}">
                <a16:creationId xmlns:a16="http://schemas.microsoft.com/office/drawing/2014/main" id="{325650B0-62DC-1E14-C6C2-DEFCAFC5B9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511073"/>
            <a:ext cx="3107923" cy="2190331"/>
          </a:xfrm>
          <a:prstGeom prst="rect">
            <a:avLst/>
          </a:prstGeom>
        </p:spPr>
      </p:pic>
    </p:spTree>
    <p:extLst>
      <p:ext uri="{BB962C8B-B14F-4D97-AF65-F5344CB8AC3E}">
        <p14:creationId xmlns:p14="http://schemas.microsoft.com/office/powerpoint/2010/main" val="4116892499"/>
      </p:ext>
    </p:extLst>
  </p:cSld>
  <p:clrMapOvr>
    <a:masterClrMapping/>
  </p:clrMapOvr>
  <p:transition spd="med">
    <p:cut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84CDB7-E2E6-2F65-47B0-6ADC55D9C414}"/>
              </a:ext>
            </a:extLst>
          </p:cNvPr>
          <p:cNvSpPr txBox="1"/>
          <p:nvPr/>
        </p:nvSpPr>
        <p:spPr>
          <a:xfrm>
            <a:off x="0" y="281989"/>
            <a:ext cx="9144000" cy="58833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b="1" dirty="0" err="1">
                <a:solidFill>
                  <a:srgbClr val="C00000"/>
                </a:solidFill>
                <a:latin typeface="Consolas" panose="020B0609020204030204" pitchFamily="49" charset="0"/>
              </a:rPr>
              <a:t>Bootstrap_</a:t>
            </a:r>
            <a:r>
              <a:rPr lang="en-US" sz="1800" dirty="0" err="1">
                <a:latin typeface="Consolas" panose="020B0609020204030204" pitchFamily="49" charset="0"/>
              </a:rPr>
              <a:t>It</a:t>
            </a:r>
            <a:r>
              <a:rPr lang="en-US" sz="1800" dirty="0">
                <a:latin typeface="Consolas" panose="020B0609020204030204" pitchFamily="49" charset="0"/>
              </a:rPr>
              <a:t> is free front-end framework for faster and easier web development, here it is used for navigation as well as image carousels.</a:t>
            </a:r>
            <a:r>
              <a:rPr lang="en-US" b="0" dirty="0">
                <a:solidFill>
                  <a:srgbClr val="808080"/>
                </a:solidFill>
                <a:effectLst/>
                <a:latin typeface="Consolas" panose="020B0609020204030204" pitchFamily="49" charset="0"/>
              </a:rPr>
              <a:t> </a:t>
            </a:r>
          </a:p>
          <a:p>
            <a:pPr>
              <a:lnSpc>
                <a:spcPct val="150000"/>
              </a:lnSpc>
            </a:pP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link</a:t>
            </a:r>
            <a:r>
              <a:rPr lang="en-US" b="0" dirty="0" err="1">
                <a:solidFill>
                  <a:srgbClr val="9CDCFE"/>
                </a:solidFill>
                <a:effectLst/>
                <a:latin typeface="Consolas" panose="020B0609020204030204" pitchFamily="49" charset="0"/>
              </a:rPr>
              <a:t>rel</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stylesheet"</a:t>
            </a:r>
            <a:r>
              <a:rPr lang="en-US" b="0" dirty="0" err="1">
                <a:solidFill>
                  <a:srgbClr val="9CDCFE"/>
                </a:solidFill>
                <a:effectLst/>
                <a:latin typeface="Consolas" panose="020B0609020204030204" pitchFamily="49" charset="0"/>
              </a:rPr>
              <a:t>href</a:t>
            </a:r>
            <a:r>
              <a:rPr lang="en-US" b="0" dirty="0">
                <a:solidFill>
                  <a:srgbClr val="CCCCCC"/>
                </a:solidFill>
                <a:effectLst/>
                <a:latin typeface="Consolas" panose="020B0609020204030204" pitchFamily="49" charset="0"/>
              </a:rPr>
              <a:t>=</a:t>
            </a:r>
            <a:r>
              <a:rPr lang="en-US" b="0" dirty="0">
                <a:solidFill>
                  <a:schemeClr val="accent6">
                    <a:lumMod val="75000"/>
                  </a:schemeClr>
                </a:solidFill>
                <a:effectLst/>
                <a:latin typeface="Consolas" panose="020B0609020204030204" pitchFamily="49" charset="0"/>
              </a:rPr>
              <a:t>"https://cdn.jsdelivr.net/</a:t>
            </a:r>
            <a:r>
              <a:rPr lang="en-US" b="0" dirty="0" err="1">
                <a:solidFill>
                  <a:schemeClr val="accent6">
                    <a:lumMod val="75000"/>
                  </a:schemeClr>
                </a:solidFill>
                <a:effectLst/>
                <a:latin typeface="Consolas" panose="020B0609020204030204" pitchFamily="49" charset="0"/>
              </a:rPr>
              <a:t>npm</a:t>
            </a:r>
            <a:r>
              <a:rPr lang="en-US" b="0" dirty="0">
                <a:solidFill>
                  <a:schemeClr val="accent6">
                    <a:lumMod val="75000"/>
                  </a:schemeClr>
                </a:solidFill>
                <a:effectLst/>
                <a:latin typeface="Consolas" panose="020B0609020204030204" pitchFamily="49" charset="0"/>
              </a:rPr>
              <a:t>/bootstrap-icons@1.10.5/font/bootstrap-icons.css"&gt;</a:t>
            </a:r>
            <a:endParaRPr lang="en-US" dirty="0">
              <a:solidFill>
                <a:schemeClr val="accent6">
                  <a:lumMod val="75000"/>
                </a:schemeClr>
              </a:solidFill>
              <a:effectLst/>
              <a:latin typeface="Consolas" panose="020B0609020204030204" pitchFamily="49" charset="0"/>
            </a:endParaRPr>
          </a:p>
          <a:p>
            <a:pPr>
              <a:lnSpc>
                <a:spcPct val="150000"/>
              </a:lnSpc>
            </a:pPr>
            <a:r>
              <a:rPr lang="en-US" sz="1800" b="1" dirty="0">
                <a:solidFill>
                  <a:srgbClr val="C00000"/>
                </a:solidFill>
                <a:latin typeface="Consolas" panose="020B0609020204030204" pitchFamily="49" charset="0"/>
              </a:rPr>
              <a:t>Z-</a:t>
            </a:r>
            <a:r>
              <a:rPr lang="en-US" sz="1800" b="1" dirty="0" err="1">
                <a:solidFill>
                  <a:srgbClr val="C00000"/>
                </a:solidFill>
                <a:latin typeface="Consolas" panose="020B0609020204030204" pitchFamily="49" charset="0"/>
              </a:rPr>
              <a:t>index</a:t>
            </a:r>
            <a:r>
              <a:rPr lang="en-US" sz="1800" dirty="0" err="1">
                <a:latin typeface="Consolas" panose="020B0609020204030204" pitchFamily="49" charset="0"/>
              </a:rPr>
              <a:t>_It</a:t>
            </a:r>
            <a:r>
              <a:rPr lang="en-US" sz="1800" dirty="0">
                <a:latin typeface="Consolas" panose="020B0609020204030204" pitchFamily="49" charset="0"/>
              </a:rPr>
              <a:t> controls the stacking order of overlapping element on a page.</a:t>
            </a:r>
          </a:p>
          <a:p>
            <a:pPr marL="285750" indent="-285750">
              <a:lnSpc>
                <a:spcPct val="150000"/>
              </a:lnSpc>
              <a:buFont typeface="Arial" panose="020B0604020202020204" pitchFamily="34" charset="0"/>
              <a:buChar char="•"/>
            </a:pPr>
            <a:r>
              <a:rPr lang="en-US" sz="1800" b="1" dirty="0" err="1">
                <a:solidFill>
                  <a:srgbClr val="C00000"/>
                </a:solidFill>
                <a:latin typeface="Consolas" panose="020B0609020204030204" pitchFamily="49" charset="0"/>
              </a:rPr>
              <a:t>Transisition</a:t>
            </a:r>
            <a:r>
              <a:rPr lang="en-US" sz="1800" dirty="0" err="1">
                <a:latin typeface="Consolas" panose="020B0609020204030204" pitchFamily="49" charset="0"/>
              </a:rPr>
              <a:t>_It</a:t>
            </a:r>
            <a:r>
              <a:rPr lang="en-US" sz="1800" dirty="0">
                <a:latin typeface="Consolas" panose="020B0609020204030204" pitchFamily="49" charset="0"/>
              </a:rPr>
              <a:t> allows to change property values over a given duration here for 3s delay linear transition is add for a simple effect on click to song.</a:t>
            </a:r>
          </a:p>
          <a:p>
            <a:pPr marL="285750" indent="-285750">
              <a:lnSpc>
                <a:spcPct val="150000"/>
              </a:lnSpc>
              <a:buFont typeface="Arial" panose="020B0604020202020204" pitchFamily="34" charset="0"/>
              <a:buChar char="•"/>
            </a:pPr>
            <a:r>
              <a:rPr lang="en-US" sz="1800" b="1" dirty="0" err="1">
                <a:solidFill>
                  <a:srgbClr val="C00000"/>
                </a:solidFill>
                <a:latin typeface="Consolas" panose="020B0609020204030204" pitchFamily="49" charset="0"/>
              </a:rPr>
              <a:t>Animation</a:t>
            </a:r>
            <a:r>
              <a:rPr lang="en-US" sz="1800" dirty="0" err="1">
                <a:latin typeface="Consolas" panose="020B0609020204030204" pitchFamily="49" charset="0"/>
              </a:rPr>
              <a:t>_It</a:t>
            </a:r>
            <a:r>
              <a:rPr lang="en-US" sz="1800" dirty="0">
                <a:latin typeface="Consolas" panose="020B0609020204030204" pitchFamily="49" charset="0"/>
              </a:rPr>
              <a:t> need to specify keyframes for gradual </a:t>
            </a:r>
          </a:p>
          <a:p>
            <a:pPr>
              <a:lnSpc>
                <a:spcPct val="150000"/>
              </a:lnSpc>
            </a:pPr>
            <a:r>
              <a:rPr lang="en-US" sz="1800" dirty="0">
                <a:latin typeface="Consolas" panose="020B0609020204030204" pitchFamily="49" charset="0"/>
              </a:rPr>
              <a:t>change from one to new style. Here animation duration</a:t>
            </a:r>
          </a:p>
          <a:p>
            <a:pPr>
              <a:lnSpc>
                <a:spcPct val="150000"/>
              </a:lnSpc>
            </a:pPr>
            <a:r>
              <a:rPr lang="en-US" sz="1800" dirty="0">
                <a:latin typeface="Consolas" panose="020B0609020204030204" pitchFamily="49" charset="0"/>
              </a:rPr>
              <a:t>5s linear infinite for wave class in JavaScript </a:t>
            </a:r>
          </a:p>
          <a:p>
            <a:pPr>
              <a:lnSpc>
                <a:spcPct val="150000"/>
              </a:lnSpc>
            </a:pPr>
            <a:r>
              <a:rPr lang="en-US" sz="1800" dirty="0">
                <a:latin typeface="Consolas" panose="020B0609020204030204" pitchFamily="49" charset="0"/>
              </a:rPr>
              <a:t>when the song is on play. </a:t>
            </a:r>
          </a:p>
        </p:txBody>
      </p:sp>
      <p:pic>
        <p:nvPicPr>
          <p:cNvPr id="6" name="Picture 5" descr="A screenshot of a music player&#10;&#10;Description automatically generated">
            <a:extLst>
              <a:ext uri="{FF2B5EF4-FFF2-40B4-BE49-F238E27FC236}">
                <a16:creationId xmlns:a16="http://schemas.microsoft.com/office/drawing/2014/main" id="{43A23786-53E5-6AE8-DF37-DF56C482B033}"/>
              </a:ext>
            </a:extLst>
          </p:cNvPr>
          <p:cNvPicPr>
            <a:picLocks noChangeAspect="1"/>
          </p:cNvPicPr>
          <p:nvPr/>
        </p:nvPicPr>
        <p:blipFill>
          <a:blip r:embed="rId2" cstate="print">
            <a:extLst>
              <a:ext uri="{28A0092B-C50C-407E-A947-70E740481C1C}">
                <a14:useLocalDpi xmlns:a14="http://schemas.microsoft.com/office/drawing/2010/main" val="0"/>
              </a:ext>
            </a:extLst>
          </a:blip>
          <a:srcRect t="16515" b="8788"/>
          <a:stretch/>
        </p:blipFill>
        <p:spPr>
          <a:xfrm>
            <a:off x="7149756" y="4659179"/>
            <a:ext cx="1994244" cy="1916832"/>
          </a:xfrm>
          <a:prstGeom prst="rect">
            <a:avLst/>
          </a:prstGeom>
        </p:spPr>
      </p:pic>
      <p:sp>
        <p:nvSpPr>
          <p:cNvPr id="2" name="TextBox 1">
            <a:extLst>
              <a:ext uri="{FF2B5EF4-FFF2-40B4-BE49-F238E27FC236}">
                <a16:creationId xmlns:a16="http://schemas.microsoft.com/office/drawing/2014/main" id="{BDE389AC-A9BE-86C8-BFBA-32CAC6B328AE}"/>
              </a:ext>
            </a:extLst>
          </p:cNvPr>
          <p:cNvSpPr txBox="1"/>
          <p:nvPr/>
        </p:nvSpPr>
        <p:spPr>
          <a:xfrm>
            <a:off x="107504" y="1484784"/>
            <a:ext cx="8352928" cy="864096"/>
          </a:xfrm>
          <a:prstGeom prst="rect">
            <a:avLst/>
          </a:prstGeom>
          <a:noFill/>
          <a:ln>
            <a:solidFill>
              <a:srgbClr val="002060"/>
            </a:solidFill>
          </a:ln>
        </p:spPr>
        <p:txBody>
          <a:bodyPr wrap="square" rtlCol="0">
            <a:spAutoFit/>
          </a:bodyPr>
          <a:lstStyle/>
          <a:p>
            <a:endParaRPr lang="en-US" dirty="0"/>
          </a:p>
        </p:txBody>
      </p:sp>
    </p:spTree>
    <p:extLst>
      <p:ext uri="{BB962C8B-B14F-4D97-AF65-F5344CB8AC3E}">
        <p14:creationId xmlns:p14="http://schemas.microsoft.com/office/powerpoint/2010/main" val="2419189473"/>
      </p:ext>
    </p:extLst>
  </p:cSld>
  <p:clrMapOvr>
    <a:masterClrMapping/>
  </p:clrMapOvr>
  <p:transition spd="med">
    <p:cut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PNG"/>
          <p:cNvPicPr>
            <a:picLocks noChangeAspect="1"/>
          </p:cNvPicPr>
          <p:nvPr/>
        </p:nvPicPr>
        <p:blipFill>
          <a:blip r:embed="rId2" cstate="print"/>
          <a:stretch>
            <a:fillRect/>
          </a:stretch>
        </p:blipFill>
        <p:spPr>
          <a:xfrm>
            <a:off x="467544" y="1628800"/>
            <a:ext cx="8496538" cy="3168352"/>
          </a:xfrm>
          <a:prstGeom prst="rect">
            <a:avLst/>
          </a:prstGeom>
        </p:spPr>
      </p:pic>
    </p:spTree>
  </p:cSld>
  <p:clrMapOvr>
    <a:masterClrMapping/>
  </p:clrMapOvr>
  <p:transition spd="med">
    <p:cut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E73F6B-F4CD-1580-5ABC-E6202ACF5D07}"/>
              </a:ext>
            </a:extLst>
          </p:cNvPr>
          <p:cNvSpPr/>
          <p:nvPr/>
        </p:nvSpPr>
        <p:spPr>
          <a:xfrm>
            <a:off x="2586374" y="404664"/>
            <a:ext cx="4238214" cy="707886"/>
          </a:xfrm>
          <a:prstGeom prst="rect">
            <a:avLst/>
          </a:prstGeom>
          <a:noFill/>
        </p:spPr>
        <p:txBody>
          <a:bodyPr wrap="squar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Uses Of JavaScript</a:t>
            </a:r>
          </a:p>
        </p:txBody>
      </p:sp>
      <p:sp>
        <p:nvSpPr>
          <p:cNvPr id="3" name="TextBox 2">
            <a:extLst>
              <a:ext uri="{FF2B5EF4-FFF2-40B4-BE49-F238E27FC236}">
                <a16:creationId xmlns:a16="http://schemas.microsoft.com/office/drawing/2014/main" id="{14E81F60-37EC-57F4-9898-390F11385E3F}"/>
              </a:ext>
            </a:extLst>
          </p:cNvPr>
          <p:cNvSpPr txBox="1"/>
          <p:nvPr/>
        </p:nvSpPr>
        <p:spPr>
          <a:xfrm>
            <a:off x="11222" y="1196752"/>
            <a:ext cx="8856984" cy="5632311"/>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onsolas" panose="020B0609020204030204" pitchFamily="49" charset="0"/>
              </a:rPr>
              <a:t>Array in JavaScript are commonly used in music related website because they allow for efficient storage, management and manipulation of multiple pieces of related data.</a:t>
            </a:r>
          </a:p>
          <a:p>
            <a:pPr marL="285750" indent="-285750">
              <a:buFont typeface="Arial" panose="020B0604020202020204" pitchFamily="34" charset="0"/>
              <a:buChar char="•"/>
            </a:pPr>
            <a:r>
              <a:rPr lang="en-US" sz="1600" dirty="0">
                <a:latin typeface="Consolas" panose="020B0609020204030204" pitchFamily="49" charset="0"/>
              </a:rPr>
              <a:t>It allows user to handle large volume of music data and deliver interactive and dynamic features for user.</a:t>
            </a:r>
          </a:p>
          <a:p>
            <a:pPr marL="285750" indent="-285750">
              <a:buFont typeface="Arial" panose="020B0604020202020204" pitchFamily="34" charset="0"/>
              <a:buChar char="•"/>
            </a:pPr>
            <a:r>
              <a:rPr lang="en-US" sz="1600" dirty="0">
                <a:latin typeface="Consolas" panose="020B0609020204030204" pitchFamily="49" charset="0"/>
              </a:rPr>
              <a:t>History or recently played </a:t>
            </a:r>
          </a:p>
          <a:p>
            <a:pPr marL="285750" indent="-285750">
              <a:buFont typeface="Arial" panose="020B0604020202020204" pitchFamily="34" charset="0"/>
              <a:buChar char="•"/>
            </a:pPr>
            <a:r>
              <a:rPr lang="en-US" sz="1600" dirty="0">
                <a:latin typeface="Consolas" panose="020B0609020204030204" pitchFamily="49" charset="0"/>
              </a:rPr>
              <a:t>Music Queue Functionality are often implemented using to manage the order in which songs are played.</a:t>
            </a:r>
          </a:p>
          <a:p>
            <a:pPr algn="ctr"/>
            <a:r>
              <a:rPr lang="en-US" sz="1400" b="0" dirty="0" err="1">
                <a:solidFill>
                  <a:schemeClr val="accent6">
                    <a:lumMod val="75000"/>
                  </a:schemeClr>
                </a:solidFill>
                <a:effectLst/>
                <a:latin typeface="Consolas" panose="020B0609020204030204" pitchFamily="49" charset="0"/>
              </a:rPr>
              <a:t>Array.from</a:t>
            </a:r>
            <a:r>
              <a:rPr lang="en-US" sz="1400" b="0" dirty="0">
                <a:solidFill>
                  <a:schemeClr val="accent6">
                    <a:lumMod val="75000"/>
                  </a:schemeClr>
                </a:solidFill>
                <a:effectLst/>
                <a:latin typeface="Consolas" panose="020B0609020204030204" pitchFamily="49" charset="0"/>
              </a:rPr>
              <a:t>(</a:t>
            </a:r>
            <a:r>
              <a:rPr lang="en-US" sz="1400" b="0" dirty="0" err="1">
                <a:solidFill>
                  <a:schemeClr val="accent6">
                    <a:lumMod val="75000"/>
                  </a:schemeClr>
                </a:solidFill>
                <a:effectLst/>
                <a:latin typeface="Consolas" panose="020B0609020204030204" pitchFamily="49" charset="0"/>
              </a:rPr>
              <a:t>document.getElementsByClassName</a:t>
            </a:r>
            <a:r>
              <a:rPr lang="en-US" sz="1400" b="0" dirty="0">
                <a:solidFill>
                  <a:schemeClr val="accent6">
                    <a:lumMod val="75000"/>
                  </a:schemeClr>
                </a:solidFill>
                <a:effectLst/>
                <a:latin typeface="Consolas" panose="020B0609020204030204" pitchFamily="49" charset="0"/>
              </a:rPr>
              <a:t>('</a:t>
            </a:r>
            <a:r>
              <a:rPr lang="en-US" sz="1400" b="0" dirty="0" err="1">
                <a:solidFill>
                  <a:schemeClr val="accent6">
                    <a:lumMod val="75000"/>
                  </a:schemeClr>
                </a:solidFill>
                <a:effectLst/>
                <a:latin typeface="Consolas" panose="020B0609020204030204" pitchFamily="49" charset="0"/>
              </a:rPr>
              <a:t>songItem</a:t>
            </a:r>
            <a:r>
              <a:rPr lang="en-US" sz="1400" b="0" dirty="0">
                <a:solidFill>
                  <a:schemeClr val="accent6">
                    <a:lumMod val="75000"/>
                  </a:schemeClr>
                </a:solidFill>
                <a:effectLst/>
                <a:latin typeface="Consolas" panose="020B0609020204030204" pitchFamily="49" charset="0"/>
              </a:rPr>
              <a:t>')).</a:t>
            </a:r>
            <a:r>
              <a:rPr lang="en-US" sz="1400" b="0" dirty="0" err="1">
                <a:solidFill>
                  <a:schemeClr val="accent6">
                    <a:lumMod val="75000"/>
                  </a:schemeClr>
                </a:solidFill>
                <a:effectLst/>
                <a:latin typeface="Consolas" panose="020B0609020204030204" pitchFamily="49" charset="0"/>
              </a:rPr>
              <a:t>forEach</a:t>
            </a:r>
            <a:r>
              <a:rPr lang="en-US" sz="1400" b="0" dirty="0">
                <a:solidFill>
                  <a:schemeClr val="accent6">
                    <a:lumMod val="75000"/>
                  </a:schemeClr>
                </a:solidFill>
                <a:effectLst/>
                <a:latin typeface="Consolas" panose="020B0609020204030204" pitchFamily="49" charset="0"/>
              </a:rPr>
              <a:t>((element, </a:t>
            </a:r>
            <a:r>
              <a:rPr lang="en-US" sz="1400" b="0" dirty="0" err="1">
                <a:solidFill>
                  <a:schemeClr val="accent6">
                    <a:lumMod val="75000"/>
                  </a:schemeClr>
                </a:solidFill>
                <a:effectLst/>
                <a:latin typeface="Consolas" panose="020B0609020204030204" pitchFamily="49" charset="0"/>
              </a:rPr>
              <a:t>i</a:t>
            </a:r>
            <a:r>
              <a:rPr lang="en-US" sz="1400" b="0" dirty="0">
                <a:solidFill>
                  <a:schemeClr val="accent6">
                    <a:lumMod val="75000"/>
                  </a:schemeClr>
                </a:solidFill>
                <a:effectLst/>
                <a:latin typeface="Consolas" panose="020B0609020204030204" pitchFamily="49" charset="0"/>
              </a:rPr>
              <a:t>)=&gt;{</a:t>
            </a:r>
          </a:p>
          <a:p>
            <a:pPr algn="ctr"/>
            <a:r>
              <a:rPr lang="en-US" sz="1400" b="0" dirty="0">
                <a:solidFill>
                  <a:schemeClr val="accent6">
                    <a:lumMod val="75000"/>
                  </a:schemeClr>
                </a:solidFill>
                <a:effectLst/>
                <a:latin typeface="Consolas" panose="020B0609020204030204" pitchFamily="49" charset="0"/>
              </a:rPr>
              <a:t>    </a:t>
            </a:r>
            <a:r>
              <a:rPr lang="en-US" sz="1400" b="0" dirty="0" err="1">
                <a:solidFill>
                  <a:schemeClr val="accent6">
                    <a:lumMod val="75000"/>
                  </a:schemeClr>
                </a:solidFill>
                <a:effectLst/>
                <a:latin typeface="Consolas" panose="020B0609020204030204" pitchFamily="49" charset="0"/>
              </a:rPr>
              <a:t>element.getElementsByTagName</a:t>
            </a:r>
            <a:r>
              <a:rPr lang="en-US" sz="1400" b="0" dirty="0">
                <a:solidFill>
                  <a:schemeClr val="accent6">
                    <a:lumMod val="75000"/>
                  </a:schemeClr>
                </a:solidFill>
                <a:effectLst/>
                <a:latin typeface="Consolas" panose="020B0609020204030204" pitchFamily="49" charset="0"/>
              </a:rPr>
              <a:t>('</a:t>
            </a:r>
            <a:r>
              <a:rPr lang="en-US" sz="1400" b="0" dirty="0" err="1">
                <a:solidFill>
                  <a:schemeClr val="accent6">
                    <a:lumMod val="75000"/>
                  </a:schemeClr>
                </a:solidFill>
                <a:effectLst/>
                <a:latin typeface="Consolas" panose="020B0609020204030204" pitchFamily="49" charset="0"/>
              </a:rPr>
              <a:t>img</a:t>
            </a:r>
            <a:r>
              <a:rPr lang="en-US" sz="1400" b="0" dirty="0">
                <a:solidFill>
                  <a:schemeClr val="accent6">
                    <a:lumMod val="75000"/>
                  </a:schemeClr>
                </a:solidFill>
                <a:effectLst/>
                <a:latin typeface="Consolas" panose="020B0609020204030204" pitchFamily="49" charset="0"/>
              </a:rPr>
              <a:t>')[0].</a:t>
            </a:r>
            <a:r>
              <a:rPr lang="en-US" sz="1400" b="0" dirty="0" err="1">
                <a:solidFill>
                  <a:schemeClr val="accent6">
                    <a:lumMod val="75000"/>
                  </a:schemeClr>
                </a:solidFill>
                <a:effectLst/>
                <a:latin typeface="Consolas" panose="020B0609020204030204" pitchFamily="49" charset="0"/>
              </a:rPr>
              <a:t>src</a:t>
            </a:r>
            <a:r>
              <a:rPr lang="en-US" sz="1400" b="0" dirty="0">
                <a:solidFill>
                  <a:schemeClr val="accent6">
                    <a:lumMod val="75000"/>
                  </a:schemeClr>
                </a:solidFill>
                <a:effectLst/>
                <a:latin typeface="Consolas" panose="020B0609020204030204" pitchFamily="49" charset="0"/>
              </a:rPr>
              <a:t> = songs[</a:t>
            </a:r>
            <a:r>
              <a:rPr lang="en-US" sz="1400" b="0" dirty="0" err="1">
                <a:solidFill>
                  <a:schemeClr val="accent6">
                    <a:lumMod val="75000"/>
                  </a:schemeClr>
                </a:solidFill>
                <a:effectLst/>
                <a:latin typeface="Consolas" panose="020B0609020204030204" pitchFamily="49" charset="0"/>
              </a:rPr>
              <a:t>i</a:t>
            </a:r>
            <a:r>
              <a:rPr lang="en-US" sz="1400" b="0" dirty="0">
                <a:solidFill>
                  <a:schemeClr val="accent6">
                    <a:lumMod val="75000"/>
                  </a:schemeClr>
                </a:solidFill>
                <a:effectLst/>
                <a:latin typeface="Consolas" panose="020B0609020204030204" pitchFamily="49" charset="0"/>
              </a:rPr>
              <a:t>].poster;</a:t>
            </a:r>
          </a:p>
          <a:p>
            <a:pPr algn="ctr"/>
            <a:r>
              <a:rPr lang="en-US" sz="1400" b="0" dirty="0">
                <a:solidFill>
                  <a:schemeClr val="accent6">
                    <a:lumMod val="75000"/>
                  </a:schemeClr>
                </a:solidFill>
                <a:effectLst/>
                <a:latin typeface="Consolas" panose="020B0609020204030204" pitchFamily="49" charset="0"/>
              </a:rPr>
              <a:t>    </a:t>
            </a:r>
            <a:r>
              <a:rPr lang="en-US" sz="1400" b="0" dirty="0" err="1">
                <a:solidFill>
                  <a:schemeClr val="accent6">
                    <a:lumMod val="75000"/>
                  </a:schemeClr>
                </a:solidFill>
                <a:effectLst/>
                <a:latin typeface="Consolas" panose="020B0609020204030204" pitchFamily="49" charset="0"/>
              </a:rPr>
              <a:t>element.getElementsByTagName</a:t>
            </a:r>
            <a:r>
              <a:rPr lang="en-US" sz="1400" b="0" dirty="0">
                <a:solidFill>
                  <a:schemeClr val="accent6">
                    <a:lumMod val="75000"/>
                  </a:schemeClr>
                </a:solidFill>
                <a:effectLst/>
                <a:latin typeface="Consolas" panose="020B0609020204030204" pitchFamily="49" charset="0"/>
              </a:rPr>
              <a:t>('h5')[0].</a:t>
            </a:r>
            <a:r>
              <a:rPr lang="en-US" sz="1400" b="0" dirty="0" err="1">
                <a:solidFill>
                  <a:schemeClr val="accent6">
                    <a:lumMod val="75000"/>
                  </a:schemeClr>
                </a:solidFill>
                <a:effectLst/>
                <a:latin typeface="Consolas" panose="020B0609020204030204" pitchFamily="49" charset="0"/>
              </a:rPr>
              <a:t>innerHTML</a:t>
            </a:r>
            <a:r>
              <a:rPr lang="en-US" sz="1400" b="0" dirty="0">
                <a:solidFill>
                  <a:schemeClr val="accent6">
                    <a:lumMod val="75000"/>
                  </a:schemeClr>
                </a:solidFill>
                <a:effectLst/>
                <a:latin typeface="Consolas" panose="020B0609020204030204" pitchFamily="49" charset="0"/>
              </a:rPr>
              <a:t> = songs[</a:t>
            </a:r>
            <a:r>
              <a:rPr lang="en-US" sz="1400" b="0" dirty="0" err="1">
                <a:solidFill>
                  <a:schemeClr val="accent6">
                    <a:lumMod val="75000"/>
                  </a:schemeClr>
                </a:solidFill>
                <a:effectLst/>
                <a:latin typeface="Consolas" panose="020B0609020204030204" pitchFamily="49" charset="0"/>
              </a:rPr>
              <a:t>i</a:t>
            </a:r>
            <a:r>
              <a:rPr lang="en-US" sz="1400" b="0" dirty="0">
                <a:solidFill>
                  <a:schemeClr val="accent6">
                    <a:lumMod val="75000"/>
                  </a:schemeClr>
                </a:solidFill>
                <a:effectLst/>
                <a:latin typeface="Consolas" panose="020B0609020204030204" pitchFamily="49" charset="0"/>
              </a:rPr>
              <a:t>].</a:t>
            </a:r>
            <a:r>
              <a:rPr lang="en-US" sz="1400" b="0" dirty="0" err="1">
                <a:solidFill>
                  <a:schemeClr val="accent6">
                    <a:lumMod val="75000"/>
                  </a:schemeClr>
                </a:solidFill>
                <a:effectLst/>
                <a:latin typeface="Consolas" panose="020B0609020204030204" pitchFamily="49" charset="0"/>
              </a:rPr>
              <a:t>songName</a:t>
            </a:r>
            <a:r>
              <a:rPr lang="en-US" sz="1400" b="0" dirty="0">
                <a:solidFill>
                  <a:schemeClr val="accent6">
                    <a:lumMod val="75000"/>
                  </a:schemeClr>
                </a:solidFill>
                <a:effectLst/>
                <a:latin typeface="Consolas" panose="020B0609020204030204" pitchFamily="49" charset="0"/>
              </a:rPr>
              <a:t>;</a:t>
            </a:r>
          </a:p>
          <a:p>
            <a:pPr algn="ctr"/>
            <a:r>
              <a:rPr lang="en-US" sz="1400" b="0" dirty="0">
                <a:solidFill>
                  <a:schemeClr val="accent6">
                    <a:lumMod val="75000"/>
                  </a:schemeClr>
                </a:solidFill>
                <a:effectLst/>
                <a:latin typeface="Consolas" panose="020B0609020204030204" pitchFamily="49" charset="0"/>
              </a:rPr>
              <a:t>})</a:t>
            </a:r>
          </a:p>
          <a:p>
            <a:pPr marL="285750" indent="-285750" algn="ctr">
              <a:buFont typeface="Arial" panose="020B0604020202020204" pitchFamily="34" charset="0"/>
              <a:buChar char="•"/>
            </a:pPr>
            <a:r>
              <a:rPr lang="en-US" sz="1600" dirty="0">
                <a:latin typeface="Consolas" panose="020B0609020204030204" pitchFamily="49" charset="0"/>
              </a:rPr>
              <a:t> In music website,currentstart could represent an element displaying the </a:t>
            </a:r>
            <a:r>
              <a:rPr lang="en-US" sz="1600" dirty="0" err="1">
                <a:latin typeface="Consolas" panose="020B0609020204030204" pitchFamily="49" charset="0"/>
              </a:rPr>
              <a:t>currnt</a:t>
            </a:r>
            <a:r>
              <a:rPr lang="en-US" sz="1600" dirty="0">
                <a:latin typeface="Consolas" panose="020B0609020204030204" pitchFamily="49" charset="0"/>
              </a:rPr>
              <a:t> playback time of a track.</a:t>
            </a:r>
            <a:endParaRPr lang="en-US" sz="1600" b="0" dirty="0">
              <a:effectLst/>
              <a:latin typeface="Consolas" panose="020B0609020204030204" pitchFamily="49" charset="0"/>
            </a:endParaRPr>
          </a:p>
          <a:p>
            <a:r>
              <a:rPr lang="en-US" sz="1600" dirty="0">
                <a:solidFill>
                  <a:schemeClr val="accent6"/>
                </a:solidFill>
                <a:latin typeface="Consolas" panose="020B0609020204030204" pitchFamily="49" charset="0"/>
              </a:rPr>
              <a:t>  </a:t>
            </a:r>
          </a:p>
          <a:p>
            <a:r>
              <a:rPr lang="en-US" sz="1600" b="0" dirty="0">
                <a:solidFill>
                  <a:schemeClr val="accent6"/>
                </a:solidFill>
                <a:effectLst/>
                <a:latin typeface="Consolas" panose="020B0609020204030204" pitchFamily="49" charset="0"/>
              </a:rPr>
              <a:t>   let </a:t>
            </a:r>
            <a:r>
              <a:rPr lang="en-US" sz="1600" b="0" dirty="0" err="1">
                <a:solidFill>
                  <a:schemeClr val="accent6"/>
                </a:solidFill>
                <a:effectLst/>
                <a:latin typeface="Consolas" panose="020B0609020204030204" pitchFamily="49" charset="0"/>
              </a:rPr>
              <a:t>currentStart</a:t>
            </a:r>
            <a:r>
              <a:rPr lang="en-US" sz="1600" b="0" dirty="0">
                <a:solidFill>
                  <a:schemeClr val="accent6"/>
                </a:solidFill>
                <a:effectLst/>
                <a:latin typeface="Consolas" panose="020B0609020204030204" pitchFamily="49" charset="0"/>
              </a:rPr>
              <a:t> = </a:t>
            </a:r>
            <a:r>
              <a:rPr lang="en-US" sz="1600" b="0" dirty="0" err="1">
                <a:solidFill>
                  <a:schemeClr val="accent6"/>
                </a:solidFill>
                <a:effectLst/>
                <a:latin typeface="Consolas" panose="020B0609020204030204" pitchFamily="49" charset="0"/>
              </a:rPr>
              <a:t>document.getElementById</a:t>
            </a:r>
            <a:r>
              <a:rPr lang="en-US" sz="1600" b="0" dirty="0">
                <a:solidFill>
                  <a:schemeClr val="accent6"/>
                </a:solidFill>
                <a:effectLst/>
                <a:latin typeface="Consolas" panose="020B0609020204030204" pitchFamily="49" charset="0"/>
              </a:rPr>
              <a:t>('</a:t>
            </a:r>
            <a:r>
              <a:rPr lang="en-US" sz="1600" b="0" dirty="0" err="1">
                <a:solidFill>
                  <a:schemeClr val="accent6"/>
                </a:solidFill>
                <a:effectLst/>
                <a:latin typeface="Consolas" panose="020B0609020204030204" pitchFamily="49" charset="0"/>
              </a:rPr>
              <a:t>currentStart</a:t>
            </a:r>
            <a:r>
              <a:rPr lang="en-US" sz="1600" b="0" dirty="0">
                <a:solidFill>
                  <a:schemeClr val="accent6"/>
                </a:solidFill>
                <a:effectLst/>
                <a:latin typeface="Consolas" panose="020B0609020204030204" pitchFamily="49" charset="0"/>
              </a:rPr>
              <a:t>’);</a:t>
            </a:r>
          </a:p>
          <a:p>
            <a:endParaRPr lang="en-US" sz="1600" dirty="0">
              <a:solidFill>
                <a:schemeClr val="accent6"/>
              </a:solidFill>
              <a:latin typeface="Consolas" panose="020B0609020204030204" pitchFamily="49" charset="0"/>
            </a:endParaRPr>
          </a:p>
          <a:p>
            <a:endParaRPr lang="en-US" sz="1600" b="0" dirty="0">
              <a:solidFill>
                <a:schemeClr val="accent6"/>
              </a:solidFill>
              <a:effectLst/>
              <a:latin typeface="Consolas" panose="020B0609020204030204" pitchFamily="49" charset="0"/>
            </a:endParaRPr>
          </a:p>
          <a:p>
            <a:pPr marL="285750" indent="-285750">
              <a:buFont typeface="Arial" panose="020B0604020202020204" pitchFamily="34" charset="0"/>
              <a:buChar char="•"/>
            </a:pPr>
            <a:r>
              <a:rPr lang="en-US" sz="1600" b="0" dirty="0">
                <a:effectLst/>
                <a:latin typeface="Consolas" panose="020B0609020204030204" pitchFamily="49" charset="0"/>
              </a:rPr>
              <a:t>To refer imag</a:t>
            </a:r>
            <a:r>
              <a:rPr lang="en-US" sz="1600" dirty="0">
                <a:latin typeface="Consolas" panose="020B0609020204030204" pitchFamily="49" charset="0"/>
              </a:rPr>
              <a:t>e represents a dynamic </a:t>
            </a:r>
            <a:r>
              <a:rPr lang="en-US" sz="1600" dirty="0" err="1">
                <a:latin typeface="Consolas" panose="020B0609020204030204" pitchFamily="49" charset="0"/>
              </a:rPr>
              <a:t>valueand</a:t>
            </a:r>
            <a:r>
              <a:rPr lang="en-US" sz="1600" dirty="0">
                <a:latin typeface="Consolas" panose="020B0609020204030204" pitchFamily="49" charset="0"/>
              </a:rPr>
              <a:t> updating the image based on current playlist.</a:t>
            </a:r>
          </a:p>
          <a:p>
            <a:r>
              <a:rPr lang="en-US" sz="1600" dirty="0">
                <a:latin typeface="Consolas" panose="020B0609020204030204" pitchFamily="49" charset="0"/>
              </a:rPr>
              <a:t>          </a:t>
            </a:r>
            <a:r>
              <a:rPr lang="en-US" sz="1600" dirty="0" err="1">
                <a:solidFill>
                  <a:schemeClr val="accent6"/>
                </a:solidFill>
                <a:latin typeface="Consolas" panose="020B0609020204030204" pitchFamily="49" charset="0"/>
              </a:rPr>
              <a:t>play.src</a:t>
            </a:r>
            <a:r>
              <a:rPr lang="en-US" sz="1600" dirty="0">
                <a:solidFill>
                  <a:schemeClr val="accent6"/>
                </a:solidFill>
                <a:latin typeface="Consolas" panose="020B0609020204030204" pitchFamily="49" charset="0"/>
              </a:rPr>
              <a:t>=‘</a:t>
            </a:r>
            <a:r>
              <a:rPr lang="en-US" sz="1600" dirty="0" err="1">
                <a:solidFill>
                  <a:schemeClr val="accent6"/>
                </a:solidFill>
                <a:latin typeface="Consolas" panose="020B0609020204030204" pitchFamily="49" charset="0"/>
              </a:rPr>
              <a:t>img</a:t>
            </a:r>
            <a:r>
              <a:rPr lang="en-US" sz="1600" dirty="0">
                <a:solidFill>
                  <a:schemeClr val="accent6"/>
                </a:solidFill>
                <a:latin typeface="Consolas" panose="020B0609020204030204" pitchFamily="49" charset="0"/>
              </a:rPr>
              <a:t>/${index}.jpg’;</a:t>
            </a:r>
            <a:endParaRPr lang="en-US" sz="1600" b="0" dirty="0">
              <a:solidFill>
                <a:schemeClr val="accent6"/>
              </a:solidFill>
              <a:effectLst/>
              <a:latin typeface="Consolas" panose="020B0609020204030204" pitchFamily="49" charset="0"/>
            </a:endParaRPr>
          </a:p>
          <a:p>
            <a:endParaRPr lang="en-US" sz="1600" dirty="0">
              <a:latin typeface="Consolas" panose="020B0609020204030204" pitchFamily="49" charset="0"/>
            </a:endParaRPr>
          </a:p>
          <a:p>
            <a:r>
              <a:rPr lang="en-US" sz="1600" dirty="0">
                <a:latin typeface="Consolas" panose="020B0609020204030204" pitchFamily="49" charset="0"/>
              </a:rPr>
              <a:t>   </a:t>
            </a:r>
          </a:p>
        </p:txBody>
      </p:sp>
      <p:sp>
        <p:nvSpPr>
          <p:cNvPr id="6" name="TextBox 5">
            <a:extLst>
              <a:ext uri="{FF2B5EF4-FFF2-40B4-BE49-F238E27FC236}">
                <a16:creationId xmlns:a16="http://schemas.microsoft.com/office/drawing/2014/main" id="{2F125FD4-D97E-E675-F722-3B3E74753589}"/>
              </a:ext>
            </a:extLst>
          </p:cNvPr>
          <p:cNvSpPr txBox="1"/>
          <p:nvPr/>
        </p:nvSpPr>
        <p:spPr>
          <a:xfrm>
            <a:off x="467544" y="3212976"/>
            <a:ext cx="8280920" cy="792088"/>
          </a:xfrm>
          <a:prstGeom prst="rect">
            <a:avLst/>
          </a:prstGeom>
          <a:noFill/>
          <a:ln>
            <a:solidFill>
              <a:srgbClr val="00206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D5F9F9F4-018A-1FD8-44C4-F67507A837D0}"/>
              </a:ext>
            </a:extLst>
          </p:cNvPr>
          <p:cNvSpPr txBox="1"/>
          <p:nvPr/>
        </p:nvSpPr>
        <p:spPr>
          <a:xfrm>
            <a:off x="283129" y="4725144"/>
            <a:ext cx="6696744" cy="432048"/>
          </a:xfrm>
          <a:prstGeom prst="rect">
            <a:avLst/>
          </a:prstGeom>
          <a:noFill/>
          <a:ln>
            <a:solidFill>
              <a:srgbClr val="00206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188C99A5-C4A3-851F-5F9C-4F622006623B}"/>
              </a:ext>
            </a:extLst>
          </p:cNvPr>
          <p:cNvSpPr txBox="1"/>
          <p:nvPr/>
        </p:nvSpPr>
        <p:spPr>
          <a:xfrm>
            <a:off x="1115616" y="6021288"/>
            <a:ext cx="3744416" cy="369332"/>
          </a:xfrm>
          <a:prstGeom prst="rect">
            <a:avLst/>
          </a:prstGeom>
          <a:noFill/>
          <a:ln>
            <a:solidFill>
              <a:srgbClr val="002060"/>
            </a:solidFill>
          </a:ln>
        </p:spPr>
        <p:txBody>
          <a:bodyPr wrap="square" rtlCol="0">
            <a:spAutoFit/>
          </a:bodyPr>
          <a:lstStyle/>
          <a:p>
            <a:endParaRPr lang="en-US" dirty="0"/>
          </a:p>
        </p:txBody>
      </p:sp>
    </p:spTree>
    <p:extLst>
      <p:ext uri="{BB962C8B-B14F-4D97-AF65-F5344CB8AC3E}">
        <p14:creationId xmlns:p14="http://schemas.microsoft.com/office/powerpoint/2010/main" val="2228715316"/>
      </p:ext>
    </p:extLst>
  </p:cSld>
  <p:clrMapOvr>
    <a:masterClrMapping/>
  </p:clrMapOvr>
  <p:transition spd="med">
    <p:cut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E781DF-F3F4-7B40-91F1-E840CBBC4AB1}"/>
              </a:ext>
            </a:extLst>
          </p:cNvPr>
          <p:cNvSpPr txBox="1"/>
          <p:nvPr/>
        </p:nvSpPr>
        <p:spPr>
          <a:xfrm>
            <a:off x="683568" y="671691"/>
            <a:ext cx="7632848"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To move  next or forward in right direction to scroll the music album.</a:t>
            </a:r>
          </a:p>
          <a:p>
            <a:pPr marL="285750" indent="-285750">
              <a:buFont typeface="Arial" panose="020B0604020202020204" pitchFamily="34" charset="0"/>
              <a:buChar char="•"/>
            </a:pPr>
            <a:endParaRPr lang="en-US" b="0" dirty="0">
              <a:solidFill>
                <a:srgbClr val="CCCCCC"/>
              </a:solidFill>
              <a:effectLst/>
              <a:latin typeface="Consolas" panose="020B0609020204030204" pitchFamily="49" charset="0"/>
            </a:endParaRPr>
          </a:p>
          <a:p>
            <a:pPr algn="ctr"/>
            <a:r>
              <a:rPr lang="en-US" dirty="0">
                <a:solidFill>
                  <a:srgbClr val="7030A0"/>
                </a:solidFill>
                <a:latin typeface="Consolas" panose="020B0609020204030204" pitchFamily="49" charset="0"/>
              </a:rPr>
              <a:t>let</a:t>
            </a:r>
            <a:r>
              <a:rPr lang="en-US" b="0" dirty="0">
                <a:solidFill>
                  <a:srgbClr val="CCCCCC"/>
                </a:solidFill>
                <a:effectLst/>
                <a:latin typeface="Consolas" panose="020B0609020204030204" pitchFamily="49" charset="0"/>
              </a:rPr>
              <a:t> </a:t>
            </a:r>
            <a:r>
              <a:rPr lang="en-US" b="0" dirty="0" err="1">
                <a:solidFill>
                  <a:schemeClr val="accent5">
                    <a:lumMod val="75000"/>
                  </a:schemeClr>
                </a:solidFill>
                <a:effectLst/>
                <a:latin typeface="Consolas" panose="020B0609020204030204" pitchFamily="49" charset="0"/>
              </a:rPr>
              <a:t>right_scrolls</a:t>
            </a:r>
            <a:r>
              <a:rPr lang="en-US" b="0" dirty="0">
                <a:solidFill>
                  <a:schemeClr val="accent5">
                    <a:lumMod val="75000"/>
                  </a:schemeClr>
                </a:solidFill>
                <a:effectLst/>
                <a:latin typeface="Consolas" panose="020B0609020204030204" pitchFamily="49" charset="0"/>
              </a:rPr>
              <a:t> </a:t>
            </a:r>
            <a:r>
              <a:rPr lang="en-US" b="0" dirty="0" err="1">
                <a:solidFill>
                  <a:schemeClr val="accent5">
                    <a:lumMod val="75000"/>
                  </a:schemeClr>
                </a:solidFill>
                <a:effectLst/>
                <a:latin typeface="Consolas" panose="020B0609020204030204" pitchFamily="49" charset="0"/>
              </a:rPr>
              <a:t>document</a:t>
            </a:r>
            <a:r>
              <a:rPr lang="en-US" b="0" dirty="0" err="1">
                <a:solidFill>
                  <a:schemeClr val="accent6"/>
                </a:solidFill>
                <a:effectLst/>
                <a:latin typeface="Consolas" panose="020B0609020204030204" pitchFamily="49" charset="0"/>
              </a:rPr>
              <a:t>.getElementById</a:t>
            </a:r>
            <a:r>
              <a:rPr lang="en-US" b="0" dirty="0">
                <a:solidFill>
                  <a:schemeClr val="accent6"/>
                </a:solidFill>
                <a:effectLst/>
                <a:latin typeface="Consolas" panose="020B0609020204030204" pitchFamily="49" charset="0"/>
              </a:rPr>
              <a:t>('</a:t>
            </a:r>
            <a:r>
              <a:rPr lang="en-US" b="0" dirty="0" err="1">
                <a:solidFill>
                  <a:schemeClr val="accent6"/>
                </a:solidFill>
                <a:effectLst/>
                <a:latin typeface="Consolas" panose="020B0609020204030204" pitchFamily="49" charset="0"/>
              </a:rPr>
              <a:t>right_scrolls</a:t>
            </a:r>
            <a:r>
              <a:rPr lang="en-US" b="0" dirty="0">
                <a:solidFill>
                  <a:schemeClr val="accent6"/>
                </a:solidFill>
                <a:effectLst/>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0" dirty="0">
              <a:effectLst/>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For volume adjustment of  song played and </a:t>
            </a:r>
            <a:r>
              <a:rPr lang="en-US" dirty="0" err="1">
                <a:latin typeface="Consolas" panose="020B0609020204030204" pitchFamily="49" charset="0"/>
              </a:rPr>
              <a:t>controling</a:t>
            </a:r>
            <a:r>
              <a:rPr lang="en-US" dirty="0">
                <a:latin typeface="Consolas" panose="020B0609020204030204" pitchFamily="49" charset="0"/>
              </a:rPr>
              <a:t> the span of the song quality it acts. On click the music starts and there is a volume button to adjust the volume at he footer.</a:t>
            </a:r>
          </a:p>
          <a:p>
            <a:r>
              <a:rPr lang="en-US" b="0" dirty="0">
                <a:solidFill>
                  <a:srgbClr val="7030A0"/>
                </a:solidFill>
                <a:effectLst/>
                <a:latin typeface="Consolas" panose="020B0609020204030204" pitchFamily="49" charset="0"/>
              </a:rPr>
              <a:t>      </a:t>
            </a:r>
          </a:p>
          <a:p>
            <a:r>
              <a:rPr lang="en-US" dirty="0">
                <a:solidFill>
                  <a:srgbClr val="7030A0"/>
                </a:solidFill>
                <a:latin typeface="Consolas" panose="020B0609020204030204" pitchFamily="49" charset="0"/>
              </a:rPr>
              <a:t>     </a:t>
            </a:r>
            <a:r>
              <a:rPr lang="en-US" b="0" dirty="0">
                <a:solidFill>
                  <a:srgbClr val="7030A0"/>
                </a:solidFill>
                <a:effectLst/>
                <a:latin typeface="Consolas" panose="020B0609020204030204" pitchFamily="49" charset="0"/>
              </a:rPr>
              <a:t>{ let </a:t>
            </a:r>
            <a:r>
              <a:rPr lang="en-US" b="0" dirty="0" err="1">
                <a:solidFill>
                  <a:schemeClr val="accent6"/>
                </a:solidFill>
                <a:effectLst/>
                <a:latin typeface="Consolas" panose="020B0609020204030204" pitchFamily="49" charset="0"/>
              </a:rPr>
              <a:t>vol_a</a:t>
            </a:r>
            <a:r>
              <a:rPr lang="en-US" b="0" dirty="0">
                <a:solidFill>
                  <a:schemeClr val="accent6"/>
                </a:solidFill>
                <a:effectLst/>
                <a:latin typeface="Consolas" panose="020B0609020204030204" pitchFamily="49" charset="0"/>
              </a:rPr>
              <a:t> = </a:t>
            </a:r>
            <a:r>
              <a:rPr lang="en-US" b="0" dirty="0" err="1">
                <a:solidFill>
                  <a:schemeClr val="accent6"/>
                </a:solidFill>
                <a:effectLst/>
                <a:latin typeface="Consolas" panose="020B0609020204030204" pitchFamily="49" charset="0"/>
              </a:rPr>
              <a:t>vol.value</a:t>
            </a:r>
            <a:r>
              <a:rPr lang="en-US" b="0" dirty="0">
                <a:solidFill>
                  <a:schemeClr val="accent6"/>
                </a:solidFill>
                <a:effectLst/>
                <a:latin typeface="Consolas" panose="020B0609020204030204" pitchFamily="49" charset="0"/>
              </a:rPr>
              <a:t>;</a:t>
            </a:r>
            <a:r>
              <a:rPr lang="en-US" b="0" dirty="0">
                <a:solidFill>
                  <a:srgbClr val="7030A0"/>
                </a:solidFill>
                <a:effectLst/>
                <a:latin typeface="Consolas" panose="020B0609020204030204" pitchFamily="49" charset="0"/>
              </a:rPr>
              <a:t> }          </a:t>
            </a:r>
            <a:endParaRPr lang="en-US" b="0" dirty="0">
              <a:effectLst/>
              <a:latin typeface="Consolas" panose="020B0609020204030204" pitchFamily="49" charset="0"/>
            </a:endParaRPr>
          </a:p>
          <a:p>
            <a:pPr algn="r"/>
            <a:r>
              <a:rPr lang="en-US" dirty="0">
                <a:latin typeface="Consolas" panose="020B0609020204030204" pitchFamily="49" charset="0"/>
              </a:rPr>
              <a:t>                                  </a:t>
            </a:r>
            <a:endParaRPr lang="en-US" b="0" dirty="0">
              <a:effectLst/>
              <a:latin typeface="Consolas" panose="020B0609020204030204" pitchFamily="49" charset="0"/>
            </a:endParaRPr>
          </a:p>
          <a:p>
            <a:pPr marL="285750" indent="-285750">
              <a:buFont typeface="Arial" panose="020B0604020202020204" pitchFamily="34" charset="0"/>
              <a:buChar char="•"/>
            </a:pPr>
            <a:r>
              <a:rPr lang="en-US" dirty="0"/>
              <a:t>Filters the song array, to find the song object with an id matching index of the current song played (id or name ).</a:t>
            </a:r>
          </a:p>
          <a:p>
            <a:r>
              <a:rPr lang="en-US" dirty="0"/>
              <a:t>                 </a:t>
            </a:r>
          </a:p>
          <a:p>
            <a:r>
              <a:rPr lang="en-US" dirty="0"/>
              <a:t>                </a:t>
            </a:r>
            <a:r>
              <a:rPr lang="en-US" b="0" dirty="0">
                <a:solidFill>
                  <a:schemeClr val="accent6"/>
                </a:solidFill>
                <a:effectLst/>
                <a:latin typeface="Consolas" panose="020B0609020204030204" pitchFamily="49" charset="0"/>
              </a:rPr>
              <a:t>{</a:t>
            </a:r>
          </a:p>
          <a:p>
            <a:r>
              <a:rPr lang="en-US" b="0" dirty="0">
                <a:solidFill>
                  <a:schemeClr val="accent6"/>
                </a:solidFill>
                <a:effectLst/>
                <a:latin typeface="Consolas" panose="020B0609020204030204" pitchFamily="49" charset="0"/>
              </a:rPr>
              <a:t>       </a:t>
            </a:r>
            <a:r>
              <a:rPr lang="en-US" b="0" dirty="0">
                <a:solidFill>
                  <a:srgbClr val="7030A0"/>
                </a:solidFill>
                <a:effectLst/>
                <a:latin typeface="Consolas" panose="020B0609020204030204" pitchFamily="49" charset="0"/>
              </a:rPr>
              <a:t> let </a:t>
            </a:r>
            <a:r>
              <a:rPr lang="en-US" b="0" dirty="0">
                <a:solidFill>
                  <a:schemeClr val="accent6"/>
                </a:solidFill>
                <a:effectLst/>
                <a:latin typeface="Consolas" panose="020B0609020204030204" pitchFamily="49" charset="0"/>
              </a:rPr>
              <a:t>{</a:t>
            </a:r>
            <a:r>
              <a:rPr lang="en-US" b="0" dirty="0" err="1">
                <a:solidFill>
                  <a:schemeClr val="accent6"/>
                </a:solidFill>
                <a:effectLst/>
                <a:latin typeface="Consolas" panose="020B0609020204030204" pitchFamily="49" charset="0"/>
              </a:rPr>
              <a:t>songName</a:t>
            </a:r>
            <a:r>
              <a:rPr lang="en-US" b="0" dirty="0">
                <a:solidFill>
                  <a:schemeClr val="accent6"/>
                </a:solidFill>
                <a:effectLst/>
                <a:latin typeface="Consolas" panose="020B0609020204030204" pitchFamily="49" charset="0"/>
              </a:rPr>
              <a:t>} = </a:t>
            </a:r>
            <a:r>
              <a:rPr lang="en-US" b="0" dirty="0" err="1">
                <a:solidFill>
                  <a:schemeClr val="accent6"/>
                </a:solidFill>
                <a:effectLst/>
                <a:latin typeface="Consolas" panose="020B0609020204030204" pitchFamily="49" charset="0"/>
              </a:rPr>
              <a:t>ele</a:t>
            </a:r>
            <a:r>
              <a:rPr lang="en-US" b="0" dirty="0">
                <a:solidFill>
                  <a:schemeClr val="accent6"/>
                </a:solidFill>
                <a:effectLst/>
                <a:latin typeface="Consolas" panose="020B0609020204030204" pitchFamily="49" charset="0"/>
              </a:rPr>
              <a:t>;</a:t>
            </a:r>
          </a:p>
          <a:p>
            <a:r>
              <a:rPr lang="en-US" b="0" dirty="0">
                <a:solidFill>
                  <a:schemeClr val="accent6"/>
                </a:solidFill>
                <a:effectLst/>
                <a:latin typeface="Consolas" panose="020B0609020204030204" pitchFamily="49" charset="0"/>
              </a:rPr>
              <a:t>        </a:t>
            </a:r>
            <a:r>
              <a:rPr lang="en-US" b="0" dirty="0" err="1">
                <a:solidFill>
                  <a:schemeClr val="accent6"/>
                </a:solidFill>
                <a:effectLst/>
                <a:latin typeface="Consolas" panose="020B0609020204030204" pitchFamily="49" charset="0"/>
              </a:rPr>
              <a:t>title.innerHTML</a:t>
            </a:r>
            <a:r>
              <a:rPr lang="en-US" b="0" dirty="0">
                <a:solidFill>
                  <a:schemeClr val="accent6"/>
                </a:solidFill>
                <a:effectLst/>
                <a:latin typeface="Consolas" panose="020B0609020204030204" pitchFamily="49" charset="0"/>
              </a:rPr>
              <a:t> = </a:t>
            </a:r>
            <a:r>
              <a:rPr lang="en-US" b="0" dirty="0" err="1">
                <a:solidFill>
                  <a:schemeClr val="accent6"/>
                </a:solidFill>
                <a:effectLst/>
                <a:latin typeface="Consolas" panose="020B0609020204030204" pitchFamily="49" charset="0"/>
              </a:rPr>
              <a:t>songName</a:t>
            </a:r>
            <a:r>
              <a:rPr lang="en-US" b="0" dirty="0">
                <a:solidFill>
                  <a:schemeClr val="accent6"/>
                </a:solidFill>
                <a:effectLst/>
                <a:latin typeface="Consolas" panose="020B0609020204030204" pitchFamily="49" charset="0"/>
              </a:rPr>
              <a:t>;</a:t>
            </a:r>
          </a:p>
          <a:p>
            <a:r>
              <a:rPr lang="en-US" dirty="0">
                <a:solidFill>
                  <a:schemeClr val="accent6"/>
                </a:solidFill>
                <a:latin typeface="Consolas" panose="020B0609020204030204" pitchFamily="49" charset="0"/>
              </a:rPr>
              <a:t>        }</a:t>
            </a:r>
            <a:endParaRPr lang="en-US" b="0" dirty="0">
              <a:solidFill>
                <a:schemeClr val="accent6"/>
              </a:solidFill>
              <a:effectLst/>
              <a:latin typeface="Consolas" panose="020B0609020204030204" pitchFamily="49" charset="0"/>
            </a:endParaRPr>
          </a:p>
          <a:p>
            <a:endParaRPr lang="en-US" dirty="0"/>
          </a:p>
        </p:txBody>
      </p:sp>
      <p:sp>
        <p:nvSpPr>
          <p:cNvPr id="6" name="TextBox 5">
            <a:extLst>
              <a:ext uri="{FF2B5EF4-FFF2-40B4-BE49-F238E27FC236}">
                <a16:creationId xmlns:a16="http://schemas.microsoft.com/office/drawing/2014/main" id="{BBBD7705-E1CD-0298-55F1-C0B1493E7D5E}"/>
              </a:ext>
            </a:extLst>
          </p:cNvPr>
          <p:cNvSpPr txBox="1"/>
          <p:nvPr/>
        </p:nvSpPr>
        <p:spPr>
          <a:xfrm>
            <a:off x="683568" y="1218579"/>
            <a:ext cx="7632848" cy="576064"/>
          </a:xfrm>
          <a:prstGeom prst="rect">
            <a:avLst/>
          </a:prstGeom>
          <a:noFill/>
          <a:ln>
            <a:solidFill>
              <a:srgbClr val="00206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CA71CA0A-D23C-BB5C-CD8C-FACEBA7B7A90}"/>
              </a:ext>
            </a:extLst>
          </p:cNvPr>
          <p:cNvSpPr txBox="1"/>
          <p:nvPr/>
        </p:nvSpPr>
        <p:spPr>
          <a:xfrm>
            <a:off x="1377104" y="3430943"/>
            <a:ext cx="3456384" cy="369332"/>
          </a:xfrm>
          <a:prstGeom prst="rect">
            <a:avLst/>
          </a:prstGeom>
          <a:noFill/>
          <a:ln>
            <a:solidFill>
              <a:srgbClr val="00206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05BDD853-897A-5E2F-FB65-7DEA537EFCCE}"/>
              </a:ext>
            </a:extLst>
          </p:cNvPr>
          <p:cNvSpPr txBox="1"/>
          <p:nvPr/>
        </p:nvSpPr>
        <p:spPr>
          <a:xfrm>
            <a:off x="1387223" y="4785160"/>
            <a:ext cx="3888432" cy="1224136"/>
          </a:xfrm>
          <a:prstGeom prst="rect">
            <a:avLst/>
          </a:prstGeom>
          <a:noFill/>
          <a:ln>
            <a:solidFill>
              <a:srgbClr val="00206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B81714AE-2EB7-29CC-E27E-4C099C2E0A6F}"/>
              </a:ext>
            </a:extLst>
          </p:cNvPr>
          <p:cNvSpPr txBox="1"/>
          <p:nvPr/>
        </p:nvSpPr>
        <p:spPr>
          <a:xfrm>
            <a:off x="5560313" y="2810737"/>
            <a:ext cx="3312368" cy="1354217"/>
          </a:xfrm>
          <a:prstGeom prst="rect">
            <a:avLst/>
          </a:prstGeom>
          <a:noFill/>
          <a:ln>
            <a:noFill/>
          </a:ln>
        </p:spPr>
        <p:txBody>
          <a:bodyPr wrap="square" rtlCol="0">
            <a:spAutoFit/>
          </a:bodyPr>
          <a:lstStyle/>
          <a:p>
            <a:pPr algn="ctr"/>
            <a:endParaRPr lang="en-US" sz="1600" b="0" dirty="0">
              <a:effectLst/>
              <a:latin typeface="Consolas" panose="020B0609020204030204" pitchFamily="49" charset="0"/>
            </a:endParaRPr>
          </a:p>
          <a:p>
            <a:pPr algn="ctr"/>
            <a:r>
              <a:rPr lang="en-US" sz="1600" dirty="0">
                <a:latin typeface="Consolas" panose="020B0609020204030204" pitchFamily="49" charset="0"/>
              </a:rPr>
              <a:t>Where,                                   </a:t>
            </a:r>
            <a:r>
              <a:rPr lang="en-US" sz="1600" b="0" dirty="0">
                <a:effectLst/>
                <a:latin typeface="Consolas" panose="020B0609020204030204" pitchFamily="49" charset="0"/>
              </a:rPr>
              <a:t>Vol&lt;</a:t>
            </a:r>
            <a:r>
              <a:rPr lang="en-US" sz="1600" b="0" dirty="0">
                <a:solidFill>
                  <a:schemeClr val="accent6"/>
                </a:solidFill>
                <a:effectLst/>
                <a:latin typeface="Consolas" panose="020B0609020204030204" pitchFamily="49" charset="0"/>
              </a:rPr>
              <a:t>50</a:t>
            </a:r>
            <a:r>
              <a:rPr lang="en-US" sz="1600" b="0" dirty="0">
                <a:effectLst/>
                <a:latin typeface="Consolas" panose="020B0609020204030204" pitchFamily="49" charset="0"/>
              </a:rPr>
              <a:t>------{mute}       </a:t>
            </a:r>
            <a:r>
              <a:rPr lang="en-US" sz="1600" dirty="0">
                <a:latin typeface="Consolas" panose="020B0609020204030204" pitchFamily="49" charset="0"/>
              </a:rPr>
              <a:t>Vol&gt;</a:t>
            </a:r>
            <a:r>
              <a:rPr lang="en-US" sz="1600" dirty="0">
                <a:solidFill>
                  <a:schemeClr val="accent6"/>
                </a:solidFill>
                <a:latin typeface="Consolas" panose="020B0609020204030204" pitchFamily="49" charset="0"/>
              </a:rPr>
              <a:t>50</a:t>
            </a:r>
            <a:r>
              <a:rPr lang="en-US" sz="1600" dirty="0">
                <a:latin typeface="Consolas" panose="020B0609020204030204" pitchFamily="49" charset="0"/>
              </a:rPr>
              <a:t>------{Full}</a:t>
            </a:r>
            <a:endParaRPr lang="en-US" sz="1600"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494735159"/>
      </p:ext>
    </p:extLst>
  </p:cSld>
  <p:clrMapOvr>
    <a:masterClrMapping/>
  </p:clrMapOvr>
  <p:transition spd="med">
    <p:cut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0A2894-C8B7-9C05-8784-9D8169ACC30F}"/>
              </a:ext>
            </a:extLst>
          </p:cNvPr>
          <p:cNvSpPr/>
          <p:nvPr/>
        </p:nvSpPr>
        <p:spPr>
          <a:xfrm>
            <a:off x="2555776" y="80746"/>
            <a:ext cx="3450047" cy="646331"/>
          </a:xfrm>
          <a:prstGeom prst="rect">
            <a:avLst/>
          </a:prstGeom>
          <a:noFill/>
        </p:spPr>
        <p:txBody>
          <a:bodyPr wrap="none" lIns="91440" tIns="45720" rIns="91440" bIns="45720">
            <a:spAutoFit/>
          </a:bodyPr>
          <a:lstStyle/>
          <a:p>
            <a:pPr algn="ctr"/>
            <a:r>
              <a:rPr lang="en-US" sz="3600" b="1" cap="none" spc="0" dirty="0">
                <a:ln w="6600">
                  <a:solidFill>
                    <a:schemeClr val="accent2"/>
                  </a:solidFill>
                  <a:prstDash val="solid"/>
                </a:ln>
                <a:solidFill>
                  <a:srgbClr val="FFFFFF"/>
                </a:solidFill>
                <a:effectLst>
                  <a:outerShdw dist="38100" dir="2700000" algn="tl" rotWithShape="0">
                    <a:schemeClr val="accent2"/>
                  </a:outerShdw>
                </a:effectLst>
              </a:rPr>
              <a:t>Challenges Faced</a:t>
            </a:r>
          </a:p>
        </p:txBody>
      </p:sp>
      <p:sp>
        <p:nvSpPr>
          <p:cNvPr id="6" name="Rectangle 2">
            <a:extLst>
              <a:ext uri="{FF2B5EF4-FFF2-40B4-BE49-F238E27FC236}">
                <a16:creationId xmlns:a16="http://schemas.microsoft.com/office/drawing/2014/main" id="{98340472-F060-CEBD-9F45-AF6847D40A4D}"/>
              </a:ext>
            </a:extLst>
          </p:cNvPr>
          <p:cNvSpPr>
            <a:spLocks noChangeArrowheads="1"/>
          </p:cNvSpPr>
          <p:nvPr/>
        </p:nvSpPr>
        <p:spPr bwMode="auto">
          <a:xfrm>
            <a:off x="161764" y="759087"/>
            <a:ext cx="8820472"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Building a music streaming website using HTML, CSS, and JavaScript can be an exciting and rewarding</a:t>
            </a:r>
            <a:r>
              <a:rPr lang="en-US" altLang="en-US" sz="1400" dirty="0">
                <a:latin typeface="Consolas" panose="020B0609020204030204" pitchFamily="49" charset="0"/>
              </a:rPr>
              <a:t> </a:t>
            </a:r>
            <a:r>
              <a:rPr kumimoji="0" lang="en-US" altLang="en-US" sz="1400" b="0" i="0" u="none" strike="noStrike" cap="none" normalizeH="0" baseline="0" dirty="0">
                <a:ln>
                  <a:noFill/>
                </a:ln>
                <a:solidFill>
                  <a:schemeClr val="tx1"/>
                </a:solidFill>
                <a:effectLst/>
                <a:latin typeface="Consolas" panose="020B0609020204030204" pitchFamily="49" charset="0"/>
              </a:rPr>
              <a:t>project, but it also presents several challenges. Here's a breakdown of some of the most common issues you might encounter:</a:t>
            </a:r>
            <a:endParaRPr kumimoji="0" lang="en-US" altLang="en-US" sz="1400" b="1"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onsolas" panose="020B0609020204030204" pitchFamily="49" charset="0"/>
              </a:rPr>
              <a:t>1. </a:t>
            </a:r>
            <a:r>
              <a:rPr kumimoji="0" lang="en-US" altLang="en-US" sz="1600" b="1" i="0" u="none" strike="noStrike" cap="none" normalizeH="0" baseline="0" dirty="0">
                <a:ln>
                  <a:noFill/>
                </a:ln>
                <a:solidFill>
                  <a:srgbClr val="C00000"/>
                </a:solidFill>
                <a:effectLst/>
                <a:latin typeface="Consolas" panose="020B0609020204030204" pitchFamily="49" charset="0"/>
              </a:rPr>
              <a:t>Handling Audio Files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rgbClr val="C00000"/>
                </a:solidFill>
                <a:effectLst/>
                <a:latin typeface="Consolas" panose="020B0609020204030204" pitchFamily="49" charset="0"/>
              </a:rPr>
              <a:t>File Formats: </a:t>
            </a:r>
            <a:r>
              <a:rPr kumimoji="0" lang="en-US" altLang="en-US" sz="1400" b="0" i="0" u="none" strike="noStrike" cap="none" normalizeH="0" baseline="0" dirty="0">
                <a:ln>
                  <a:noFill/>
                </a:ln>
                <a:solidFill>
                  <a:schemeClr val="tx1"/>
                </a:solidFill>
                <a:effectLst/>
                <a:latin typeface="Consolas" panose="020B0609020204030204" pitchFamily="49" charset="0"/>
              </a:rPr>
              <a:t>Different audio file formats (MP3, WAV, OGG) require careful consideration since browsers may support some formats but not others. For instance, MP3 is widely supported, but the</a:t>
            </a:r>
            <a:r>
              <a:rPr lang="en-US" altLang="en-US" sz="1400" dirty="0">
                <a:latin typeface="Consolas" panose="020B0609020204030204" pitchFamily="49" charset="0"/>
              </a:rPr>
              <a:t> </a:t>
            </a:r>
            <a:r>
              <a:rPr kumimoji="0" lang="en-US" altLang="en-US" sz="1400" b="0" i="0" u="none" strike="noStrike" cap="none" normalizeH="0" baseline="0" dirty="0">
                <a:ln>
                  <a:noFill/>
                </a:ln>
                <a:solidFill>
                  <a:schemeClr val="tx1"/>
                </a:solidFill>
                <a:effectLst/>
                <a:latin typeface="Consolas" panose="020B0609020204030204" pitchFamily="49" charset="0"/>
              </a:rPr>
              <a:t>OGG format might be preferred for open-source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C00000"/>
                </a:solidFill>
                <a:effectLst/>
                <a:latin typeface="Consolas" panose="020B0609020204030204" pitchFamily="49" charset="0"/>
              </a:rPr>
              <a:t>Compression and Size: </a:t>
            </a:r>
            <a:r>
              <a:rPr kumimoji="0" lang="en-US" altLang="en-US" sz="1400" b="0" i="0" u="none" strike="noStrike" cap="none" normalizeH="0" baseline="0" dirty="0">
                <a:ln>
                  <a:noFill/>
                </a:ln>
                <a:solidFill>
                  <a:schemeClr val="tx1"/>
                </a:solidFill>
                <a:effectLst/>
                <a:latin typeface="Consolas" panose="020B0609020204030204" pitchFamily="49" charset="0"/>
              </a:rPr>
              <a:t>Large audio files can impact page load time and cause performance issues, especially for users with slower internet connections. Balancing file quality with size optimization is essential.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C00000"/>
                </a:solidFill>
                <a:effectLst/>
                <a:latin typeface="Consolas" panose="020B0609020204030204" pitchFamily="49" charset="0"/>
              </a:rPr>
              <a:t>Streaming vs. Downloading</a:t>
            </a:r>
            <a:r>
              <a:rPr kumimoji="0" lang="en-US" altLang="en-US" sz="1400" b="0" i="0" u="none" strike="noStrike" cap="none" normalizeH="0" baseline="0" dirty="0">
                <a:ln>
                  <a:noFill/>
                </a:ln>
                <a:solidFill>
                  <a:schemeClr val="tx1"/>
                </a:solidFill>
                <a:effectLst/>
                <a:latin typeface="Consolas" panose="020B0609020204030204" pitchFamily="49" charset="0"/>
              </a:rPr>
              <a:t>: If you're building a streaming site, you'll need to implement progressive downloading (streaming) so that users can start listening without waiting for the entire file to download.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onsolas" panose="020B0609020204030204" pitchFamily="49" charset="0"/>
              </a:rPr>
              <a:t>2. </a:t>
            </a:r>
            <a:r>
              <a:rPr kumimoji="0" lang="en-US" altLang="en-US" sz="1600" b="1" i="0" u="none" strike="noStrike" cap="none" normalizeH="0" baseline="0" dirty="0">
                <a:ln>
                  <a:noFill/>
                </a:ln>
                <a:solidFill>
                  <a:srgbClr val="C00000"/>
                </a:solidFill>
                <a:effectLst/>
                <a:latin typeface="Consolas" panose="020B0609020204030204" pitchFamily="49" charset="0"/>
              </a:rPr>
              <a:t>Audio Player Design and Controls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C00000"/>
                </a:solidFill>
                <a:effectLst/>
                <a:latin typeface="Consolas" panose="020B0609020204030204" pitchFamily="49" charset="0"/>
              </a:rPr>
              <a:t>Custom Controls: </a:t>
            </a:r>
            <a:r>
              <a:rPr kumimoji="0" lang="en-US" altLang="en-US" sz="1400" b="0" i="0" u="none" strike="noStrike" cap="none" normalizeH="0" baseline="0" dirty="0">
                <a:ln>
                  <a:noFill/>
                </a:ln>
                <a:solidFill>
                  <a:schemeClr val="tx1"/>
                </a:solidFill>
                <a:effectLst/>
                <a:latin typeface="Consolas" panose="020B0609020204030204" pitchFamily="49" charset="0"/>
              </a:rPr>
              <a:t>While HTML5 provides a native &lt;audio&gt; element with basic controls, customizing the audio player to match your design (play/pause buttons, volume control, seek bar, etc.) using just HTML, CSS, and JavaScript can be tricky.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C00000"/>
                </a:solidFill>
                <a:effectLst/>
                <a:latin typeface="Consolas" panose="020B0609020204030204" pitchFamily="49" charset="0"/>
              </a:rPr>
              <a:t>Responsive Design: </a:t>
            </a:r>
            <a:r>
              <a:rPr kumimoji="0" lang="en-US" altLang="en-US" sz="1400" b="0" i="0" u="none" strike="noStrike" cap="none" normalizeH="0" baseline="0" dirty="0">
                <a:ln>
                  <a:noFill/>
                </a:ln>
                <a:solidFill>
                  <a:schemeClr val="tx1"/>
                </a:solidFill>
                <a:effectLst/>
                <a:latin typeface="Consolas" panose="020B0609020204030204" pitchFamily="49" charset="0"/>
              </a:rPr>
              <a:t>Ensuring the audio player looks and works well on different devices (desktop, tablet, mobile) requires thoughtful design with responsive CSS and sometimes additional JavaScript to handle layout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C00000"/>
                </a:solidFill>
                <a:effectLst/>
                <a:latin typeface="Consolas" panose="020B0609020204030204" pitchFamily="49" charset="0"/>
              </a:rPr>
              <a:t>Cross-Browser Compatibility: </a:t>
            </a:r>
            <a:r>
              <a:rPr kumimoji="0" lang="en-US" altLang="en-US" sz="1400" b="0" i="0" u="none" strike="noStrike" cap="none" normalizeH="0" baseline="0" dirty="0">
                <a:ln>
                  <a:noFill/>
                </a:ln>
                <a:solidFill>
                  <a:schemeClr val="tx1"/>
                </a:solidFill>
                <a:effectLst/>
                <a:latin typeface="Consolas" panose="020B0609020204030204" pitchFamily="49" charset="0"/>
              </a:rPr>
              <a:t>The behavior of custom audio players may vary across browsers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onsolas" panose="020B0609020204030204" pitchFamily="49" charset="0"/>
              </a:rPr>
              <a:t>(Chrome, Firefox, Safari, etc.), so extensive testing and fallbacks may be required.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4691276"/>
      </p:ext>
    </p:extLst>
  </p:cSld>
  <p:clrMapOvr>
    <a:masterClrMapping/>
  </p:clrMapOvr>
  <p:transition spd="med">
    <p:cut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0A2894-C8B7-9C05-8784-9D8169ACC30F}"/>
              </a:ext>
            </a:extLst>
          </p:cNvPr>
          <p:cNvSpPr/>
          <p:nvPr/>
        </p:nvSpPr>
        <p:spPr>
          <a:xfrm>
            <a:off x="2555776" y="80746"/>
            <a:ext cx="3450047" cy="646331"/>
          </a:xfrm>
          <a:prstGeom prst="rect">
            <a:avLst/>
          </a:prstGeom>
          <a:noFill/>
        </p:spPr>
        <p:txBody>
          <a:bodyPr wrap="none" lIns="91440" tIns="45720" rIns="91440" bIns="45720">
            <a:spAutoFit/>
          </a:bodyPr>
          <a:lstStyle/>
          <a:p>
            <a:pPr algn="ctr"/>
            <a:r>
              <a:rPr lang="en-US" sz="3600" b="1" cap="none" spc="0" dirty="0">
                <a:ln w="6600">
                  <a:solidFill>
                    <a:schemeClr val="accent2"/>
                  </a:solidFill>
                  <a:prstDash val="solid"/>
                </a:ln>
                <a:solidFill>
                  <a:srgbClr val="FFFFFF"/>
                </a:solidFill>
                <a:effectLst>
                  <a:outerShdw dist="38100" dir="2700000" algn="tl" rotWithShape="0">
                    <a:schemeClr val="accent2"/>
                  </a:outerShdw>
                </a:effectLst>
              </a:rPr>
              <a:t>Challenges Faced</a:t>
            </a:r>
          </a:p>
        </p:txBody>
      </p:sp>
      <p:sp>
        <p:nvSpPr>
          <p:cNvPr id="6" name="Rectangle 2">
            <a:extLst>
              <a:ext uri="{FF2B5EF4-FFF2-40B4-BE49-F238E27FC236}">
                <a16:creationId xmlns:a16="http://schemas.microsoft.com/office/drawing/2014/main" id="{98340472-F060-CEBD-9F45-AF6847D40A4D}"/>
              </a:ext>
            </a:extLst>
          </p:cNvPr>
          <p:cNvSpPr>
            <a:spLocks noChangeArrowheads="1"/>
          </p:cNvSpPr>
          <p:nvPr/>
        </p:nvSpPr>
        <p:spPr bwMode="auto">
          <a:xfrm>
            <a:off x="179512" y="836712"/>
            <a:ext cx="8820472"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3</a:t>
            </a:r>
            <a:r>
              <a:rPr lang="en-US" sz="1400" b="1" dirty="0">
                <a:solidFill>
                  <a:srgbClr val="C00000"/>
                </a:solidFill>
                <a:latin typeface="Consolas" panose="020B0609020204030204" pitchFamily="49" charset="0"/>
              </a:rPr>
              <a:t>. </a:t>
            </a:r>
            <a:r>
              <a:rPr lang="en-US" sz="1600" b="1" dirty="0">
                <a:solidFill>
                  <a:srgbClr val="C00000"/>
                </a:solidFill>
                <a:latin typeface="Consolas" panose="020B0609020204030204" pitchFamily="49" charset="0"/>
              </a:rPr>
              <a:t>Error Handling and Edge Cases</a:t>
            </a:r>
          </a:p>
          <a:p>
            <a:pPr>
              <a:buFont typeface="Arial" panose="020B0604020202020204" pitchFamily="34" charset="0"/>
              <a:buChar char="•"/>
            </a:pPr>
            <a:r>
              <a:rPr lang="en-US" sz="1600" b="1" dirty="0">
                <a:solidFill>
                  <a:srgbClr val="C00000"/>
                </a:solidFill>
                <a:latin typeface="Consolas" panose="020B0609020204030204" pitchFamily="49" charset="0"/>
              </a:rPr>
              <a:t>Playback Errors: </a:t>
            </a:r>
            <a:r>
              <a:rPr lang="en-US" sz="1600" dirty="0">
                <a:latin typeface="Consolas" panose="020B0609020204030204" pitchFamily="49" charset="0"/>
              </a:rPr>
              <a:t>Handling situations where audio files fail to load or play due to network issues, unsupported formats, or corrupted files is critical. Providing clear error messages and fallback solutions (like default content or retry options) is essential.</a:t>
            </a:r>
          </a:p>
          <a:p>
            <a:pPr>
              <a:buFont typeface="Arial" panose="020B0604020202020204" pitchFamily="34" charset="0"/>
              <a:buChar char="•"/>
            </a:pPr>
            <a:r>
              <a:rPr lang="en-US" sz="1600" b="1" dirty="0">
                <a:solidFill>
                  <a:srgbClr val="C00000"/>
                </a:solidFill>
                <a:latin typeface="Consolas" panose="020B0609020204030204" pitchFamily="49" charset="0"/>
              </a:rPr>
              <a:t>Buffering: </a:t>
            </a:r>
            <a:r>
              <a:rPr lang="en-US" sz="1600" dirty="0">
                <a:latin typeface="Consolas" panose="020B0609020204030204" pitchFamily="49" charset="0"/>
              </a:rPr>
              <a:t>For streaming audio, buffering can occur, especially when the network is slow. Implementing smooth buffering indicators (e.g., loading spinners or progress bars) enhances the user experience.</a:t>
            </a:r>
          </a:p>
          <a:p>
            <a:endParaRPr lang="en-US" b="1" dirty="0">
              <a:solidFill>
                <a:srgbClr val="C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045525"/>
      </p:ext>
    </p:extLst>
  </p:cSld>
  <p:clrMapOvr>
    <a:masterClrMapping/>
  </p:clrMapOvr>
  <p:transition spd="med">
    <p:cut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DD1D8E-74C7-0540-853D-B24C698D9742}"/>
              </a:ext>
            </a:extLst>
          </p:cNvPr>
          <p:cNvSpPr/>
          <p:nvPr/>
        </p:nvSpPr>
        <p:spPr>
          <a:xfrm>
            <a:off x="3347864" y="89004"/>
            <a:ext cx="2314608"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Reference</a:t>
            </a:r>
          </a:p>
        </p:txBody>
      </p:sp>
      <p:graphicFrame>
        <p:nvGraphicFramePr>
          <p:cNvPr id="7" name="Table 6">
            <a:extLst>
              <a:ext uri="{FF2B5EF4-FFF2-40B4-BE49-F238E27FC236}">
                <a16:creationId xmlns:a16="http://schemas.microsoft.com/office/drawing/2014/main" id="{34F0A0E8-DAF7-474B-4ABF-4181B9EE5E41}"/>
              </a:ext>
            </a:extLst>
          </p:cNvPr>
          <p:cNvGraphicFramePr>
            <a:graphicFrameLocks noGrp="1"/>
          </p:cNvGraphicFramePr>
          <p:nvPr>
            <p:extLst>
              <p:ext uri="{D42A27DB-BD31-4B8C-83A1-F6EECF244321}">
                <p14:modId xmlns:p14="http://schemas.microsoft.com/office/powerpoint/2010/main" val="4094082670"/>
              </p:ext>
            </p:extLst>
          </p:nvPr>
        </p:nvGraphicFramePr>
        <p:xfrm>
          <a:off x="179512" y="796890"/>
          <a:ext cx="8671788" cy="5795352"/>
        </p:xfrm>
        <a:graphic>
          <a:graphicData uri="http://schemas.openxmlformats.org/drawingml/2006/table">
            <a:tbl>
              <a:tblPr firstRow="1" bandRow="1">
                <a:tableStyleId>{912C8C85-51F0-491E-9774-3900AFEF0FD7}</a:tableStyleId>
              </a:tblPr>
              <a:tblGrid>
                <a:gridCol w="6562966">
                  <a:extLst>
                    <a:ext uri="{9D8B030D-6E8A-4147-A177-3AD203B41FA5}">
                      <a16:colId xmlns:a16="http://schemas.microsoft.com/office/drawing/2014/main" val="4276081249"/>
                    </a:ext>
                  </a:extLst>
                </a:gridCol>
                <a:gridCol w="2108822">
                  <a:extLst>
                    <a:ext uri="{9D8B030D-6E8A-4147-A177-3AD203B41FA5}">
                      <a16:colId xmlns:a16="http://schemas.microsoft.com/office/drawing/2014/main" val="640812299"/>
                    </a:ext>
                  </a:extLst>
                </a:gridCol>
              </a:tblGrid>
              <a:tr h="327854">
                <a:tc>
                  <a:txBody>
                    <a:bodyPr/>
                    <a:lstStyle/>
                    <a:p>
                      <a:pPr algn="ctr"/>
                      <a:r>
                        <a:rPr lang="en-US" dirty="0"/>
                        <a:t>Reference link</a:t>
                      </a:r>
                    </a:p>
                  </a:txBody>
                  <a:tcPr/>
                </a:tc>
                <a:tc>
                  <a:txBody>
                    <a:bodyPr/>
                    <a:lstStyle/>
                    <a:p>
                      <a:pPr algn="ctr"/>
                      <a:r>
                        <a:rPr lang="en-US" dirty="0"/>
                        <a:t> </a:t>
                      </a:r>
                      <a:r>
                        <a:rPr lang="en-US" dirty="0" err="1"/>
                        <a:t>Images_name</a:t>
                      </a:r>
                      <a:endParaRPr lang="en-US" dirty="0"/>
                    </a:p>
                  </a:txBody>
                  <a:tcPr/>
                </a:tc>
                <a:extLst>
                  <a:ext uri="{0D108BD9-81ED-4DB2-BD59-A6C34878D82A}">
                    <a16:rowId xmlns:a16="http://schemas.microsoft.com/office/drawing/2014/main" val="3617277918"/>
                  </a:ext>
                </a:extLst>
              </a:tr>
              <a:tr h="339978">
                <a:tc>
                  <a:txBody>
                    <a:bodyPr/>
                    <a:lstStyle/>
                    <a:p>
                      <a:r>
                        <a:rPr lang="en-US" dirty="0">
                          <a:hlinkClick r:id="rId2"/>
                        </a:rPr>
                        <a:t>https://2.bp.blogspot.com/-aGSH1XEgQ4Q/XJUP4QZy5oI/AAAAAAAAAtg/ndnZmaPg-G0iECGjf3nJJXvGz70jN4fjwCLcBGAs/s1600/Cover.jpg</a:t>
                      </a:r>
                      <a:endParaRPr lang="en-US" dirty="0"/>
                    </a:p>
                  </a:txBody>
                  <a:tcPr/>
                </a:tc>
                <a:tc>
                  <a:txBody>
                    <a:bodyPr/>
                    <a:lstStyle/>
                    <a:p>
                      <a:pPr algn="ctr"/>
                      <a:endParaRPr lang="en-US" dirty="0"/>
                    </a:p>
                    <a:p>
                      <a:pPr algn="ctr"/>
                      <a:r>
                        <a:rPr lang="en-US" dirty="0"/>
                        <a:t>Image/7.jpg</a:t>
                      </a:r>
                    </a:p>
                  </a:txBody>
                  <a:tcPr/>
                </a:tc>
                <a:extLst>
                  <a:ext uri="{0D108BD9-81ED-4DB2-BD59-A6C34878D82A}">
                    <a16:rowId xmlns:a16="http://schemas.microsoft.com/office/drawing/2014/main" val="1411933676"/>
                  </a:ext>
                </a:extLst>
              </a:tr>
              <a:tr h="626079">
                <a:tc>
                  <a:txBody>
                    <a:bodyPr/>
                    <a:lstStyle/>
                    <a:p>
                      <a:pPr algn="l"/>
                      <a:r>
                        <a:rPr lang="en-US" dirty="0">
                          <a:hlinkClick r:id="rId3"/>
                        </a:rPr>
                        <a:t>https://im.indiatimes.in/content/2022/Dec/HD-wallpaperarjithsinghbollywoodsinger_63aabf4433151.jpg</a:t>
                      </a:r>
                      <a:endParaRPr lang="en-US" dirty="0"/>
                    </a:p>
                  </a:txBody>
                  <a:tcPr/>
                </a:tc>
                <a:tc>
                  <a:txBody>
                    <a:bodyPr/>
                    <a:lstStyle/>
                    <a:p>
                      <a:pPr algn="ctr"/>
                      <a:r>
                        <a:rPr lang="en-US" dirty="0"/>
                        <a:t>arjitsingh.jpg</a:t>
                      </a:r>
                    </a:p>
                  </a:txBody>
                  <a:tcPr/>
                </a:tc>
                <a:extLst>
                  <a:ext uri="{0D108BD9-81ED-4DB2-BD59-A6C34878D82A}">
                    <a16:rowId xmlns:a16="http://schemas.microsoft.com/office/drawing/2014/main" val="2291599374"/>
                  </a:ext>
                </a:extLst>
              </a:tr>
              <a:tr h="339978">
                <a:tc>
                  <a:txBody>
                    <a:bodyPr/>
                    <a:lstStyle/>
                    <a:p>
                      <a:endParaRPr lang="en-US" dirty="0"/>
                    </a:p>
                  </a:txBody>
                  <a:tcPr/>
                </a:tc>
                <a:tc>
                  <a:txBody>
                    <a:bodyPr/>
                    <a:lstStyle/>
                    <a:p>
                      <a:pPr algn="ctr"/>
                      <a:r>
                        <a:rPr lang="en-US" dirty="0"/>
                        <a:t>badashah.jpeg</a:t>
                      </a:r>
                    </a:p>
                  </a:txBody>
                  <a:tcPr/>
                </a:tc>
                <a:extLst>
                  <a:ext uri="{0D108BD9-81ED-4DB2-BD59-A6C34878D82A}">
                    <a16:rowId xmlns:a16="http://schemas.microsoft.com/office/drawing/2014/main" val="1728513726"/>
                  </a:ext>
                </a:extLst>
              </a:tr>
              <a:tr h="849944">
                <a:tc>
                  <a:txBody>
                    <a:bodyPr/>
                    <a:lstStyle/>
                    <a:p>
                      <a:r>
                        <a:rPr lang="en-US" dirty="0">
                          <a:hlinkClick r:id="rId4"/>
                        </a:rPr>
                        <a:t>https://media.architecturaldigest.com/photos/607704a1236d601d0dba908e/16:9/w_2560%2Cc_limit/1228604432</a:t>
                      </a:r>
                      <a:endParaRPr lang="en-US" dirty="0"/>
                    </a:p>
                    <a:p>
                      <a:endParaRPr lang="en-US" dirty="0"/>
                    </a:p>
                  </a:txBody>
                  <a:tcPr/>
                </a:tc>
                <a:tc>
                  <a:txBody>
                    <a:bodyPr/>
                    <a:lstStyle/>
                    <a:p>
                      <a:pPr algn="ctr"/>
                      <a:r>
                        <a:rPr lang="en-US" dirty="0"/>
                        <a:t>justinbieber.jpg</a:t>
                      </a:r>
                    </a:p>
                  </a:txBody>
                  <a:tcPr/>
                </a:tc>
                <a:extLst>
                  <a:ext uri="{0D108BD9-81ED-4DB2-BD59-A6C34878D82A}">
                    <a16:rowId xmlns:a16="http://schemas.microsoft.com/office/drawing/2014/main" val="494147981"/>
                  </a:ext>
                </a:extLst>
              </a:tr>
              <a:tr h="849944">
                <a:tc>
                  <a:txBody>
                    <a:bodyPr/>
                    <a:lstStyle/>
                    <a:p>
                      <a:r>
                        <a:rPr lang="en-US" dirty="0">
                          <a:hlinkClick r:id="rId5"/>
                        </a:rPr>
                        <a:t>https://ik.imagekit.io/j83rchiauw/A_List_Star/DinoJamesBiography.jpg</a:t>
                      </a:r>
                      <a:endParaRPr lang="en-US" dirty="0"/>
                    </a:p>
                  </a:txBody>
                  <a:tcPr/>
                </a:tc>
                <a:tc>
                  <a:txBody>
                    <a:bodyPr/>
                    <a:lstStyle/>
                    <a:p>
                      <a:pPr algn="ctr"/>
                      <a:r>
                        <a:rPr lang="en-US" dirty="0"/>
                        <a:t>dinojames.jpg</a:t>
                      </a:r>
                    </a:p>
                  </a:txBody>
                  <a:tcPr/>
                </a:tc>
                <a:extLst>
                  <a:ext uri="{0D108BD9-81ED-4DB2-BD59-A6C34878D82A}">
                    <a16:rowId xmlns:a16="http://schemas.microsoft.com/office/drawing/2014/main" val="3374866179"/>
                  </a:ext>
                </a:extLst>
              </a:tr>
              <a:tr h="1104928">
                <a:tc>
                  <a:txBody>
                    <a:bodyPr/>
                    <a:lstStyle/>
                    <a:p>
                      <a:r>
                        <a:rPr lang="en-US" dirty="0">
                          <a:hlinkClick r:id="rId6"/>
                        </a:rPr>
                        <a:t>https://www.iwmbuzz.com/wp-content/uploads/2022/02/jubin-nautiyals-songs-for-a-dance-with-your-loved-one-take-a-look-920x690.jpg</a:t>
                      </a:r>
                      <a:endParaRPr lang="en-US" dirty="0"/>
                    </a:p>
                  </a:txBody>
                  <a:tcPr/>
                </a:tc>
                <a:tc>
                  <a:txBody>
                    <a:bodyPr/>
                    <a:lstStyle/>
                    <a:p>
                      <a:pPr algn="ctr"/>
                      <a:r>
                        <a:rPr lang="en-US" dirty="0"/>
                        <a:t>jubinnautiyals.jpg</a:t>
                      </a:r>
                    </a:p>
                  </a:txBody>
                  <a:tcPr/>
                </a:tc>
                <a:extLst>
                  <a:ext uri="{0D108BD9-81ED-4DB2-BD59-A6C34878D82A}">
                    <a16:rowId xmlns:a16="http://schemas.microsoft.com/office/drawing/2014/main" val="1770436017"/>
                  </a:ext>
                </a:extLst>
              </a:tr>
              <a:tr h="469853">
                <a:tc>
                  <a:txBody>
                    <a:bodyPr/>
                    <a:lstStyle/>
                    <a:p>
                      <a:r>
                        <a:rPr lang="en-US" dirty="0">
                          <a:hlinkClick r:id="rId7"/>
                        </a:rPr>
                        <a:t>https://imgcache.joox.com/music/joox/photo_th_th/mid_singer_1000/5/4/7106e98198c278df85d3f5682c95c854.jpg</a:t>
                      </a:r>
                      <a:endParaRPr lang="en-US" dirty="0"/>
                    </a:p>
                  </a:txBody>
                  <a:tcPr/>
                </a:tc>
                <a:tc>
                  <a:txBody>
                    <a:bodyPr/>
                    <a:lstStyle/>
                    <a:p>
                      <a:pPr algn="ctr"/>
                      <a:r>
                        <a:rPr lang="en-US" dirty="0"/>
                        <a:t>Image/1.jpg</a:t>
                      </a:r>
                    </a:p>
                  </a:txBody>
                  <a:tcPr/>
                </a:tc>
                <a:extLst>
                  <a:ext uri="{0D108BD9-81ED-4DB2-BD59-A6C34878D82A}">
                    <a16:rowId xmlns:a16="http://schemas.microsoft.com/office/drawing/2014/main" val="2915485656"/>
                  </a:ext>
                </a:extLst>
              </a:tr>
            </a:tbl>
          </a:graphicData>
        </a:graphic>
      </p:graphicFrame>
    </p:spTree>
    <p:extLst>
      <p:ext uri="{BB962C8B-B14F-4D97-AF65-F5344CB8AC3E}">
        <p14:creationId xmlns:p14="http://schemas.microsoft.com/office/powerpoint/2010/main" val="3034063823"/>
      </p:ext>
    </p:extLst>
  </p:cSld>
  <p:clrMapOvr>
    <a:masterClrMapping/>
  </p:clrMapOvr>
  <p:transition spd="med">
    <p:cut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8B5F2B-6826-CC20-1BA9-2C05BC376A29}"/>
              </a:ext>
            </a:extLst>
          </p:cNvPr>
          <p:cNvGraphicFramePr>
            <a:graphicFrameLocks noGrp="1"/>
          </p:cNvGraphicFramePr>
          <p:nvPr>
            <p:extLst>
              <p:ext uri="{D42A27DB-BD31-4B8C-83A1-F6EECF244321}">
                <p14:modId xmlns:p14="http://schemas.microsoft.com/office/powerpoint/2010/main" val="841426819"/>
              </p:ext>
            </p:extLst>
          </p:nvPr>
        </p:nvGraphicFramePr>
        <p:xfrm>
          <a:off x="107504" y="151922"/>
          <a:ext cx="8856984" cy="6103246"/>
        </p:xfrm>
        <a:graphic>
          <a:graphicData uri="http://schemas.openxmlformats.org/drawingml/2006/table">
            <a:tbl>
              <a:tblPr firstRow="1" bandRow="1">
                <a:tableStyleId>{912C8C85-51F0-491E-9774-3900AFEF0FD7}</a:tableStyleId>
              </a:tblPr>
              <a:tblGrid>
                <a:gridCol w="5224782">
                  <a:extLst>
                    <a:ext uri="{9D8B030D-6E8A-4147-A177-3AD203B41FA5}">
                      <a16:colId xmlns:a16="http://schemas.microsoft.com/office/drawing/2014/main" val="1837857378"/>
                    </a:ext>
                  </a:extLst>
                </a:gridCol>
                <a:gridCol w="3632202">
                  <a:extLst>
                    <a:ext uri="{9D8B030D-6E8A-4147-A177-3AD203B41FA5}">
                      <a16:colId xmlns:a16="http://schemas.microsoft.com/office/drawing/2014/main" val="59721171"/>
                    </a:ext>
                  </a:extLst>
                </a:gridCol>
              </a:tblGrid>
              <a:tr h="437857">
                <a:tc>
                  <a:txBody>
                    <a:bodyPr/>
                    <a:lstStyle/>
                    <a:p>
                      <a:pPr algn="ctr"/>
                      <a:r>
                        <a:rPr lang="en-US" dirty="0"/>
                        <a:t>Reference link</a:t>
                      </a:r>
                    </a:p>
                  </a:txBody>
                  <a:tcPr/>
                </a:tc>
                <a:tc>
                  <a:txBody>
                    <a:bodyPr/>
                    <a:lstStyle/>
                    <a:p>
                      <a:pPr algn="ctr"/>
                      <a:r>
                        <a:rPr lang="en-US" dirty="0" err="1"/>
                        <a:t>Image_name</a:t>
                      </a:r>
                      <a:endParaRPr lang="en-US" dirty="0"/>
                    </a:p>
                  </a:txBody>
                  <a:tcPr/>
                </a:tc>
                <a:extLst>
                  <a:ext uri="{0D108BD9-81ED-4DB2-BD59-A6C34878D82A}">
                    <a16:rowId xmlns:a16="http://schemas.microsoft.com/office/drawing/2014/main" val="2199608593"/>
                  </a:ext>
                </a:extLst>
              </a:tr>
              <a:tr h="1183037">
                <a:tc>
                  <a:txBody>
                    <a:bodyPr/>
                    <a:lstStyle/>
                    <a:p>
                      <a:r>
                        <a:rPr lang="en-US" dirty="0">
                          <a:hlinkClick r:id="rId2"/>
                        </a:rPr>
                        <a:t>https://www.jiosaavn.com/song/dilbar/Byc-YRsJelA</a:t>
                      </a:r>
                      <a:endParaRPr lang="en-US" dirty="0"/>
                    </a:p>
                  </a:txBody>
                  <a:tcPr/>
                </a:tc>
                <a:tc>
                  <a:txBody>
                    <a:bodyPr/>
                    <a:lstStyle/>
                    <a:p>
                      <a:r>
                        <a:rPr lang="en-US" dirty="0"/>
                        <a:t>Dilbar song mp3</a:t>
                      </a:r>
                    </a:p>
                  </a:txBody>
                  <a:tcPr/>
                </a:tc>
                <a:extLst>
                  <a:ext uri="{0D108BD9-81ED-4DB2-BD59-A6C34878D82A}">
                    <a16:rowId xmlns:a16="http://schemas.microsoft.com/office/drawing/2014/main" val="2540005600"/>
                  </a:ext>
                </a:extLst>
              </a:tr>
              <a:tr h="1080120">
                <a:tc>
                  <a:txBody>
                    <a:bodyPr/>
                    <a:lstStyle/>
                    <a:p>
                      <a:r>
                        <a:rPr lang="en-US" dirty="0">
                          <a:hlinkClick r:id="rId3"/>
                        </a:rPr>
                        <a:t>https://drive.google.com/file/d/1GZtba-N81ggIYW182m7q5qgfToaG0H9p/view?usp=sharing</a:t>
                      </a:r>
                      <a:endParaRPr lang="en-US" dirty="0"/>
                    </a:p>
                  </a:txBody>
                  <a:tcPr/>
                </a:tc>
                <a:tc>
                  <a:txBody>
                    <a:bodyPr/>
                    <a:lstStyle/>
                    <a:p>
                      <a:r>
                        <a:rPr lang="en-US" dirty="0"/>
                        <a:t>Faded mp3 </a:t>
                      </a:r>
                    </a:p>
                  </a:txBody>
                  <a:tcPr/>
                </a:tc>
                <a:extLst>
                  <a:ext uri="{0D108BD9-81ED-4DB2-BD59-A6C34878D82A}">
                    <a16:rowId xmlns:a16="http://schemas.microsoft.com/office/drawing/2014/main" val="3050754770"/>
                  </a:ext>
                </a:extLst>
              </a:tr>
              <a:tr h="792088">
                <a:tc>
                  <a:txBody>
                    <a:bodyPr/>
                    <a:lstStyle/>
                    <a:p>
                      <a:r>
                        <a:rPr lang="en-US" dirty="0" err="1">
                          <a:hlinkClick r:id="rId4"/>
                        </a:rPr>
                        <a:t>Lagdi</a:t>
                      </a:r>
                      <a:r>
                        <a:rPr lang="en-US" dirty="0">
                          <a:hlinkClick r:id="rId4"/>
                        </a:rPr>
                        <a:t> Lahore Di</a:t>
                      </a:r>
                      <a:r>
                        <a:rPr lang="en-US" dirty="0"/>
                        <a:t> </a:t>
                      </a:r>
                      <a:r>
                        <a:rPr lang="en-US" dirty="0">
                          <a:solidFill>
                            <a:schemeClr val="tx2">
                              <a:lumMod val="60000"/>
                              <a:lumOff val="40000"/>
                            </a:schemeClr>
                          </a:solidFill>
                        </a:rPr>
                        <a:t>Mp3songdownload Pagworld.com</a:t>
                      </a:r>
                    </a:p>
                  </a:txBody>
                  <a:tcPr/>
                </a:tc>
                <a:tc>
                  <a:txBody>
                    <a:bodyPr/>
                    <a:lstStyle/>
                    <a:p>
                      <a:r>
                        <a:rPr lang="en-US" dirty="0"/>
                        <a:t>Lagid Lahore Di mp3</a:t>
                      </a:r>
                    </a:p>
                  </a:txBody>
                  <a:tcPr/>
                </a:tc>
                <a:extLst>
                  <a:ext uri="{0D108BD9-81ED-4DB2-BD59-A6C34878D82A}">
                    <a16:rowId xmlns:a16="http://schemas.microsoft.com/office/drawing/2014/main" val="1529346881"/>
                  </a:ext>
                </a:extLst>
              </a:tr>
              <a:tr h="849836">
                <a:tc>
                  <a:txBody>
                    <a:bodyPr/>
                    <a:lstStyle/>
                    <a:p>
                      <a:r>
                        <a:rPr lang="en-US" dirty="0">
                          <a:hlinkClick r:id="rId5"/>
                        </a:rPr>
                        <a:t>On My Way Mp3 Song Download Pagalworld.com</a:t>
                      </a:r>
                      <a:endParaRPr lang="en-US" dirty="0"/>
                    </a:p>
                  </a:txBody>
                  <a:tcPr/>
                </a:tc>
                <a:tc>
                  <a:txBody>
                    <a:bodyPr/>
                    <a:lstStyle/>
                    <a:p>
                      <a:r>
                        <a:rPr lang="en-US" dirty="0"/>
                        <a:t>On My Way song mp3</a:t>
                      </a:r>
                    </a:p>
                  </a:txBody>
                  <a:tcPr/>
                </a:tc>
                <a:extLst>
                  <a:ext uri="{0D108BD9-81ED-4DB2-BD59-A6C34878D82A}">
                    <a16:rowId xmlns:a16="http://schemas.microsoft.com/office/drawing/2014/main" val="1343375618"/>
                  </a:ext>
                </a:extLst>
              </a:tr>
              <a:tr h="943453">
                <a:tc>
                  <a:txBody>
                    <a:bodyPr/>
                    <a:lstStyle/>
                    <a:p>
                      <a:r>
                        <a:rPr lang="en-US" dirty="0">
                          <a:hlinkClick r:id="rId6"/>
                        </a:rPr>
                        <a:t>https://gaana.com/album/ae-dil-hai-mushkil</a:t>
                      </a:r>
                      <a:endParaRPr lang="en-US" dirty="0"/>
                    </a:p>
                  </a:txBody>
                  <a:tcPr/>
                </a:tc>
                <a:tc>
                  <a:txBody>
                    <a:bodyPr/>
                    <a:lstStyle/>
                    <a:p>
                      <a:r>
                        <a:rPr lang="en-US" dirty="0"/>
                        <a:t>Aa </a:t>
                      </a:r>
                      <a:r>
                        <a:rPr lang="en-US" dirty="0" err="1"/>
                        <a:t>dil</a:t>
                      </a:r>
                      <a:r>
                        <a:rPr lang="en-US" dirty="0"/>
                        <a:t> </a:t>
                      </a:r>
                      <a:r>
                        <a:rPr lang="en-US" dirty="0" err="1"/>
                        <a:t>hai</a:t>
                      </a:r>
                      <a:r>
                        <a:rPr lang="en-US" dirty="0"/>
                        <a:t> </a:t>
                      </a:r>
                      <a:r>
                        <a:rPr lang="en-US" dirty="0" err="1"/>
                        <a:t>mushkil</a:t>
                      </a:r>
                      <a:r>
                        <a:rPr lang="en-US" dirty="0"/>
                        <a:t> mp3</a:t>
                      </a:r>
                    </a:p>
                  </a:txBody>
                  <a:tcPr/>
                </a:tc>
                <a:extLst>
                  <a:ext uri="{0D108BD9-81ED-4DB2-BD59-A6C34878D82A}">
                    <a16:rowId xmlns:a16="http://schemas.microsoft.com/office/drawing/2014/main" val="4012614252"/>
                  </a:ext>
                </a:extLst>
              </a:tr>
              <a:tr h="816855">
                <a:tc>
                  <a:txBody>
                    <a:bodyPr/>
                    <a:lstStyle/>
                    <a:p>
                      <a:r>
                        <a:rPr lang="en-US" dirty="0">
                          <a:hlinkClick r:id="rId7"/>
                        </a:rPr>
                        <a:t>https://gaana.com/song/vaaste</a:t>
                      </a:r>
                      <a:endParaRPr lang="en-US" dirty="0"/>
                    </a:p>
                    <a:p>
                      <a:endParaRPr lang="en-US" dirty="0"/>
                    </a:p>
                  </a:txBody>
                  <a:tcPr/>
                </a:tc>
                <a:tc>
                  <a:txBody>
                    <a:bodyPr/>
                    <a:lstStyle/>
                    <a:p>
                      <a:r>
                        <a:rPr lang="en-US" dirty="0" err="1"/>
                        <a:t>Vaaste</a:t>
                      </a:r>
                      <a:r>
                        <a:rPr lang="en-US" dirty="0"/>
                        <a:t> mp3</a:t>
                      </a:r>
                    </a:p>
                  </a:txBody>
                  <a:tcPr/>
                </a:tc>
                <a:extLst>
                  <a:ext uri="{0D108BD9-81ED-4DB2-BD59-A6C34878D82A}">
                    <a16:rowId xmlns:a16="http://schemas.microsoft.com/office/drawing/2014/main" val="4039052012"/>
                  </a:ext>
                </a:extLst>
              </a:tr>
            </a:tbl>
          </a:graphicData>
        </a:graphic>
      </p:graphicFrame>
      <p:pic>
        <p:nvPicPr>
          <p:cNvPr id="4" name="Picture 3" descr="A person smiling with her hand on her face&#10;&#10;Description automatically generated">
            <a:extLst>
              <a:ext uri="{FF2B5EF4-FFF2-40B4-BE49-F238E27FC236}">
                <a16:creationId xmlns:a16="http://schemas.microsoft.com/office/drawing/2014/main" id="{4155AC51-1446-B026-7F5D-D388BF0AC2D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21987" y="5482108"/>
            <a:ext cx="937735" cy="773911"/>
          </a:xfrm>
          <a:prstGeom prst="rect">
            <a:avLst/>
          </a:prstGeom>
        </p:spPr>
      </p:pic>
      <p:pic>
        <p:nvPicPr>
          <p:cNvPr id="6" name="Picture 5" descr="A person in a red top and a person in a red dress&#10;&#10;Description automatically generated">
            <a:extLst>
              <a:ext uri="{FF2B5EF4-FFF2-40B4-BE49-F238E27FC236}">
                <a16:creationId xmlns:a16="http://schemas.microsoft.com/office/drawing/2014/main" id="{39BD7149-8C31-B9D1-2EBB-BE8883ED0B9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98419" y="654142"/>
            <a:ext cx="1129255" cy="1022669"/>
          </a:xfrm>
          <a:prstGeom prst="rect">
            <a:avLst/>
          </a:prstGeom>
        </p:spPr>
      </p:pic>
      <p:pic>
        <p:nvPicPr>
          <p:cNvPr id="8" name="Picture 7" descr="A person in a hoodie&#10;&#10;Description automatically generated">
            <a:extLst>
              <a:ext uri="{FF2B5EF4-FFF2-40B4-BE49-F238E27FC236}">
                <a16:creationId xmlns:a16="http://schemas.microsoft.com/office/drawing/2014/main" id="{01133039-AFC1-A857-E966-5233D23082E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95467" y="3662243"/>
            <a:ext cx="902665" cy="830895"/>
          </a:xfrm>
          <a:prstGeom prst="rect">
            <a:avLst/>
          </a:prstGeom>
        </p:spPr>
      </p:pic>
      <p:pic>
        <p:nvPicPr>
          <p:cNvPr id="10" name="Picture 9" descr="A person in a hoodie&#10;&#10;Description automatically generated">
            <a:extLst>
              <a:ext uri="{FF2B5EF4-FFF2-40B4-BE49-F238E27FC236}">
                <a16:creationId xmlns:a16="http://schemas.microsoft.com/office/drawing/2014/main" id="{B964D3C0-4EB3-C4C7-D725-8E212D5A3DA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11740" y="1864768"/>
            <a:ext cx="886486" cy="886486"/>
          </a:xfrm>
          <a:prstGeom prst="rect">
            <a:avLst/>
          </a:prstGeom>
        </p:spPr>
      </p:pic>
      <p:pic>
        <p:nvPicPr>
          <p:cNvPr id="12" name="Picture 11" descr="A movie poster of two people&#10;&#10;Description automatically generated">
            <a:extLst>
              <a:ext uri="{FF2B5EF4-FFF2-40B4-BE49-F238E27FC236}">
                <a16:creationId xmlns:a16="http://schemas.microsoft.com/office/drawing/2014/main" id="{21D5508B-93BB-374F-4EA6-A41D936259A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82565" y="4529312"/>
            <a:ext cx="1015567" cy="861582"/>
          </a:xfrm>
          <a:prstGeom prst="rect">
            <a:avLst/>
          </a:prstGeom>
        </p:spPr>
      </p:pic>
      <p:pic>
        <p:nvPicPr>
          <p:cNvPr id="14" name="Picture 13" descr="A person and person posing for a picture&#10;&#10;Description automatically generated">
            <a:extLst>
              <a:ext uri="{FF2B5EF4-FFF2-40B4-BE49-F238E27FC236}">
                <a16:creationId xmlns:a16="http://schemas.microsoft.com/office/drawing/2014/main" id="{6755981A-12B9-6234-B5ED-DCF0EFD73D9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547387" y="2928102"/>
            <a:ext cx="886486" cy="697967"/>
          </a:xfrm>
          <a:prstGeom prst="rect">
            <a:avLst/>
          </a:prstGeom>
        </p:spPr>
      </p:pic>
    </p:spTree>
    <p:extLst>
      <p:ext uri="{BB962C8B-B14F-4D97-AF65-F5344CB8AC3E}">
        <p14:creationId xmlns:p14="http://schemas.microsoft.com/office/powerpoint/2010/main" val="3311038557"/>
      </p:ext>
    </p:extLst>
  </p:cSld>
  <p:clrMapOvr>
    <a:masterClrMapping/>
  </p:clrMapOvr>
  <p:transition spd="med">
    <p:cut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196752"/>
            <a:ext cx="7776864" cy="3970318"/>
          </a:xfrm>
          <a:prstGeom prst="rect">
            <a:avLst/>
          </a:prstGeom>
        </p:spPr>
        <p:txBody>
          <a:bodyPr wrap="square">
            <a:spAutoFit/>
          </a:bodyPr>
          <a:lstStyle/>
          <a:p>
            <a:endParaRPr lang="en-US" dirty="0">
              <a:latin typeface="Consolas" panose="020B0609020204030204" pitchFamily="49" charset="0"/>
            </a:endParaRPr>
          </a:p>
          <a:p>
            <a:r>
              <a:rPr lang="en-US" dirty="0">
                <a:latin typeface="Consolas" panose="020B0609020204030204" pitchFamily="49" charset="0"/>
              </a:rPr>
              <a:t>While </a:t>
            </a:r>
            <a:r>
              <a:rPr lang="en-US" b="1" dirty="0">
                <a:solidFill>
                  <a:srgbClr val="C00000"/>
                </a:solidFill>
                <a:latin typeface="Consolas" panose="020B0609020204030204" pitchFamily="49" charset="0"/>
              </a:rPr>
              <a:t>Visual Studio Code (VS Code) </a:t>
            </a:r>
            <a:r>
              <a:rPr lang="en-US" dirty="0">
                <a:latin typeface="Consolas" panose="020B0609020204030204" pitchFamily="49" charset="0"/>
              </a:rPr>
              <a:t>is an excellent environment for building a music streaming website with HTML, CSS, and JavaScript, the challenges stem mostly from:</a:t>
            </a:r>
          </a:p>
          <a:p>
            <a:pPr>
              <a:buFont typeface="Arial" panose="020B0604020202020204" pitchFamily="34" charset="0"/>
              <a:buChar char="•"/>
            </a:pPr>
            <a:r>
              <a:rPr lang="en-US" dirty="0">
                <a:latin typeface="Consolas" panose="020B0609020204030204" pitchFamily="49" charset="0"/>
              </a:rPr>
              <a:t>Setting up a proper development server for dynamic features</a:t>
            </a:r>
          </a:p>
          <a:p>
            <a:pPr>
              <a:buFont typeface="Arial" panose="020B0604020202020204" pitchFamily="34" charset="0"/>
              <a:buChar char="•"/>
            </a:pPr>
            <a:r>
              <a:rPr lang="en-US" dirty="0">
                <a:latin typeface="Consolas" panose="020B0609020204030204" pitchFamily="49" charset="0"/>
              </a:rPr>
              <a:t>Organizing and debugging complex JavaScript logic</a:t>
            </a:r>
          </a:p>
          <a:p>
            <a:pPr>
              <a:buFont typeface="Arial" panose="020B0604020202020204" pitchFamily="34" charset="0"/>
              <a:buChar char="•"/>
            </a:pPr>
            <a:r>
              <a:rPr lang="en-US" dirty="0">
                <a:latin typeface="Consolas" panose="020B0609020204030204" pitchFamily="49" charset="0"/>
              </a:rPr>
              <a:t>Handling audio playback controls and external API integrations</a:t>
            </a:r>
          </a:p>
          <a:p>
            <a:pPr>
              <a:buFont typeface="Arial" panose="020B0604020202020204" pitchFamily="34" charset="0"/>
              <a:buChar char="•"/>
            </a:pPr>
            <a:r>
              <a:rPr lang="en-US" dirty="0">
                <a:latin typeface="Consolas" panose="020B0609020204030204" pitchFamily="49" charset="0"/>
              </a:rPr>
              <a:t>Ensuring responsiveness and cross-browser compatibility</a:t>
            </a:r>
          </a:p>
          <a:p>
            <a:r>
              <a:rPr lang="en-US" dirty="0">
                <a:latin typeface="Consolas" panose="020B0609020204030204" pitchFamily="49" charset="0"/>
              </a:rPr>
              <a:t>To overcome these challenges, make use of VS Code’s built-in features, extensions, and best practices like using a local server for testing, employing JavaScript libraries for audio control, and ensuring your site’s performance is optimized for the best user experience.</a:t>
            </a:r>
          </a:p>
        </p:txBody>
      </p:sp>
      <p:sp>
        <p:nvSpPr>
          <p:cNvPr id="4" name="Rectangle 3"/>
          <p:cNvSpPr/>
          <p:nvPr/>
        </p:nvSpPr>
        <p:spPr>
          <a:xfrm>
            <a:off x="2843808" y="764704"/>
            <a:ext cx="2592288" cy="584775"/>
          </a:xfrm>
          <a:prstGeom prst="rect">
            <a:avLst/>
          </a:prstGeom>
        </p:spPr>
        <p:txBody>
          <a:bodyPr wrap="square">
            <a:spAutoFit/>
          </a:bodyPr>
          <a:lstStyle/>
          <a:p>
            <a:r>
              <a:rPr lang="en-US" sz="3200" b="1" dirty="0">
                <a:ln w="6600">
                  <a:solidFill>
                    <a:schemeClr val="accent2"/>
                  </a:solidFill>
                  <a:prstDash val="solid"/>
                </a:ln>
                <a:solidFill>
                  <a:srgbClr val="FFFFFF"/>
                </a:solidFill>
                <a:effectLst>
                  <a:outerShdw dist="38100" dir="2700000" algn="tl" rotWithShape="0">
                    <a:schemeClr val="accent2"/>
                  </a:outerShdw>
                </a:effectLst>
              </a:rPr>
              <a:t>CONCLUSION</a:t>
            </a:r>
            <a:endParaRPr lang="en-IN" sz="3200" dirty="0"/>
          </a:p>
        </p:txBody>
      </p:sp>
    </p:spTree>
  </p:cSld>
  <p:clrMapOvr>
    <a:masterClrMapping/>
  </p:clrMapOvr>
  <p:transition spd="med">
    <p:cut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headphones with neon lights">
            <a:extLst>
              <a:ext uri="{FF2B5EF4-FFF2-40B4-BE49-F238E27FC236}">
                <a16:creationId xmlns:a16="http://schemas.microsoft.com/office/drawing/2014/main" id="{27AD0AD0-68E2-4247-2D6B-D6EF9F848CF9}"/>
              </a:ext>
            </a:extLst>
          </p:cNvPr>
          <p:cNvPicPr>
            <a:picLocks noChangeAspect="1"/>
          </p:cNvPicPr>
          <p:nvPr/>
        </p:nvPicPr>
        <p:blipFill>
          <a:blip r:embed="rId2" cstate="print">
            <a:alphaModFix amt="85000"/>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l="18720"/>
          <a:stretch/>
        </p:blipFill>
        <p:spPr>
          <a:xfrm>
            <a:off x="414088" y="49625"/>
            <a:ext cx="8622408" cy="6806155"/>
          </a:xfrm>
          <a:prstGeom prst="rect">
            <a:avLst/>
          </a:prstGeom>
        </p:spPr>
      </p:pic>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714348" y="331622"/>
            <a:ext cx="8015564" cy="766438"/>
          </a:xfrm>
        </p:spPr>
        <p:txBody>
          <a:bodyPr>
            <a:prstTxWarp prst="textWave2">
              <a:avLst/>
            </a:prstTxWarp>
            <a:normAutofit/>
          </a:bodyPr>
          <a:lstStyle/>
          <a:p>
            <a:r>
              <a:rPr lang="en-US" sz="3600" b="1" dirty="0">
                <a:ln w="6600">
                  <a:solidFill>
                    <a:schemeClr val="accent2"/>
                  </a:solidFill>
                  <a:prstDash val="solid"/>
                </a:ln>
                <a:solidFill>
                  <a:srgbClr val="FFFFFF"/>
                </a:solidFill>
                <a:effectLst>
                  <a:outerShdw dist="38100" dir="2700000" algn="tl" rotWithShape="0">
                    <a:schemeClr val="accent2"/>
                  </a:outerShdw>
                </a:effectLst>
                <a:latin typeface="Bodoni MT" pitchFamily="18" charset="0"/>
              </a:rPr>
              <a:t> </a:t>
            </a: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odoni MT" pitchFamily="18" charset="0"/>
              </a:rPr>
              <a:t>BEATS Music Website</a:t>
            </a:r>
            <a:endParaRPr lang="en-US" sz="3600" b="1" dirty="0">
              <a:ln w="6600">
                <a:solidFill>
                  <a:schemeClr val="accent2"/>
                </a:solidFill>
                <a:prstDash val="solid"/>
              </a:ln>
              <a:solidFill>
                <a:srgbClr val="FFFFFF"/>
              </a:solidFill>
              <a:effectLst>
                <a:outerShdw dist="38100" dir="2700000" algn="tl" rotWithShape="0">
                  <a:schemeClr val="accent2"/>
                </a:outerShdw>
              </a:effectLst>
              <a:latin typeface="Bodoni MT" pitchFamily="18" charset="0"/>
              <a:ea typeface="Verdana" pitchFamily="34" charset="0"/>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6255083" y="1262191"/>
            <a:ext cx="8229600" cy="5043510"/>
          </a:xfrm>
        </p:spPr>
        <p:txBody>
          <a:bodyPr>
            <a:normAutofit/>
          </a:bodyPr>
          <a:lstStyle/>
          <a:p>
            <a:pPr>
              <a:lnSpc>
                <a:spcPct val="150000"/>
              </a:lnSpc>
              <a:buNone/>
            </a:pPr>
            <a:endParaRPr lang="en-US" sz="3600" dirty="0">
              <a:solidFill>
                <a:schemeClr val="tx1">
                  <a:lumMod val="85000"/>
                  <a:lumOff val="15000"/>
                </a:schemeClr>
              </a:solidFill>
              <a:latin typeface="Marcellus" panose="020E0602050203020307" pitchFamily="34" charset="0"/>
            </a:endParaRPr>
          </a:p>
          <a:p>
            <a:pPr>
              <a:lnSpc>
                <a:spcPct val="150000"/>
              </a:lnSpc>
              <a:buNone/>
            </a:pPr>
            <a:r>
              <a:rPr lang="en-US" sz="2400" dirty="0">
                <a:solidFill>
                  <a:schemeClr val="bg1"/>
                </a:solidFill>
                <a:latin typeface="Times New Roman" panose="02020603050405020304" pitchFamily="18" charset="0"/>
                <a:ea typeface="Verdana" pitchFamily="34" charset="0"/>
                <a:cs typeface="Times New Roman" panose="02020603050405020304" pitchFamily="18" charset="0"/>
              </a:rPr>
              <a:t>41.Aayushi Ramani</a:t>
            </a:r>
          </a:p>
          <a:p>
            <a:pPr algn="ctr">
              <a:lnSpc>
                <a:spcPct val="100000"/>
              </a:lnSpc>
              <a:buNone/>
            </a:pPr>
            <a:endParaRPr lang="en-US" dirty="0">
              <a:solidFill>
                <a:schemeClr val="tx1">
                  <a:lumMod val="85000"/>
                  <a:lumOff val="15000"/>
                </a:schemeClr>
              </a:solidFill>
              <a:latin typeface="Marcellus" panose="020E0602050203020307" pitchFamily="34" charset="0"/>
            </a:endParaRPr>
          </a:p>
          <a:p>
            <a:pPr>
              <a:lnSpc>
                <a:spcPct val="100000"/>
              </a:lnSpc>
              <a:buNone/>
            </a:pPr>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4" cstate="print"/>
          <a:stretch>
            <a:fillRect/>
          </a:stretch>
        </p:blipFill>
        <p:spPr>
          <a:xfrm>
            <a:off x="453" y="2220"/>
            <a:ext cx="425219" cy="6855781"/>
          </a:xfrm>
          <a:prstGeom prst="rect">
            <a:avLst/>
          </a:prstGeom>
          <a:solidFill>
            <a:srgbClr val="92D050"/>
          </a:solidFill>
        </p:spPr>
      </p:pic>
      <p:pic>
        <p:nvPicPr>
          <p:cNvPr id="8" name="Picture 3" descr="C:\Users\Mahesh Patil\Desktop\Red Color_Logo-With SM (1).png"/>
          <p:cNvPicPr>
            <a:picLocks noChangeAspect="1" noChangeArrowheads="1"/>
          </p:cNvPicPr>
          <p:nvPr/>
        </p:nvPicPr>
        <p:blipFill>
          <a:blip r:embed="rId5" cstate="print"/>
          <a:srcRect/>
          <a:stretch>
            <a:fillRect/>
          </a:stretch>
        </p:blipFill>
        <p:spPr bwMode="auto">
          <a:xfrm>
            <a:off x="714348" y="5500702"/>
            <a:ext cx="755650" cy="1069975"/>
          </a:xfrm>
          <a:prstGeom prst="rect">
            <a:avLst/>
          </a:prstGeom>
          <a:noFill/>
        </p:spPr>
      </p:pic>
    </p:spTree>
    <p:extLst>
      <p:ext uri="{BB962C8B-B14F-4D97-AF65-F5344CB8AC3E}">
        <p14:creationId xmlns:p14="http://schemas.microsoft.com/office/powerpoint/2010/main" val="1855703857"/>
      </p:ext>
    </p:extLst>
  </p:cSld>
  <p:clrMapOvr>
    <a:masterClrMapping/>
  </p:clrMapOvr>
  <p:transition spd="med">
    <p:cut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99592" y="-99392"/>
            <a:ext cx="7586690" cy="1428760"/>
          </a:xfrm>
        </p:spPr>
        <p:txBody>
          <a:bodyPr>
            <a:normAutofit/>
          </a:bodyPr>
          <a:lstStyle/>
          <a:p>
            <a:r>
              <a:rPr lang="en-US" sz="3600" b="1" dirty="0">
                <a:ln w="6600">
                  <a:solidFill>
                    <a:schemeClr val="accent2"/>
                  </a:solidFill>
                  <a:prstDash val="solid"/>
                </a:ln>
                <a:solidFill>
                  <a:srgbClr val="FFFFFF"/>
                </a:solidFill>
                <a:effectLst>
                  <a:outerShdw dist="38100" dir="2700000" algn="tl" rotWithShape="0">
                    <a:schemeClr val="accent2"/>
                  </a:outerShdw>
                </a:effectLst>
                <a:latin typeface="Bodoni MT" pitchFamily="18" charset="0"/>
              </a:rPr>
              <a:t> BEATS Music Website</a:t>
            </a:r>
            <a:endParaRPr lang="en-US" sz="3600" b="1" dirty="0">
              <a:ln w="6600">
                <a:solidFill>
                  <a:schemeClr val="accent2"/>
                </a:solidFill>
                <a:prstDash val="solid"/>
              </a:ln>
              <a:solidFill>
                <a:srgbClr val="FFFFFF"/>
              </a:solidFill>
              <a:effectLst>
                <a:outerShdw dist="38100" dir="2700000" algn="tl" rotWithShape="0">
                  <a:schemeClr val="accent2"/>
                </a:outerShdw>
              </a:effectLst>
              <a:latin typeface="Bodoni MT" pitchFamily="18" charset="0"/>
              <a:ea typeface="Verdana" pitchFamily="34" charset="0"/>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p:txBody>
          <a:bodyPr>
            <a:normAutofit/>
          </a:bodyPr>
          <a:lstStyle/>
          <a:p>
            <a:pPr>
              <a:buNone/>
            </a:pPr>
            <a:endParaRPr lang="en-IN" dirty="0">
              <a:latin typeface="Verdana" pitchFamily="34" charset="0"/>
              <a:ea typeface="Verdana" pitchFamily="34" charset="0"/>
            </a:endParaRPr>
          </a:p>
          <a:p>
            <a:pPr algn="just">
              <a:buFont typeface="Wingdings" panose="05000000000000000000" pitchFamily="2" charset="2"/>
              <a:buChar char="q"/>
            </a:pPr>
            <a:r>
              <a:rPr lang="en-IN" sz="2400" dirty="0">
                <a:latin typeface="Times New Roman" panose="02020603050405020304" pitchFamily="18" charset="0"/>
                <a:ea typeface="Verdana" pitchFamily="34" charset="0"/>
                <a:cs typeface="Times New Roman" panose="02020603050405020304" pitchFamily="18" charset="0"/>
              </a:rPr>
              <a:t> Introduction</a:t>
            </a:r>
          </a:p>
          <a:p>
            <a:pPr algn="just">
              <a:buFont typeface="Wingdings" panose="05000000000000000000" pitchFamily="2" charset="2"/>
              <a:buChar char="q"/>
            </a:pPr>
            <a:r>
              <a:rPr lang="en-IN" sz="2400" dirty="0">
                <a:latin typeface="Times New Roman" panose="02020603050405020304" pitchFamily="18" charset="0"/>
                <a:ea typeface="Verdana" pitchFamily="34" charset="0"/>
                <a:cs typeface="Times New Roman" panose="02020603050405020304" pitchFamily="18" charset="0"/>
              </a:rPr>
              <a:t>About us</a:t>
            </a:r>
          </a:p>
          <a:p>
            <a:pPr algn="just">
              <a:buFont typeface="Wingdings" panose="05000000000000000000" pitchFamily="2" charset="2"/>
              <a:buChar char="q"/>
            </a:pPr>
            <a:r>
              <a:rPr lang="en-IN" sz="2400" dirty="0">
                <a:latin typeface="Times New Roman" panose="02020603050405020304" pitchFamily="18" charset="0"/>
                <a:ea typeface="Verdana" pitchFamily="34" charset="0"/>
                <a:cs typeface="Times New Roman" panose="02020603050405020304" pitchFamily="18" charset="0"/>
              </a:rPr>
              <a:t>Challenges</a:t>
            </a:r>
          </a:p>
          <a:p>
            <a:pPr algn="just">
              <a:buFont typeface="Wingdings" panose="05000000000000000000" pitchFamily="2" charset="2"/>
              <a:buChar char="q"/>
            </a:pPr>
            <a:r>
              <a:rPr lang="en-IN" sz="2400" dirty="0">
                <a:latin typeface="Times New Roman" panose="02020603050405020304" pitchFamily="18" charset="0"/>
                <a:ea typeface="Verdana" pitchFamily="34" charset="0"/>
                <a:cs typeface="Times New Roman" panose="02020603050405020304" pitchFamily="18" charset="0"/>
              </a:rPr>
              <a:t>Purpose</a:t>
            </a:r>
          </a:p>
          <a:p>
            <a:pPr algn="just">
              <a:buFont typeface="Wingdings" panose="05000000000000000000" pitchFamily="2" charset="2"/>
              <a:buChar char="q"/>
            </a:pPr>
            <a:r>
              <a:rPr lang="en-IN" sz="2400" dirty="0">
                <a:latin typeface="Times New Roman" panose="02020603050405020304" pitchFamily="18" charset="0"/>
                <a:ea typeface="Verdana" pitchFamily="34" charset="0"/>
                <a:cs typeface="Times New Roman" panose="02020603050405020304" pitchFamily="18" charset="0"/>
              </a:rPr>
              <a:t>How to contribute</a:t>
            </a:r>
          </a:p>
          <a:p>
            <a:pPr algn="just">
              <a:buFont typeface="Wingdings" panose="05000000000000000000" pitchFamily="2" charset="2"/>
              <a:buChar char="q"/>
            </a:pPr>
            <a:r>
              <a:rPr lang="en-IN" sz="2400" dirty="0">
                <a:latin typeface="Times New Roman" panose="02020603050405020304" pitchFamily="18" charset="0"/>
                <a:ea typeface="Verdana" pitchFamily="34" charset="0"/>
                <a:cs typeface="Times New Roman" panose="02020603050405020304" pitchFamily="18" charset="0"/>
              </a:rPr>
              <a:t>References</a:t>
            </a:r>
          </a:p>
          <a:p>
            <a:pPr algn="just">
              <a:buFont typeface="Wingdings" panose="05000000000000000000" pitchFamily="2" charset="2"/>
              <a:buChar char="q"/>
            </a:pPr>
            <a:r>
              <a:rPr lang="en-IN" sz="2400" dirty="0">
                <a:latin typeface="Times New Roman" panose="02020603050405020304" pitchFamily="18" charset="0"/>
                <a:ea typeface="Verdana" pitchFamily="34" charset="0"/>
                <a:cs typeface="Times New Roman" panose="02020603050405020304" pitchFamily="18" charset="0"/>
              </a:rPr>
              <a:t>Use of style sheet and </a:t>
            </a:r>
            <a:r>
              <a:rPr lang="en-IN" sz="2400" dirty="0" err="1">
                <a:latin typeface="Times New Roman" panose="02020603050405020304" pitchFamily="18" charset="0"/>
                <a:ea typeface="Verdana" pitchFamily="34" charset="0"/>
                <a:cs typeface="Times New Roman" panose="02020603050405020304" pitchFamily="18" charset="0"/>
              </a:rPr>
              <a:t>javascript</a:t>
            </a:r>
            <a:r>
              <a:rPr lang="en-IN" sz="2400" dirty="0">
                <a:latin typeface="Times New Roman" panose="02020603050405020304" pitchFamily="18" charset="0"/>
                <a:ea typeface="Verdana" pitchFamily="34" charset="0"/>
                <a:cs typeface="Times New Roman" panose="02020603050405020304" pitchFamily="18" charset="0"/>
              </a:rPr>
              <a:t> </a:t>
            </a:r>
          </a:p>
          <a:p>
            <a:pPr algn="just">
              <a:buFont typeface="Wingdings" panose="05000000000000000000" pitchFamily="2" charset="2"/>
              <a:buChar char="q"/>
            </a:pPr>
            <a:endParaRPr lang="en-IN" sz="2400" dirty="0">
              <a:latin typeface="Times New Roman" panose="02020603050405020304" pitchFamily="18" charset="0"/>
              <a:ea typeface="Verdana" pitchFamily="34"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ea typeface="Verdana" pitchFamily="34" charset="0"/>
              <a:cs typeface="Times New Roman" panose="02020603050405020304" pitchFamily="18" charset="0"/>
            </a:endParaRPr>
          </a:p>
          <a:p>
            <a:pPr algn="ctr">
              <a:lnSpc>
                <a:spcPct val="100000"/>
              </a:lnSpc>
              <a:buNone/>
            </a:pPr>
            <a:endParaRPr lang="en-US" dirty="0">
              <a:solidFill>
                <a:schemeClr val="tx1">
                  <a:lumMod val="85000"/>
                  <a:lumOff val="15000"/>
                </a:schemeClr>
              </a:solidFill>
              <a:latin typeface="Marcellus" panose="020E0602050203020307" pitchFamily="34" charset="0"/>
            </a:endParaRPr>
          </a:p>
          <a:p>
            <a:pPr>
              <a:lnSpc>
                <a:spcPct val="100000"/>
              </a:lnSpc>
              <a:buNone/>
            </a:pPr>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cstate="print"/>
          <a:stretch>
            <a:fillRect/>
          </a:stretch>
        </p:blipFill>
        <p:spPr>
          <a:xfrm>
            <a:off x="453" y="2220"/>
            <a:ext cx="425219" cy="6855781"/>
          </a:xfrm>
          <a:prstGeom prst="rect">
            <a:avLst/>
          </a:prstGeom>
          <a:solidFill>
            <a:srgbClr val="92D050"/>
          </a:solidFill>
        </p:spPr>
      </p:pic>
      <p:pic>
        <p:nvPicPr>
          <p:cNvPr id="8" name="Picture 3" descr="C:\Users\Mahesh Patil\Desktop\Red Color_Logo-With SM (1).png"/>
          <p:cNvPicPr>
            <a:picLocks noChangeAspect="1" noChangeArrowheads="1"/>
          </p:cNvPicPr>
          <p:nvPr/>
        </p:nvPicPr>
        <p:blipFill>
          <a:blip r:embed="rId3" cstate="print"/>
          <a:srcRect/>
          <a:stretch>
            <a:fillRect/>
          </a:stretch>
        </p:blipFill>
        <p:spPr bwMode="auto">
          <a:xfrm>
            <a:off x="714348" y="5500702"/>
            <a:ext cx="755650" cy="1069975"/>
          </a:xfrm>
          <a:prstGeom prst="rect">
            <a:avLst/>
          </a:prstGeom>
          <a:noFill/>
        </p:spPr>
      </p:pic>
      <p:sp>
        <p:nvSpPr>
          <p:cNvPr id="2" name="Rectangle 1">
            <a:extLst>
              <a:ext uri="{FF2B5EF4-FFF2-40B4-BE49-F238E27FC236}">
                <a16:creationId xmlns:a16="http://schemas.microsoft.com/office/drawing/2014/main" id="{DB426ECF-FAF6-0C27-3271-916B1D46BF72}"/>
              </a:ext>
            </a:extLst>
          </p:cNvPr>
          <p:cNvSpPr/>
          <p:nvPr/>
        </p:nvSpPr>
        <p:spPr>
          <a:xfrm>
            <a:off x="714348" y="1380168"/>
            <a:ext cx="1612942" cy="646331"/>
          </a:xfrm>
          <a:prstGeom prst="rect">
            <a:avLst/>
          </a:prstGeom>
          <a:noFill/>
        </p:spPr>
        <p:txBody>
          <a:bodyPr wrap="none" lIns="91440" tIns="45720" rIns="91440" bIns="45720">
            <a:spAutoFit/>
          </a:bodyPr>
          <a:lstStyle/>
          <a:p>
            <a:pPr algn="ctr"/>
            <a:r>
              <a:rPr lang="en-US" sz="3200" u="sng"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ea typeface="Verdana" pitchFamily="34" charset="0"/>
                <a:cs typeface="Times New Roman" panose="02020603050405020304" pitchFamily="18" charset="0"/>
              </a:rPr>
              <a:t>C</a:t>
            </a:r>
            <a:r>
              <a:rPr lang="en-US" sz="3600" u="sng"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ea typeface="Verdana" pitchFamily="34" charset="0"/>
                <a:cs typeface="Times New Roman" panose="02020603050405020304" pitchFamily="18" charset="0"/>
              </a:rPr>
              <a:t>ontent</a:t>
            </a:r>
            <a:endParaRPr lang="en-US" sz="3600"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927784777"/>
      </p:ext>
    </p:extLst>
  </p:cSld>
  <p:clrMapOvr>
    <a:masterClrMapping/>
  </p:clrMapOvr>
  <p:transition spd="med">
    <p:cut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ction Button: Go Back or Previous 8">
            <a:hlinkClick r:id="" action="ppaction://hlinkshowjump?jump=previousslide" highlightClick="1">
              <a:snd r:embed="rId2" name="arrow.wav"/>
            </a:hlinkClick>
            <a:extLst>
              <a:ext uri="{FF2B5EF4-FFF2-40B4-BE49-F238E27FC236}">
                <a16:creationId xmlns:a16="http://schemas.microsoft.com/office/drawing/2014/main" id="{F1C14459-EB53-B496-9590-EE882829DE25}"/>
              </a:ext>
            </a:extLst>
          </p:cNvPr>
          <p:cNvSpPr/>
          <p:nvPr/>
        </p:nvSpPr>
        <p:spPr>
          <a:xfrm>
            <a:off x="62150" y="6434008"/>
            <a:ext cx="369500" cy="366338"/>
          </a:xfrm>
          <a:prstGeom prst="actionButtonBackPreviou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p:txBody>
      </p:sp>
      <p:graphicFrame>
        <p:nvGraphicFramePr>
          <p:cNvPr id="4" name="Diagram 3">
            <a:extLst>
              <a:ext uri="{FF2B5EF4-FFF2-40B4-BE49-F238E27FC236}">
                <a16:creationId xmlns:a16="http://schemas.microsoft.com/office/drawing/2014/main" id="{85D9D034-E0A7-C265-E60D-A01734FB2F9A}"/>
              </a:ext>
            </a:extLst>
          </p:cNvPr>
          <p:cNvGraphicFramePr/>
          <p:nvPr>
            <p:extLst>
              <p:ext uri="{D42A27DB-BD31-4B8C-83A1-F6EECF244321}">
                <p14:modId xmlns:p14="http://schemas.microsoft.com/office/powerpoint/2010/main" val="1056152532"/>
              </p:ext>
            </p:extLst>
          </p:nvPr>
        </p:nvGraphicFramePr>
        <p:xfrm>
          <a:off x="467544" y="188640"/>
          <a:ext cx="8424936" cy="648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Action Button: Go Forward or Next 9">
            <a:hlinkClick r:id="" action="ppaction://hlinkshowjump?jump=nextslide" highlightClick="1"/>
            <a:extLst>
              <a:ext uri="{FF2B5EF4-FFF2-40B4-BE49-F238E27FC236}">
                <a16:creationId xmlns:a16="http://schemas.microsoft.com/office/drawing/2014/main" id="{0D345EB7-1DC6-D9F4-0888-5AC4AE22D355}"/>
              </a:ext>
            </a:extLst>
          </p:cNvPr>
          <p:cNvSpPr/>
          <p:nvPr/>
        </p:nvSpPr>
        <p:spPr>
          <a:xfrm>
            <a:off x="8460432" y="6360457"/>
            <a:ext cx="306952" cy="424654"/>
          </a:xfrm>
          <a:prstGeom prst="actionButtonForwardNex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D606A82-2656-F674-F199-BB9BE9DA13A6}"/>
              </a:ext>
            </a:extLst>
          </p:cNvPr>
          <p:cNvCxnSpPr/>
          <p:nvPr/>
        </p:nvCxnSpPr>
        <p:spPr>
          <a:xfrm>
            <a:off x="2195736" y="2175453"/>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62F2471-110F-19CD-30F0-0E36CD58E084}"/>
              </a:ext>
            </a:extLst>
          </p:cNvPr>
          <p:cNvCxnSpPr>
            <a:cxnSpLocks/>
          </p:cNvCxnSpPr>
          <p:nvPr/>
        </p:nvCxnSpPr>
        <p:spPr>
          <a:xfrm>
            <a:off x="4139952" y="3534078"/>
            <a:ext cx="0" cy="537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27F8B2F-3A8B-405C-CECA-9BE8C74E8137}"/>
              </a:ext>
            </a:extLst>
          </p:cNvPr>
          <p:cNvCxnSpPr>
            <a:cxnSpLocks/>
          </p:cNvCxnSpPr>
          <p:nvPr/>
        </p:nvCxnSpPr>
        <p:spPr>
          <a:xfrm>
            <a:off x="5198261" y="1520179"/>
            <a:ext cx="864095"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B7471E7-44E3-AE13-1023-0F94AB47EF27}"/>
              </a:ext>
            </a:extLst>
          </p:cNvPr>
          <p:cNvCxnSpPr>
            <a:cxnSpLocks/>
          </p:cNvCxnSpPr>
          <p:nvPr/>
        </p:nvCxnSpPr>
        <p:spPr>
          <a:xfrm flipH="1">
            <a:off x="1115616" y="2128568"/>
            <a:ext cx="812456" cy="51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4E2CB58-29D1-558D-BBDE-504B41FF6BE6}"/>
              </a:ext>
            </a:extLst>
          </p:cNvPr>
          <p:cNvCxnSpPr>
            <a:cxnSpLocks/>
          </p:cNvCxnSpPr>
          <p:nvPr/>
        </p:nvCxnSpPr>
        <p:spPr>
          <a:xfrm>
            <a:off x="5508104" y="3567700"/>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4395BFB-91FF-F173-6037-736A1FF3EDB5}"/>
              </a:ext>
            </a:extLst>
          </p:cNvPr>
          <p:cNvCxnSpPr>
            <a:cxnSpLocks/>
          </p:cNvCxnSpPr>
          <p:nvPr/>
        </p:nvCxnSpPr>
        <p:spPr>
          <a:xfrm>
            <a:off x="2987824" y="2175453"/>
            <a:ext cx="172204"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96308B-7023-F65A-907B-124FD1BC89A8}"/>
              </a:ext>
            </a:extLst>
          </p:cNvPr>
          <p:cNvCxnSpPr>
            <a:cxnSpLocks/>
          </p:cNvCxnSpPr>
          <p:nvPr/>
        </p:nvCxnSpPr>
        <p:spPr>
          <a:xfrm flipH="1">
            <a:off x="3160028" y="1520179"/>
            <a:ext cx="835908" cy="32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79A57C9-5C8B-EE79-7E9F-94E03E07733F}"/>
              </a:ext>
            </a:extLst>
          </p:cNvPr>
          <p:cNvCxnSpPr>
            <a:cxnSpLocks/>
          </p:cNvCxnSpPr>
          <p:nvPr/>
        </p:nvCxnSpPr>
        <p:spPr>
          <a:xfrm>
            <a:off x="4584725" y="5445224"/>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D5C84D27-A9ED-0D9C-14E6-68240BBC82C8}"/>
              </a:ext>
            </a:extLst>
          </p:cNvPr>
          <p:cNvSpPr/>
          <p:nvPr/>
        </p:nvSpPr>
        <p:spPr>
          <a:xfrm>
            <a:off x="3307673" y="260648"/>
            <a:ext cx="2554103" cy="523220"/>
          </a:xfrm>
          <a:prstGeom prst="rect">
            <a:avLst/>
          </a:prstGeom>
          <a:noFill/>
        </p:spPr>
        <p:txBody>
          <a:bodyPr wrap="square" lIns="91440" tIns="45720" rIns="91440" bIns="45720">
            <a:spAutoFit/>
          </a:bodyPr>
          <a:lstStyle/>
          <a:p>
            <a:pPr algn="ctr"/>
            <a:r>
              <a:rPr lang="en-US" sz="2800" b="1" cap="none" spc="0" dirty="0">
                <a:ln w="6600">
                  <a:solidFill>
                    <a:schemeClr val="accent2"/>
                  </a:solidFill>
                  <a:prstDash val="solid"/>
                </a:ln>
                <a:solidFill>
                  <a:srgbClr val="FFFFFF"/>
                </a:solidFill>
                <a:effectLst>
                  <a:outerShdw dist="38100" dir="2700000" algn="tl" rotWithShape="0">
                    <a:schemeClr val="accent2"/>
                  </a:outerShdw>
                </a:effectLst>
                <a:latin typeface="Consolas" panose="020B0609020204030204" pitchFamily="49" charset="0"/>
              </a:rPr>
              <a:t>Homepage</a:t>
            </a:r>
            <a:endParaRPr 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472708005"/>
      </p:ext>
    </p:extLst>
  </p:cSld>
  <p:clrMapOvr>
    <a:masterClrMapping/>
  </p:clrMapOvr>
  <p:transition spd="med">
    <p:cut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D9F77-A0EB-A5C5-132D-6FDC674F51B0}"/>
              </a:ext>
            </a:extLst>
          </p:cNvPr>
          <p:cNvSpPr>
            <a:spLocks noGrp="1"/>
          </p:cNvSpPr>
          <p:nvPr>
            <p:ph idx="1"/>
          </p:nvPr>
        </p:nvSpPr>
        <p:spPr>
          <a:xfrm>
            <a:off x="0" y="836712"/>
            <a:ext cx="8686800" cy="5289451"/>
          </a:xfrm>
        </p:spPr>
        <p:txBody>
          <a:bodyPr>
            <a:normAutofit lnSpcReduction="10000"/>
          </a:bodyPr>
          <a:lstStyle/>
          <a:p>
            <a:pPr marL="0" indent="0">
              <a:buNone/>
            </a:pPr>
            <a:br>
              <a:rPr lang="en-US" sz="2000" b="0" dirty="0">
                <a:effectLst/>
                <a:latin typeface="Consolas" panose="020B0609020204030204" pitchFamily="49" charset="0"/>
              </a:rPr>
            </a:br>
            <a:r>
              <a:rPr lang="en-US" sz="2000" b="0" dirty="0">
                <a:effectLst/>
                <a:latin typeface="Consolas" panose="020B0609020204030204" pitchFamily="49" charset="0"/>
              </a:rPr>
              <a:t>Welcome to the Music Streaming Platform  ‘BEATS’ frontend project README!</a:t>
            </a:r>
          </a:p>
          <a:p>
            <a:pPr marL="0" indent="0">
              <a:buNone/>
            </a:pPr>
            <a:r>
              <a:rPr lang="en-US" sz="2000" b="0" dirty="0">
                <a:effectLst/>
                <a:latin typeface="Consolas" panose="020B0609020204030204" pitchFamily="49" charset="0"/>
              </a:rPr>
              <a:t>Our project is a Music Streaming Platform's frontend. It includes several key pages for user interaction, such as:</a:t>
            </a:r>
          </a:p>
          <a:p>
            <a:pPr marL="0" indent="0">
              <a:buNone/>
            </a:pPr>
            <a:r>
              <a:rPr lang="en-US" sz="2000" b="1" dirty="0">
                <a:solidFill>
                  <a:srgbClr val="C00000"/>
                </a:solidFill>
                <a:latin typeface="Consolas" panose="020B0609020204030204" pitchFamily="49" charset="0"/>
              </a:rPr>
              <a:t>**Header:** </a:t>
            </a:r>
            <a:r>
              <a:rPr lang="en-US" sz="1800" dirty="0">
                <a:latin typeface="Consolas" panose="020B0609020204030204" pitchFamily="49" charset="0"/>
              </a:rPr>
              <a:t>Navigation &amp; the last song </a:t>
            </a:r>
            <a:r>
              <a:rPr lang="en-US" sz="1800" dirty="0" err="1">
                <a:latin typeface="Consolas" panose="020B0609020204030204" pitchFamily="49" charset="0"/>
              </a:rPr>
              <a:t>palyed</a:t>
            </a:r>
            <a:r>
              <a:rPr lang="en-US" sz="1800" dirty="0">
                <a:latin typeface="Consolas" panose="020B0609020204030204" pitchFamily="49" charset="0"/>
              </a:rPr>
              <a:t> by the user including lyrics.</a:t>
            </a:r>
            <a:endParaRPr lang="en-US" sz="1800" b="0" dirty="0">
              <a:effectLst/>
              <a:latin typeface="Consolas" panose="020B0609020204030204" pitchFamily="49" charset="0"/>
            </a:endParaRPr>
          </a:p>
          <a:p>
            <a:pPr marL="0" indent="0">
              <a:buNone/>
            </a:pPr>
            <a:r>
              <a:rPr lang="en-US" sz="2000" b="1" dirty="0">
                <a:solidFill>
                  <a:srgbClr val="C00000"/>
                </a:solidFill>
                <a:effectLst/>
                <a:latin typeface="Consolas" panose="020B0609020204030204" pitchFamily="49" charset="0"/>
              </a:rPr>
              <a:t>**Landing Page:**</a:t>
            </a:r>
            <a:r>
              <a:rPr lang="en-US" sz="2000" b="0" dirty="0">
                <a:solidFill>
                  <a:srgbClr val="C00000"/>
                </a:solidFill>
                <a:effectLst/>
                <a:latin typeface="Consolas" panose="020B0609020204030204" pitchFamily="49" charset="0"/>
              </a:rPr>
              <a:t> </a:t>
            </a:r>
            <a:r>
              <a:rPr lang="en-US" sz="1800" b="0" dirty="0">
                <a:effectLst/>
                <a:latin typeface="Consolas" panose="020B0609020204030204" pitchFamily="49" charset="0"/>
              </a:rPr>
              <a:t>The first page users see when they visit the platform. It provides an overview of the service and entices users to explore further.</a:t>
            </a:r>
          </a:p>
          <a:p>
            <a:pPr marL="0" indent="0">
              <a:buNone/>
            </a:pPr>
            <a:r>
              <a:rPr lang="en-US" sz="2000" b="1" dirty="0">
                <a:solidFill>
                  <a:srgbClr val="C00000"/>
                </a:solidFill>
                <a:latin typeface="Consolas" panose="020B0609020204030204" pitchFamily="49" charset="0"/>
              </a:rPr>
              <a:t>**Discover Page:**</a:t>
            </a:r>
            <a:r>
              <a:rPr lang="en-US" sz="1800" dirty="0">
                <a:latin typeface="Consolas" panose="020B0609020204030204" pitchFamily="49" charset="0"/>
              </a:rPr>
              <a:t>The second page users has given a search history by using function(</a:t>
            </a:r>
            <a:r>
              <a:rPr lang="en-US" sz="1800" dirty="0" err="1">
                <a:latin typeface="Consolas" panose="020B0609020204030204" pitchFamily="49" charset="0"/>
              </a:rPr>
              <a:t>search_object</a:t>
            </a:r>
            <a:r>
              <a:rPr lang="en-US" sz="1800" dirty="0">
                <a:latin typeface="Consolas" panose="020B0609020204030204" pitchFamily="49" charset="0"/>
              </a:rPr>
              <a:t>())to handle input and toggle display.</a:t>
            </a:r>
            <a:endParaRPr lang="en-US" sz="1800" dirty="0">
              <a:effectLst/>
              <a:latin typeface="Consolas" panose="020B0609020204030204" pitchFamily="49" charset="0"/>
            </a:endParaRPr>
          </a:p>
          <a:p>
            <a:pPr marL="0" indent="0">
              <a:buNone/>
            </a:pPr>
            <a:r>
              <a:rPr lang="en-US" sz="2000" b="1" dirty="0">
                <a:solidFill>
                  <a:srgbClr val="C00000"/>
                </a:solidFill>
                <a:latin typeface="Consolas" panose="020B0609020204030204" pitchFamily="49" charset="0"/>
              </a:rPr>
              <a:t>**Pro tools:**</a:t>
            </a:r>
            <a:r>
              <a:rPr lang="en-US" sz="1800" dirty="0">
                <a:latin typeface="Consolas" panose="020B0609020204030204" pitchFamily="49" charset="0"/>
              </a:rPr>
              <a:t>The pro tools have individual pages in site such as playlist, recommendation, </a:t>
            </a:r>
            <a:r>
              <a:rPr lang="en-US" sz="1800" dirty="0" err="1">
                <a:latin typeface="Consolas" panose="020B0609020204030204" pitchFamily="49" charset="0"/>
              </a:rPr>
              <a:t>mylibrary,history,etc</a:t>
            </a:r>
            <a:r>
              <a:rPr lang="en-US" sz="1800" dirty="0">
                <a:latin typeface="Consolas" panose="020B0609020204030204" pitchFamily="49" charset="0"/>
              </a:rPr>
              <a:t>.</a:t>
            </a:r>
          </a:p>
          <a:p>
            <a:pPr marL="0" indent="0">
              <a:buNone/>
            </a:pPr>
            <a:r>
              <a:rPr lang="en-US" sz="2000" b="1" dirty="0">
                <a:solidFill>
                  <a:srgbClr val="C00000"/>
                </a:solidFill>
                <a:latin typeface="Consolas" panose="020B0609020204030204" pitchFamily="49" charset="0"/>
              </a:rPr>
              <a:t>**Footer :**</a:t>
            </a:r>
            <a:r>
              <a:rPr lang="en-US" sz="1800" dirty="0">
                <a:latin typeface="Consolas" panose="020B0609020204030204" pitchFamily="49" charset="0"/>
              </a:rPr>
              <a:t>The footer shows the current album of song </a:t>
            </a:r>
            <a:r>
              <a:rPr lang="en-US" sz="1800" dirty="0" err="1">
                <a:latin typeface="Consolas" panose="020B0609020204030204" pitchFamily="49" charset="0"/>
              </a:rPr>
              <a:t>palyed</a:t>
            </a:r>
            <a:r>
              <a:rPr lang="en-US" sz="1800" dirty="0">
                <a:latin typeface="Consolas" panose="020B0609020204030204" pitchFamily="49" charset="0"/>
              </a:rPr>
              <a:t> by the user with special features like volume and timer.</a:t>
            </a:r>
          </a:p>
        </p:txBody>
      </p:sp>
      <p:sp>
        <p:nvSpPr>
          <p:cNvPr id="4" name="Rectangle 3">
            <a:extLst>
              <a:ext uri="{FF2B5EF4-FFF2-40B4-BE49-F238E27FC236}">
                <a16:creationId xmlns:a16="http://schemas.microsoft.com/office/drawing/2014/main" id="{95391CD0-5E29-3422-10F8-746FC0E27FD5}"/>
              </a:ext>
            </a:extLst>
          </p:cNvPr>
          <p:cNvSpPr/>
          <p:nvPr/>
        </p:nvSpPr>
        <p:spPr>
          <a:xfrm>
            <a:off x="2915816" y="23951"/>
            <a:ext cx="2844240"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Introduction</a:t>
            </a:r>
          </a:p>
        </p:txBody>
      </p:sp>
    </p:spTree>
    <p:extLst>
      <p:ext uri="{BB962C8B-B14F-4D97-AF65-F5344CB8AC3E}">
        <p14:creationId xmlns:p14="http://schemas.microsoft.com/office/powerpoint/2010/main" val="970128557"/>
      </p:ext>
    </p:extLst>
  </p:cSld>
  <p:clrMapOvr>
    <a:masterClrMapping/>
  </p:clrMapOvr>
  <p:transition spd="med">
    <p:cut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63D6D-AA56-C0A2-437B-5D96AFEB742C}"/>
              </a:ext>
            </a:extLst>
          </p:cNvPr>
          <p:cNvSpPr>
            <a:spLocks noGrp="1"/>
          </p:cNvSpPr>
          <p:nvPr>
            <p:ph idx="1"/>
          </p:nvPr>
        </p:nvSpPr>
        <p:spPr>
          <a:xfrm>
            <a:off x="395536" y="1166018"/>
            <a:ext cx="8291264" cy="7231534"/>
          </a:xfrm>
        </p:spPr>
        <p:txBody>
          <a:bodyPr>
            <a:normAutofit fontScale="32500" lnSpcReduction="20000"/>
          </a:bodyPr>
          <a:lstStyle/>
          <a:p>
            <a:r>
              <a:rPr lang="en-US" sz="6200" b="1" dirty="0">
                <a:solidFill>
                  <a:srgbClr val="C00000"/>
                </a:solidFill>
                <a:effectLst/>
                <a:latin typeface="Consolas" panose="020B0609020204030204" pitchFamily="49" charset="0"/>
              </a:rPr>
              <a:t>Purpose</a:t>
            </a:r>
            <a:r>
              <a:rPr lang="en-US" sz="6200" dirty="0">
                <a:solidFill>
                  <a:srgbClr val="C00000"/>
                </a:solidFill>
                <a:latin typeface="Consolas" panose="020B0609020204030204" pitchFamily="49" charset="0"/>
              </a:rPr>
              <a:t>-</a:t>
            </a:r>
            <a:r>
              <a:rPr lang="en-US" sz="6200" b="0" dirty="0">
                <a:effectLst/>
                <a:latin typeface="Consolas" panose="020B0609020204030204" pitchFamily="49" charset="0"/>
              </a:rPr>
              <a:t>this project is to provide a visually appealing and user-friendly frontend for a Music Streaming Platform. By creating these frontend pages, we aim to give users a </a:t>
            </a:r>
            <a:r>
              <a:rPr lang="en-US" sz="6200" b="0" dirty="0" err="1">
                <a:effectLst/>
                <a:latin typeface="Consolas" panose="020B0609020204030204" pitchFamily="49" charset="0"/>
              </a:rPr>
              <a:t>emotional,seamless,stressfree</a:t>
            </a:r>
            <a:r>
              <a:rPr lang="en-US" sz="6200" b="0" dirty="0">
                <a:effectLst/>
                <a:latin typeface="Consolas" panose="020B0609020204030204" pitchFamily="49" charset="0"/>
              </a:rPr>
              <a:t> and enjoyable experience when using our platform.</a:t>
            </a:r>
          </a:p>
          <a:p>
            <a:r>
              <a:rPr lang="en-US" sz="6200" b="1" dirty="0" err="1">
                <a:solidFill>
                  <a:srgbClr val="C00000"/>
                </a:solidFill>
                <a:effectLst/>
                <a:latin typeface="Consolas" panose="020B0609020204030204" pitchFamily="49" charset="0"/>
              </a:rPr>
              <a:t>Usuage</a:t>
            </a:r>
            <a:r>
              <a:rPr lang="en-US" sz="6200" b="1" dirty="0">
                <a:solidFill>
                  <a:srgbClr val="C00000"/>
                </a:solidFill>
                <a:effectLst/>
                <a:latin typeface="Consolas" panose="020B0609020204030204" pitchFamily="49" charset="0"/>
              </a:rPr>
              <a:t>-</a:t>
            </a:r>
            <a:r>
              <a:rPr lang="en-US" sz="6200" dirty="0">
                <a:effectLst/>
                <a:latin typeface="Consolas" panose="020B0609020204030204" pitchFamily="49" charset="0"/>
              </a:rPr>
              <a:t>Our project's frontend pages are designed to be integrated with a backend system. The frontend pages provide the user interface for interacting with the platform. Users can explore music, create accounts, and access their accounts using the provided pages.</a:t>
            </a:r>
          </a:p>
          <a:p>
            <a:r>
              <a:rPr lang="en-US" sz="6200" b="1" dirty="0">
                <a:solidFill>
                  <a:srgbClr val="C00000"/>
                </a:solidFill>
                <a:effectLst/>
                <a:latin typeface="Consolas" panose="020B0609020204030204" pitchFamily="49" charset="0"/>
              </a:rPr>
              <a:t>Navigate to the Project-</a:t>
            </a:r>
            <a:r>
              <a:rPr lang="en-US" sz="6200" dirty="0">
                <a:effectLst/>
                <a:latin typeface="Consolas" panose="020B0609020204030204" pitchFamily="49" charset="0"/>
              </a:rPr>
              <a:t>Navigate</a:t>
            </a:r>
            <a:r>
              <a:rPr lang="en-US" sz="6200" b="1" dirty="0">
                <a:solidFill>
                  <a:srgbClr val="C00000"/>
                </a:solidFill>
                <a:effectLst/>
                <a:latin typeface="Consolas" panose="020B0609020204030204" pitchFamily="49" charset="0"/>
              </a:rPr>
              <a:t> </a:t>
            </a:r>
            <a:r>
              <a:rPr lang="en-US" sz="6200" b="0" dirty="0">
                <a:effectLst/>
                <a:latin typeface="Consolas" panose="020B0609020204030204" pitchFamily="49" charset="0"/>
              </a:rPr>
              <a:t>to the project directory and open index.html in your web browser.</a:t>
            </a:r>
          </a:p>
          <a:p>
            <a:r>
              <a:rPr lang="en-US" sz="6200" b="1" dirty="0">
                <a:solidFill>
                  <a:srgbClr val="C00000"/>
                </a:solidFill>
                <a:effectLst/>
                <a:latin typeface="Consolas" panose="020B0609020204030204" pitchFamily="49" charset="0"/>
              </a:rPr>
              <a:t>Technologies Used </a:t>
            </a:r>
            <a:endParaRPr lang="en-US" sz="6200" b="0" dirty="0">
              <a:solidFill>
                <a:srgbClr val="C00000"/>
              </a:solidFill>
              <a:effectLst/>
              <a:latin typeface="Consolas" panose="020B0609020204030204" pitchFamily="49" charset="0"/>
            </a:endParaRPr>
          </a:p>
          <a:p>
            <a:pPr marL="0" indent="0">
              <a:buNone/>
            </a:pPr>
            <a:r>
              <a:rPr lang="en-US" sz="6200" b="0" dirty="0">
                <a:effectLst/>
                <a:latin typeface="Consolas" panose="020B0609020204030204" pitchFamily="49" charset="0"/>
              </a:rPr>
              <a:t>- </a:t>
            </a:r>
            <a:r>
              <a:rPr lang="en-US" sz="6200" b="1" dirty="0">
                <a:effectLst/>
                <a:latin typeface="Consolas" panose="020B0609020204030204" pitchFamily="49" charset="0"/>
              </a:rPr>
              <a:t>**HTML**</a:t>
            </a:r>
            <a:r>
              <a:rPr lang="en-US" sz="6200" b="0" dirty="0">
                <a:effectLst/>
                <a:latin typeface="Consolas" panose="020B0609020204030204" pitchFamily="49" charset="0"/>
              </a:rPr>
              <a:t>: For structuring the web content.</a:t>
            </a:r>
          </a:p>
          <a:p>
            <a:pPr>
              <a:buFontTx/>
              <a:buChar char="-"/>
            </a:pPr>
            <a:r>
              <a:rPr lang="en-US" sz="6200" b="1" dirty="0">
                <a:effectLst/>
                <a:latin typeface="Consolas" panose="020B0609020204030204" pitchFamily="49" charset="0"/>
              </a:rPr>
              <a:t>**CSS**</a:t>
            </a:r>
            <a:r>
              <a:rPr lang="en-US" sz="6200" b="0" dirty="0">
                <a:effectLst/>
                <a:latin typeface="Consolas" panose="020B0609020204030204" pitchFamily="49" charset="0"/>
              </a:rPr>
              <a:t>: For styling the user interface.</a:t>
            </a:r>
          </a:p>
          <a:p>
            <a:pPr>
              <a:buFontTx/>
              <a:buChar char="-"/>
            </a:pPr>
            <a:r>
              <a:rPr lang="en-US" sz="6200" b="1" dirty="0">
                <a:effectLst/>
                <a:latin typeface="Consolas" panose="020B0609020204030204" pitchFamily="49" charset="0"/>
              </a:rPr>
              <a:t>**JAVASCRIPT**</a:t>
            </a:r>
            <a:r>
              <a:rPr lang="en-US" sz="6200" b="0" dirty="0">
                <a:effectLst/>
                <a:latin typeface="Consolas" panose="020B0609020204030204" pitchFamily="49" charset="0"/>
              </a:rPr>
              <a:t>: For structing dynamic and</a:t>
            </a:r>
            <a:r>
              <a:rPr lang="en-US" sz="6200" dirty="0">
                <a:latin typeface="Consolas" panose="020B0609020204030204" pitchFamily="49" charset="0"/>
              </a:rPr>
              <a:t> interactive webpage.</a:t>
            </a:r>
          </a:p>
          <a:p>
            <a:pPr>
              <a:buFontTx/>
              <a:buChar char="-"/>
            </a:pPr>
            <a:r>
              <a:rPr lang="en-US" sz="6200" b="1" dirty="0">
                <a:solidFill>
                  <a:srgbClr val="C00000"/>
                </a:solidFill>
                <a:latin typeface="Consolas" panose="020B0609020204030204" pitchFamily="49" charset="0"/>
              </a:rPr>
              <a:t>Conclusion-</a:t>
            </a:r>
            <a:r>
              <a:rPr lang="en-US" sz="6200" dirty="0">
                <a:latin typeface="Consolas" panose="020B0609020204030204" pitchFamily="49" charset="0"/>
              </a:rPr>
              <a:t>Music speaks where words </a:t>
            </a:r>
            <a:r>
              <a:rPr lang="en-US" sz="6200" dirty="0" err="1">
                <a:latin typeface="Consolas" panose="020B0609020204030204" pitchFamily="49" charset="0"/>
              </a:rPr>
              <a:t>fail,so</a:t>
            </a:r>
            <a:r>
              <a:rPr lang="en-US" sz="6200" dirty="0">
                <a:latin typeface="Consolas" panose="020B0609020204030204" pitchFamily="49" charset="0"/>
              </a:rPr>
              <a:t> music doesn’t lies to make one </a:t>
            </a:r>
            <a:r>
              <a:rPr lang="en-US" sz="6200" dirty="0" err="1">
                <a:latin typeface="Consolas" panose="020B0609020204030204" pitchFamily="49" charset="0"/>
              </a:rPr>
              <a:t>creative.Hope</a:t>
            </a:r>
            <a:r>
              <a:rPr lang="en-US" sz="6200" dirty="0">
                <a:latin typeface="Consolas" panose="020B0609020204030204" pitchFamily="49" charset="0"/>
              </a:rPr>
              <a:t> this platform help you all.</a:t>
            </a:r>
            <a:endParaRPr lang="en-US" sz="6200" b="0" dirty="0">
              <a:effectLst/>
              <a:latin typeface="Consolas" panose="020B0609020204030204" pitchFamily="49" charset="0"/>
            </a:endParaRPr>
          </a:p>
          <a:p>
            <a:pPr>
              <a:buFontTx/>
              <a:buChar char="-"/>
            </a:pPr>
            <a:endParaRPr lang="en-US" sz="2100" b="0" dirty="0">
              <a:effectLst/>
              <a:latin typeface="Consolas" panose="020B0609020204030204" pitchFamily="49" charset="0"/>
            </a:endParaRPr>
          </a:p>
          <a:p>
            <a:pPr marL="0" indent="0">
              <a:buNone/>
            </a:pPr>
            <a:endParaRPr lang="en-US" sz="2100" b="0" dirty="0">
              <a:effectLst/>
              <a:latin typeface="Consolas" panose="020B0609020204030204" pitchFamily="49" charset="0"/>
            </a:endParaRPr>
          </a:p>
          <a:p>
            <a:endParaRPr lang="en-US" sz="1800" b="0" dirty="0">
              <a:effectLst/>
              <a:latin typeface="Consolas" panose="020B0609020204030204" pitchFamily="49" charset="0"/>
            </a:endParaRPr>
          </a:p>
          <a:p>
            <a:endParaRPr lang="en-US" sz="1800" b="0" dirty="0">
              <a:effectLst/>
              <a:latin typeface="Consolas" panose="020B0609020204030204" pitchFamily="49" charset="0"/>
            </a:endParaRPr>
          </a:p>
          <a:p>
            <a:br>
              <a:rPr lang="en-US" sz="1100" b="0" dirty="0">
                <a:solidFill>
                  <a:srgbClr val="CCCCCC"/>
                </a:solidFill>
                <a:effectLst/>
                <a:latin typeface="Consolas" panose="020B0609020204030204" pitchFamily="49" charset="0"/>
              </a:rPr>
            </a:br>
            <a:endParaRPr lang="en-US" sz="1100" b="0" dirty="0">
              <a:solidFill>
                <a:srgbClr val="CCCCCC"/>
              </a:solidFill>
              <a:effectLst/>
              <a:latin typeface="Consolas" panose="020B0609020204030204" pitchFamily="49" charset="0"/>
            </a:endParaRPr>
          </a:p>
          <a:p>
            <a:endParaRPr lang="en-US" sz="1800" dirty="0">
              <a:effectLst/>
              <a:latin typeface="Consolas" panose="020B0609020204030204" pitchFamily="49" charset="0"/>
            </a:endParaRPr>
          </a:p>
          <a:p>
            <a:br>
              <a:rPr lang="en-US" sz="1200" b="0" dirty="0">
                <a:solidFill>
                  <a:srgbClr val="CCCCCC"/>
                </a:solidFill>
                <a:effectLst/>
                <a:latin typeface="Consolas" panose="020B0609020204030204" pitchFamily="49" charset="0"/>
              </a:rPr>
            </a:br>
            <a:endParaRPr lang="en-US" sz="1200" b="0" dirty="0">
              <a:solidFill>
                <a:srgbClr val="CCCCCC"/>
              </a:solidFill>
              <a:effectLst/>
              <a:latin typeface="Consolas" panose="020B0609020204030204" pitchFamily="49" charset="0"/>
            </a:endParaRPr>
          </a:p>
          <a:p>
            <a:endParaRPr lang="en-US" sz="2000" b="0" dirty="0">
              <a:effectLst/>
              <a:latin typeface="Consolas" panose="020B0609020204030204" pitchFamily="49" charset="0"/>
            </a:endParaRPr>
          </a:p>
          <a:p>
            <a:endParaRPr lang="en-US" sz="2000" b="0" dirty="0">
              <a:effectLst/>
              <a:latin typeface="Consolas" panose="020B0609020204030204" pitchFamily="49" charset="0"/>
            </a:endParaRPr>
          </a:p>
          <a:p>
            <a:endParaRPr lang="en-US" dirty="0"/>
          </a:p>
        </p:txBody>
      </p:sp>
      <p:sp>
        <p:nvSpPr>
          <p:cNvPr id="6" name="Rectangle 5">
            <a:extLst>
              <a:ext uri="{FF2B5EF4-FFF2-40B4-BE49-F238E27FC236}">
                <a16:creationId xmlns:a16="http://schemas.microsoft.com/office/drawing/2014/main" id="{295A67AA-5359-D6B3-9B2C-DEA88E5B10A1}"/>
              </a:ext>
            </a:extLst>
          </p:cNvPr>
          <p:cNvSpPr/>
          <p:nvPr/>
        </p:nvSpPr>
        <p:spPr>
          <a:xfrm>
            <a:off x="879579" y="408671"/>
            <a:ext cx="7384842" cy="646331"/>
          </a:xfrm>
          <a:prstGeom prst="rect">
            <a:avLst/>
          </a:prstGeom>
          <a:noFill/>
        </p:spPr>
        <p:txBody>
          <a:bodyPr wrap="none" lIns="91440" tIns="45720" rIns="91440" bIns="45720">
            <a:spAutoFit/>
          </a:bodyPr>
          <a:lstStyle/>
          <a:p>
            <a:pPr algn="ctr"/>
            <a:r>
              <a:rPr lang="en-US" sz="3600" b="1" cap="none" spc="0" dirty="0">
                <a:ln w="6600">
                  <a:solidFill>
                    <a:schemeClr val="accent2"/>
                  </a:solidFill>
                  <a:prstDash val="solid"/>
                </a:ln>
                <a:solidFill>
                  <a:srgbClr val="FFFFFF"/>
                </a:solidFill>
                <a:effectLst>
                  <a:outerShdw dist="38100" dir="2700000" algn="tl" rotWithShape="0">
                    <a:schemeClr val="accent2"/>
                  </a:outerShdw>
                </a:effectLst>
              </a:rPr>
              <a:t>Why Beats(Music Streaming Website)</a:t>
            </a:r>
          </a:p>
        </p:txBody>
      </p:sp>
    </p:spTree>
    <p:extLst>
      <p:ext uri="{BB962C8B-B14F-4D97-AF65-F5344CB8AC3E}">
        <p14:creationId xmlns:p14="http://schemas.microsoft.com/office/powerpoint/2010/main" val="2295381304"/>
      </p:ext>
    </p:extLst>
  </p:cSld>
  <p:clrMapOvr>
    <a:masterClrMapping/>
  </p:clrMapOvr>
  <p:transition spd="med">
    <p:cut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9074BD-48A6-F882-4996-EA32D610566A}"/>
              </a:ext>
            </a:extLst>
          </p:cNvPr>
          <p:cNvSpPr/>
          <p:nvPr/>
        </p:nvSpPr>
        <p:spPr>
          <a:xfrm>
            <a:off x="2555776" y="332656"/>
            <a:ext cx="3848483" cy="707886"/>
          </a:xfrm>
          <a:prstGeom prst="rect">
            <a:avLst/>
          </a:prstGeom>
          <a:noFill/>
        </p:spPr>
        <p:txBody>
          <a:bodyPr wrap="square" lIns="91440" tIns="45720" rIns="91440" bIns="45720">
            <a:spAutoFit/>
          </a:bodyPr>
          <a:lstStyle/>
          <a:p>
            <a:pPr algn="ctr"/>
            <a:r>
              <a:rPr lang="en-US" sz="4000" b="1" dirty="0">
                <a:ln w="6600">
                  <a:solidFill>
                    <a:schemeClr val="accent2"/>
                  </a:solidFill>
                  <a:prstDash val="solid"/>
                </a:ln>
                <a:solidFill>
                  <a:srgbClr val="FFFFFF"/>
                </a:solidFill>
                <a:effectLst>
                  <a:outerShdw dist="38100" dir="2700000" algn="tl" rotWithShape="0">
                    <a:schemeClr val="accent2"/>
                  </a:outerShdw>
                </a:effectLst>
              </a:rPr>
              <a:t>Home Page</a:t>
            </a:r>
          </a:p>
        </p:txBody>
      </p:sp>
      <p:pic>
        <p:nvPicPr>
          <p:cNvPr id="6" name="Picture 5" descr="A computer screen shot of a computer screen&#10;&#10;Description automatically generated">
            <a:extLst>
              <a:ext uri="{FF2B5EF4-FFF2-40B4-BE49-F238E27FC236}">
                <a16:creationId xmlns:a16="http://schemas.microsoft.com/office/drawing/2014/main" id="{09D65152-750A-2ABF-E5EF-514D2CA0B62D}"/>
              </a:ext>
            </a:extLst>
          </p:cNvPr>
          <p:cNvPicPr>
            <a:picLocks noChangeAspect="1"/>
          </p:cNvPicPr>
          <p:nvPr/>
        </p:nvPicPr>
        <p:blipFill>
          <a:blip r:embed="rId2" cstate="print">
            <a:extLst>
              <a:ext uri="{28A0092B-C50C-407E-A947-70E740481C1C}">
                <a14:useLocalDpi xmlns:a14="http://schemas.microsoft.com/office/drawing/2010/main" val="0"/>
              </a:ext>
            </a:extLst>
          </a:blip>
          <a:srcRect l="6559" t="8403" r="7723" b="6156"/>
          <a:stretch/>
        </p:blipFill>
        <p:spPr>
          <a:xfrm>
            <a:off x="107504" y="1121420"/>
            <a:ext cx="8928992" cy="5403924"/>
          </a:xfrm>
          <a:prstGeom prst="rect">
            <a:avLst/>
          </a:prstGeom>
        </p:spPr>
      </p:pic>
    </p:spTree>
    <p:extLst>
      <p:ext uri="{BB962C8B-B14F-4D97-AF65-F5344CB8AC3E}">
        <p14:creationId xmlns:p14="http://schemas.microsoft.com/office/powerpoint/2010/main" val="2987720304"/>
      </p:ext>
    </p:extLst>
  </p:cSld>
  <p:clrMapOvr>
    <a:masterClrMapping/>
  </p:clrMapOvr>
  <p:transition spd="med">
    <p:cut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1A0AC8-9B1C-5D47-B13E-2784A654E87D}"/>
              </a:ext>
            </a:extLst>
          </p:cNvPr>
          <p:cNvSpPr>
            <a:spLocks noGrp="1"/>
          </p:cNvSpPr>
          <p:nvPr>
            <p:ph idx="1"/>
          </p:nvPr>
        </p:nvSpPr>
        <p:spPr>
          <a:xfrm>
            <a:off x="11832" y="688375"/>
            <a:ext cx="9144000" cy="5949280"/>
          </a:xfrm>
        </p:spPr>
        <p:txBody>
          <a:bodyPr/>
          <a:lstStyle/>
          <a:p>
            <a:pPr marL="0" indent="0">
              <a:buNone/>
            </a:pPr>
            <a:r>
              <a:rPr lang="en-US" sz="2000" b="0" dirty="0">
                <a:solidFill>
                  <a:srgbClr val="CCCCCC"/>
                </a:solidFill>
                <a:effectLst/>
                <a:latin typeface="Consolas" panose="020B0609020204030204" pitchFamily="49" charset="0"/>
              </a:rPr>
              <a:t> </a:t>
            </a:r>
            <a:r>
              <a:rPr lang="en-US" sz="2000" b="1" dirty="0">
                <a:solidFill>
                  <a:srgbClr val="C00000"/>
                </a:solidFill>
                <a:effectLst/>
                <a:latin typeface="Consolas" panose="020B0609020204030204" pitchFamily="49" charset="0"/>
              </a:rPr>
              <a:t>**Navigate to the Project:**</a:t>
            </a:r>
            <a:endParaRPr lang="en-US" sz="2000" b="0" dirty="0">
              <a:solidFill>
                <a:srgbClr val="C00000"/>
              </a:solidFill>
              <a:effectLst/>
              <a:latin typeface="Consolas" panose="020B0609020204030204" pitchFamily="49" charset="0"/>
            </a:endParaRPr>
          </a:p>
          <a:p>
            <a:pPr marL="0" indent="0">
              <a:buNone/>
            </a:pPr>
            <a:r>
              <a:rPr lang="en-US" sz="2000" b="0" dirty="0">
                <a:effectLst/>
                <a:latin typeface="Consolas" panose="020B0609020204030204" pitchFamily="49" charset="0"/>
              </a:rPr>
              <a:t>Navigate to the project directory and open index.html in your web browser.</a:t>
            </a:r>
          </a:p>
          <a:p>
            <a:pPr marL="0" indent="0">
              <a:buNone/>
            </a:pPr>
            <a:r>
              <a:rPr lang="en-US" sz="2000" b="1" dirty="0">
                <a:solidFill>
                  <a:srgbClr val="C00000"/>
                </a:solidFill>
                <a:latin typeface="Consolas" panose="020B0609020204030204" pitchFamily="49" charset="0"/>
              </a:rPr>
              <a:t>**Search history:**</a:t>
            </a:r>
          </a:p>
          <a:p>
            <a:pPr marL="0" indent="0">
              <a:buNone/>
            </a:pPr>
            <a:r>
              <a:rPr lang="en-US" sz="2000" dirty="0">
                <a:latin typeface="Consolas" panose="020B0609020204030204" pitchFamily="49" charset="0"/>
              </a:rPr>
              <a:t>The users has given a choice by using the code in CSS style</a:t>
            </a:r>
          </a:p>
          <a:p>
            <a:pPr marL="0" indent="0">
              <a:buNone/>
            </a:pPr>
            <a:r>
              <a:rPr lang="en-US" sz="2000" dirty="0">
                <a:latin typeface="Consolas" panose="020B0609020204030204" pitchFamily="49" charset="0"/>
              </a:rPr>
              <a:t>function(search object())to handle input and toggle display as per the content .e.g. user text Believer in search history it display the song album ‘believer by dragons’.</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r>
              <a:rPr lang="en-US" sz="2000" b="1" dirty="0">
                <a:solidFill>
                  <a:srgbClr val="C00000"/>
                </a:solidFill>
                <a:latin typeface="Consolas" panose="020B0609020204030204" pitchFamily="49" charset="0"/>
              </a:rPr>
              <a:t>**List:** </a:t>
            </a:r>
            <a:r>
              <a:rPr lang="en-US" sz="2000" dirty="0">
                <a:latin typeface="Consolas" panose="020B0609020204030204" pitchFamily="49" charset="0"/>
              </a:rPr>
              <a:t>use &lt;li&gt; for songs album and popular singer.</a:t>
            </a:r>
          </a:p>
          <a:p>
            <a:pPr marL="0" indent="0">
              <a:buNone/>
            </a:pPr>
            <a:r>
              <a:rPr lang="en-US" sz="2000" dirty="0">
                <a:solidFill>
                  <a:srgbClr val="C00000"/>
                </a:solidFill>
                <a:effectLst/>
                <a:latin typeface="Consolas" panose="020B0609020204030204" pitchFamily="49" charset="0"/>
              </a:rPr>
              <a:t>**Image:**</a:t>
            </a:r>
            <a:r>
              <a:rPr lang="en-US" sz="2000" dirty="0">
                <a:effectLst/>
                <a:latin typeface="Consolas" panose="020B0609020204030204" pitchFamily="49" charset="0"/>
              </a:rPr>
              <a:t>image is add in website by using tag </a:t>
            </a:r>
            <a:endParaRPr lang="en-US" sz="2000" u="sng" dirty="0">
              <a:solidFill>
                <a:schemeClr val="accent5">
                  <a:lumMod val="75000"/>
                </a:schemeClr>
              </a:solidFill>
              <a:effectLst/>
              <a:latin typeface="Consolas" panose="020B0609020204030204" pitchFamily="49" charset="0"/>
            </a:endParaRPr>
          </a:p>
          <a:p>
            <a:pPr marL="0" indent="0">
              <a:buNone/>
            </a:pPr>
            <a:r>
              <a:rPr lang="en-US" sz="2000" dirty="0">
                <a:solidFill>
                  <a:schemeClr val="accent5">
                    <a:lumMod val="75000"/>
                  </a:schemeClr>
                </a:solidFill>
                <a:latin typeface="Consolas" panose="020B0609020204030204" pitchFamily="49" charset="0"/>
              </a:rPr>
              <a:t>            </a:t>
            </a:r>
            <a:r>
              <a:rPr lang="en-US" sz="2000" dirty="0">
                <a:latin typeface="Consolas" panose="020B0609020204030204" pitchFamily="49" charset="0"/>
              </a:rPr>
              <a:t>.e.g.</a:t>
            </a:r>
            <a:r>
              <a:rPr lang="en-US" sz="2000" dirty="0">
                <a:solidFill>
                  <a:schemeClr val="accent6">
                    <a:lumMod val="75000"/>
                  </a:schemeClr>
                </a:solidFill>
                <a:latin typeface="Consolas" panose="020B0609020204030204" pitchFamily="49" charset="0"/>
              </a:rPr>
              <a:t>‘&lt;</a:t>
            </a:r>
            <a:r>
              <a:rPr lang="en-US" sz="2000" dirty="0" err="1">
                <a:solidFill>
                  <a:schemeClr val="accent6">
                    <a:lumMod val="75000"/>
                  </a:schemeClr>
                </a:solidFill>
                <a:latin typeface="Consolas" panose="020B0609020204030204" pitchFamily="49" charset="0"/>
              </a:rPr>
              <a:t>img</a:t>
            </a:r>
            <a:r>
              <a:rPr lang="en-US" sz="2000" dirty="0">
                <a:solidFill>
                  <a:schemeClr val="accent6">
                    <a:lumMod val="75000"/>
                  </a:schemeClr>
                </a:solidFill>
                <a:latin typeface="Consolas" panose="020B0609020204030204" pitchFamily="49" charset="0"/>
              </a:rPr>
              <a:t> </a:t>
            </a:r>
            <a:r>
              <a:rPr lang="en-US" sz="2000" dirty="0" err="1">
                <a:solidFill>
                  <a:schemeClr val="accent6">
                    <a:lumMod val="75000"/>
                  </a:schemeClr>
                </a:solidFill>
                <a:effectLst/>
                <a:latin typeface="Consolas" panose="020B0609020204030204" pitchFamily="49" charset="0"/>
              </a:rPr>
              <a:t>src</a:t>
            </a:r>
            <a:r>
              <a:rPr lang="en-US" sz="2000" dirty="0">
                <a:solidFill>
                  <a:schemeClr val="accent6">
                    <a:lumMod val="75000"/>
                  </a:schemeClr>
                </a:solidFill>
                <a:effectLst/>
                <a:latin typeface="Consolas" panose="020B0609020204030204" pitchFamily="49" charset="0"/>
              </a:rPr>
              <a:t>=“</a:t>
            </a:r>
            <a:r>
              <a:rPr lang="en-US" sz="2000" dirty="0" err="1">
                <a:solidFill>
                  <a:schemeClr val="accent6">
                    <a:lumMod val="75000"/>
                  </a:schemeClr>
                </a:solidFill>
                <a:effectLst/>
                <a:latin typeface="Consolas" panose="020B0609020204030204" pitchFamily="49" charset="0"/>
              </a:rPr>
              <a:t>img</a:t>
            </a:r>
            <a:r>
              <a:rPr lang="en-US" sz="2000" dirty="0">
                <a:solidFill>
                  <a:schemeClr val="accent6">
                    <a:lumMod val="75000"/>
                  </a:schemeClr>
                </a:solidFill>
                <a:effectLst/>
                <a:latin typeface="Consolas" panose="020B0609020204030204" pitchFamily="49" charset="0"/>
              </a:rPr>
              <a:t>\logo.jpg”&gt;’</a:t>
            </a:r>
          </a:p>
          <a:p>
            <a:pPr marL="0" indent="0">
              <a:buNone/>
            </a:pPr>
            <a:r>
              <a:rPr lang="en-US" sz="2000" b="1" u="sng" dirty="0">
                <a:solidFill>
                  <a:srgbClr val="C00000"/>
                </a:solidFill>
                <a:latin typeface="Consolas" panose="020B0609020204030204" pitchFamily="49" charset="0"/>
              </a:rPr>
              <a:t>**Button:**</a:t>
            </a:r>
            <a:r>
              <a:rPr lang="en-US" sz="2000" dirty="0">
                <a:latin typeface="Consolas" panose="020B0609020204030204" pitchFamily="49" charset="0"/>
              </a:rPr>
              <a:t>It is used to create clickable button, which can performs action such as submit, triggering JavaScript, navigating.</a:t>
            </a:r>
            <a:endParaRPr lang="en-US" sz="2000" dirty="0">
              <a:effectLst/>
              <a:latin typeface="Consolas" panose="020B0609020204030204" pitchFamily="49" charset="0"/>
            </a:endParaRPr>
          </a:p>
          <a:p>
            <a:pPr marL="0" indent="0">
              <a:buNone/>
            </a:pPr>
            <a:endParaRPr lang="en-US" sz="2000" b="1" dirty="0">
              <a:solidFill>
                <a:srgbClr val="C00000"/>
              </a:solidFill>
              <a:latin typeface="Consolas" panose="020B0609020204030204" pitchFamily="49" charset="0"/>
            </a:endParaRPr>
          </a:p>
        </p:txBody>
      </p:sp>
      <p:sp>
        <p:nvSpPr>
          <p:cNvPr id="4" name="Rectangle 3">
            <a:extLst>
              <a:ext uri="{FF2B5EF4-FFF2-40B4-BE49-F238E27FC236}">
                <a16:creationId xmlns:a16="http://schemas.microsoft.com/office/drawing/2014/main" id="{C11123F9-C90C-1A7D-2774-9B6802963AFD}"/>
              </a:ext>
            </a:extLst>
          </p:cNvPr>
          <p:cNvSpPr/>
          <p:nvPr/>
        </p:nvSpPr>
        <p:spPr>
          <a:xfrm>
            <a:off x="2555776" y="42044"/>
            <a:ext cx="3848483" cy="646331"/>
          </a:xfrm>
          <a:prstGeom prst="rect">
            <a:avLst/>
          </a:prstGeom>
          <a:noFill/>
        </p:spPr>
        <p:txBody>
          <a:bodyPr wrap="square" lIns="91440" tIns="45720" rIns="91440" bIns="45720">
            <a:spAutoFit/>
          </a:bodyPr>
          <a:lstStyle/>
          <a:p>
            <a:pPr algn="ctr"/>
            <a:r>
              <a:rPr lang="en-US" sz="3600" b="1" dirty="0">
                <a:ln w="6600">
                  <a:solidFill>
                    <a:schemeClr val="accent2"/>
                  </a:solidFill>
                  <a:prstDash val="solid"/>
                </a:ln>
                <a:solidFill>
                  <a:srgbClr val="FFFFFF"/>
                </a:solidFill>
                <a:effectLst>
                  <a:outerShdw dist="38100" dir="2700000" algn="tl" rotWithShape="0">
                    <a:schemeClr val="accent2"/>
                  </a:outerShdw>
                </a:effectLst>
              </a:rPr>
              <a:t>Use Of HTML</a:t>
            </a:r>
          </a:p>
        </p:txBody>
      </p:sp>
      <p:pic>
        <p:nvPicPr>
          <p:cNvPr id="7" name="Picture 6" descr="A screenshot of a phone&#10;&#10;Description automatically generated">
            <a:extLst>
              <a:ext uri="{FF2B5EF4-FFF2-40B4-BE49-F238E27FC236}">
                <a16:creationId xmlns:a16="http://schemas.microsoft.com/office/drawing/2014/main" id="{29DD0B30-DD53-E609-F42F-CF81A381D44D}"/>
              </a:ext>
            </a:extLst>
          </p:cNvPr>
          <p:cNvPicPr>
            <a:picLocks noChangeAspect="1"/>
          </p:cNvPicPr>
          <p:nvPr/>
        </p:nvPicPr>
        <p:blipFill>
          <a:blip r:embed="rId2" cstate="print">
            <a:extLst>
              <a:ext uri="{28A0092B-C50C-407E-A947-70E740481C1C}">
                <a14:useLocalDpi xmlns:a14="http://schemas.microsoft.com/office/drawing/2010/main" val="0"/>
              </a:ext>
            </a:extLst>
          </a:blip>
          <a:srcRect b="79561"/>
          <a:stretch/>
        </p:blipFill>
        <p:spPr>
          <a:xfrm>
            <a:off x="1547664" y="3573017"/>
            <a:ext cx="5819563" cy="576064"/>
          </a:xfrm>
          <a:prstGeom prst="rect">
            <a:avLst/>
          </a:prstGeom>
        </p:spPr>
      </p:pic>
    </p:spTree>
    <p:extLst>
      <p:ext uri="{BB962C8B-B14F-4D97-AF65-F5344CB8AC3E}">
        <p14:creationId xmlns:p14="http://schemas.microsoft.com/office/powerpoint/2010/main" val="2555454370"/>
      </p:ext>
    </p:extLst>
  </p:cSld>
  <p:clrMapOvr>
    <a:masterClrMapping/>
  </p:clrMapOvr>
  <p:transition spd="med">
    <p:cut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428EB-2259-A1C4-E571-85DFFAD4A3C1}"/>
              </a:ext>
            </a:extLst>
          </p:cNvPr>
          <p:cNvSpPr>
            <a:spLocks noGrp="1"/>
          </p:cNvSpPr>
          <p:nvPr>
            <p:ph idx="1"/>
          </p:nvPr>
        </p:nvSpPr>
        <p:spPr>
          <a:xfrm>
            <a:off x="251520" y="1052736"/>
            <a:ext cx="8229600" cy="4525963"/>
          </a:xfrm>
        </p:spPr>
        <p:txBody>
          <a:bodyPr>
            <a:normAutofit/>
          </a:bodyPr>
          <a:lstStyle/>
          <a:p>
            <a:r>
              <a:rPr lang="en-US" sz="1800" b="1" dirty="0">
                <a:solidFill>
                  <a:schemeClr val="accent6">
                    <a:lumMod val="75000"/>
                  </a:schemeClr>
                </a:solidFill>
                <a:latin typeface="Consolas" panose="020B0609020204030204" pitchFamily="49" charset="0"/>
                <a:cs typeface="Complex" panose="00000400000000000000" pitchFamily="2" charset="0"/>
              </a:rPr>
              <a:t>&lt;</a:t>
            </a:r>
            <a:r>
              <a:rPr lang="en-US" sz="1800" b="1" dirty="0" err="1">
                <a:solidFill>
                  <a:schemeClr val="accent6">
                    <a:lumMod val="75000"/>
                  </a:schemeClr>
                </a:solidFill>
                <a:latin typeface="Consolas" panose="020B0609020204030204" pitchFamily="49" charset="0"/>
                <a:cs typeface="Complex" panose="00000400000000000000" pitchFamily="2" charset="0"/>
              </a:rPr>
              <a:t>i</a:t>
            </a:r>
            <a:r>
              <a:rPr lang="en-US" sz="1800" b="1" dirty="0">
                <a:solidFill>
                  <a:schemeClr val="accent6">
                    <a:lumMod val="75000"/>
                  </a:schemeClr>
                </a:solidFill>
                <a:latin typeface="Consolas" panose="020B0609020204030204" pitchFamily="49" charset="0"/>
                <a:cs typeface="Complex" panose="00000400000000000000" pitchFamily="2" charset="0"/>
              </a:rPr>
              <a:t> id=“</a:t>
            </a:r>
            <a:r>
              <a:rPr lang="en-US" sz="1800" b="1" dirty="0" err="1">
                <a:solidFill>
                  <a:schemeClr val="accent6">
                    <a:lumMod val="75000"/>
                  </a:schemeClr>
                </a:solidFill>
                <a:latin typeface="Consolas" panose="020B0609020204030204" pitchFamily="49" charset="0"/>
                <a:cs typeface="Complex" panose="00000400000000000000" pitchFamily="2" charset="0"/>
              </a:rPr>
              <a:t>left_scrolls</a:t>
            </a:r>
            <a:r>
              <a:rPr lang="en-US" sz="1800" b="1" dirty="0">
                <a:solidFill>
                  <a:schemeClr val="accent6">
                    <a:lumMod val="75000"/>
                  </a:schemeClr>
                </a:solidFill>
                <a:latin typeface="Consolas" panose="020B0609020204030204" pitchFamily="49" charset="0"/>
                <a:cs typeface="Complex" panose="00000400000000000000" pitchFamily="2" charset="0"/>
              </a:rPr>
              <a:t>” class=“bi bi-arrow left short</a:t>
            </a:r>
            <a:r>
              <a:rPr lang="en-US" sz="1800" b="1" dirty="0">
                <a:solidFill>
                  <a:schemeClr val="accent6">
                    <a:lumMod val="75000"/>
                  </a:schemeClr>
                </a:solidFill>
                <a:latin typeface="Complex" panose="00000400000000000000" pitchFamily="2" charset="0"/>
                <a:cs typeface="Complex" panose="00000400000000000000" pitchFamily="2" charset="0"/>
              </a:rPr>
              <a:t>&gt;&lt;/</a:t>
            </a:r>
            <a:r>
              <a:rPr lang="en-US" sz="1800" b="1" dirty="0" err="1">
                <a:solidFill>
                  <a:schemeClr val="accent6">
                    <a:lumMod val="75000"/>
                  </a:schemeClr>
                </a:solidFill>
                <a:latin typeface="Complex" panose="00000400000000000000" pitchFamily="2" charset="0"/>
                <a:cs typeface="Complex" panose="00000400000000000000" pitchFamily="2" charset="0"/>
              </a:rPr>
              <a:t>i</a:t>
            </a:r>
            <a:r>
              <a:rPr lang="en-US" sz="1800" b="1" dirty="0">
                <a:solidFill>
                  <a:schemeClr val="accent6">
                    <a:lumMod val="75000"/>
                  </a:schemeClr>
                </a:solidFill>
                <a:latin typeface="Complex" panose="00000400000000000000" pitchFamily="2" charset="0"/>
                <a:cs typeface="Complex" panose="00000400000000000000" pitchFamily="2" charset="0"/>
              </a:rPr>
              <a:t>&gt;</a:t>
            </a:r>
            <a:r>
              <a:rPr lang="en-US" sz="1800" dirty="0">
                <a:latin typeface="Complex" panose="00000400000000000000" pitchFamily="2" charset="0"/>
                <a:cs typeface="Complex" panose="00000400000000000000" pitchFamily="2" charset="0"/>
              </a:rPr>
              <a:t>The icon arrow appears left on the webpage, style is black by default and blue on hover.Icon just triggers the scrolling effect.</a:t>
            </a:r>
          </a:p>
          <a:p>
            <a:r>
              <a:rPr lang="en-US" sz="1800" b="1" dirty="0">
                <a:solidFill>
                  <a:schemeClr val="accent6">
                    <a:lumMod val="75000"/>
                  </a:schemeClr>
                </a:solidFill>
                <a:effectLst/>
                <a:latin typeface="Consolas" panose="020B0609020204030204" pitchFamily="49" charset="0"/>
              </a:rPr>
              <a:t>&lt;span id="current End"&gt;0:00&lt;/span</a:t>
            </a:r>
            <a:r>
              <a:rPr lang="en-US" sz="1800" b="0" dirty="0">
                <a:solidFill>
                  <a:schemeClr val="accent6">
                    <a:lumMod val="75000"/>
                  </a:schemeClr>
                </a:solidFill>
                <a:effectLst/>
                <a:latin typeface="Consolas" panose="020B0609020204030204" pitchFamily="49" charset="0"/>
              </a:rPr>
              <a:t>&gt;</a:t>
            </a:r>
            <a:r>
              <a:rPr lang="en-US" sz="1800" b="0" dirty="0">
                <a:effectLst/>
                <a:latin typeface="Consolas" panose="020B0609020204030204" pitchFamily="49" charset="0"/>
              </a:rPr>
              <a:t>This tag denotes the duration of th</a:t>
            </a:r>
            <a:r>
              <a:rPr lang="en-US" sz="1800" dirty="0">
                <a:latin typeface="Consolas" panose="020B0609020204030204" pitchFamily="49" charset="0"/>
              </a:rPr>
              <a:t>e song initially from 0.00 to n min.</a:t>
            </a:r>
          </a:p>
          <a:p>
            <a:r>
              <a:rPr lang="en-US" sz="1800" b="1" dirty="0">
                <a:solidFill>
                  <a:schemeClr val="accent6">
                    <a:lumMod val="75000"/>
                  </a:schemeClr>
                </a:solidFill>
                <a:effectLst/>
                <a:latin typeface="Consolas" panose="020B0609020204030204" pitchFamily="49" charset="0"/>
              </a:rPr>
              <a:t>&lt;</a:t>
            </a:r>
            <a:r>
              <a:rPr lang="en-US" sz="1800" b="1" dirty="0" err="1">
                <a:solidFill>
                  <a:schemeClr val="accent6">
                    <a:lumMod val="75000"/>
                  </a:schemeClr>
                </a:solidFill>
                <a:effectLst/>
                <a:latin typeface="Consolas" panose="020B0609020204030204" pitchFamily="49" charset="0"/>
              </a:rPr>
              <a:t>i</a:t>
            </a:r>
            <a:r>
              <a:rPr lang="en-US" sz="1800" b="1" dirty="0">
                <a:solidFill>
                  <a:schemeClr val="accent6">
                    <a:lumMod val="75000"/>
                  </a:schemeClr>
                </a:solidFill>
                <a:effectLst/>
                <a:latin typeface="Consolas" panose="020B0609020204030204" pitchFamily="49" charset="0"/>
              </a:rPr>
              <a:t> class="bi bi-search"&gt;&lt;/</a:t>
            </a:r>
            <a:r>
              <a:rPr lang="en-US" sz="1800" b="1" dirty="0" err="1">
                <a:solidFill>
                  <a:schemeClr val="accent6">
                    <a:lumMod val="75000"/>
                  </a:schemeClr>
                </a:solidFill>
                <a:effectLst/>
                <a:latin typeface="Consolas" panose="020B0609020204030204" pitchFamily="49" charset="0"/>
              </a:rPr>
              <a:t>i</a:t>
            </a:r>
            <a:r>
              <a:rPr lang="en-US" sz="1800" b="1" dirty="0">
                <a:solidFill>
                  <a:schemeClr val="accent6">
                    <a:lumMod val="75000"/>
                  </a:schemeClr>
                </a:solidFill>
                <a:effectLst/>
                <a:latin typeface="Consolas" panose="020B0609020204030204" pitchFamily="49" charset="0"/>
              </a:rPr>
              <a:t>&gt;-</a:t>
            </a:r>
            <a:r>
              <a:rPr lang="en-US" sz="1800" b="1" dirty="0">
                <a:latin typeface="Consolas" panose="020B0609020204030204" pitchFamily="49" charset="0"/>
              </a:rPr>
              <a:t>T</a:t>
            </a:r>
            <a:r>
              <a:rPr lang="en-US" sz="1800" dirty="0">
                <a:effectLst/>
                <a:latin typeface="Consolas" panose="020B0609020204030204" pitchFamily="49" charset="0"/>
              </a:rPr>
              <a:t>he icon with bootstrap which gives user space to text.</a:t>
            </a:r>
          </a:p>
          <a:p>
            <a:r>
              <a:rPr lang="en-US" sz="1800" b="1" dirty="0">
                <a:solidFill>
                  <a:schemeClr val="accent6">
                    <a:lumMod val="75000"/>
                  </a:schemeClr>
                </a:solidFill>
                <a:effectLst/>
                <a:latin typeface="Consolas" panose="020B0609020204030204" pitchFamily="49" charset="0"/>
              </a:rPr>
              <a:t>&lt;input type="text" placeholder="Search Music..."&gt;-</a:t>
            </a:r>
            <a:r>
              <a:rPr lang="en-US" sz="1800" dirty="0">
                <a:effectLst/>
                <a:latin typeface="Consolas" panose="020B0609020204030204" pitchFamily="49" charset="0"/>
              </a:rPr>
              <a:t>This tag provides a hint to user to use characters and type the text in search option</a:t>
            </a:r>
            <a:r>
              <a:rPr lang="en-US" sz="1800" b="1" dirty="0">
                <a:effectLst/>
                <a:latin typeface="Consolas" panose="020B0609020204030204" pitchFamily="49" charset="0"/>
              </a:rPr>
              <a:t>.</a:t>
            </a:r>
          </a:p>
          <a:p>
            <a:r>
              <a:rPr lang="en-US" sz="1800" b="1" dirty="0">
                <a:latin typeface="Consolas" panose="020B0609020204030204" pitchFamily="49" charset="0"/>
              </a:rPr>
              <a:t> </a:t>
            </a:r>
            <a:r>
              <a:rPr lang="en-US" sz="1800" b="1" dirty="0">
                <a:solidFill>
                  <a:schemeClr val="accent6">
                    <a:lumMod val="75000"/>
                  </a:schemeClr>
                </a:solidFill>
                <a:latin typeface="Consolas" panose="020B0609020204030204" pitchFamily="49" charset="0"/>
              </a:rPr>
              <a:t>&lt;</a:t>
            </a:r>
            <a:r>
              <a:rPr lang="en-US" sz="1800" b="1" dirty="0">
                <a:solidFill>
                  <a:schemeClr val="accent6">
                    <a:lumMod val="75000"/>
                  </a:schemeClr>
                </a:solidFill>
                <a:effectLst/>
                <a:latin typeface="Consolas" panose="020B0609020204030204" pitchFamily="49" charset="0"/>
              </a:rPr>
              <a:t>link </a:t>
            </a:r>
            <a:r>
              <a:rPr lang="en-US" sz="1800" b="1" dirty="0" err="1">
                <a:solidFill>
                  <a:schemeClr val="accent6">
                    <a:lumMod val="75000"/>
                  </a:schemeClr>
                </a:solidFill>
                <a:effectLst/>
                <a:latin typeface="Consolas" panose="020B0609020204030204" pitchFamily="49" charset="0"/>
              </a:rPr>
              <a:t>rel</a:t>
            </a:r>
            <a:r>
              <a:rPr lang="en-US" sz="1800" b="1" dirty="0">
                <a:solidFill>
                  <a:schemeClr val="accent6">
                    <a:lumMod val="75000"/>
                  </a:schemeClr>
                </a:solidFill>
                <a:effectLst/>
                <a:latin typeface="Consolas" panose="020B0609020204030204" pitchFamily="49" charset="0"/>
              </a:rPr>
              <a:t>="stylesheet" </a:t>
            </a:r>
            <a:r>
              <a:rPr lang="en-US" sz="1800" b="1" dirty="0" err="1">
                <a:solidFill>
                  <a:schemeClr val="accent6">
                    <a:lumMod val="75000"/>
                  </a:schemeClr>
                </a:solidFill>
                <a:effectLst/>
                <a:latin typeface="Consolas" panose="020B0609020204030204" pitchFamily="49" charset="0"/>
              </a:rPr>
              <a:t>href</a:t>
            </a:r>
            <a:r>
              <a:rPr lang="en-US" sz="1800" b="1" dirty="0">
                <a:solidFill>
                  <a:schemeClr val="accent6">
                    <a:lumMod val="75000"/>
                  </a:schemeClr>
                </a:solidFill>
                <a:effectLst/>
                <a:latin typeface="Consolas" panose="020B0609020204030204" pitchFamily="49" charset="0"/>
              </a:rPr>
              <a:t>="style (2).</a:t>
            </a:r>
            <a:r>
              <a:rPr lang="en-US" sz="1800" b="1" dirty="0" err="1">
                <a:solidFill>
                  <a:schemeClr val="accent6">
                    <a:lumMod val="75000"/>
                  </a:schemeClr>
                </a:solidFill>
                <a:effectLst/>
                <a:latin typeface="Consolas" panose="020B0609020204030204" pitchFamily="49" charset="0"/>
              </a:rPr>
              <a:t>css</a:t>
            </a:r>
            <a:r>
              <a:rPr lang="en-US" sz="1800" b="1" dirty="0">
                <a:solidFill>
                  <a:schemeClr val="accent6">
                    <a:lumMod val="75000"/>
                  </a:schemeClr>
                </a:solidFill>
                <a:effectLst/>
                <a:latin typeface="Consolas" panose="020B0609020204030204" pitchFamily="49" charset="0"/>
              </a:rPr>
              <a:t>"&gt;</a:t>
            </a:r>
            <a:r>
              <a:rPr lang="en-US" sz="1800" dirty="0">
                <a:effectLst/>
                <a:latin typeface="Consolas" panose="020B0609020204030204" pitchFamily="49" charset="0"/>
              </a:rPr>
              <a:t>This tag is very important to link style </a:t>
            </a:r>
            <a:r>
              <a:rPr lang="en-US" sz="1800" dirty="0" err="1">
                <a:effectLst/>
                <a:latin typeface="Consolas" panose="020B0609020204030204" pitchFamily="49" charset="0"/>
              </a:rPr>
              <a:t>css</a:t>
            </a:r>
            <a:r>
              <a:rPr lang="en-US" sz="1800" dirty="0">
                <a:effectLst/>
                <a:latin typeface="Consolas" panose="020B0609020204030204" pitchFamily="49" charset="0"/>
              </a:rPr>
              <a:t> </a:t>
            </a:r>
            <a:r>
              <a:rPr lang="en-US" sz="1800" dirty="0">
                <a:latin typeface="Consolas" panose="020B0609020204030204" pitchFamily="49" charset="0"/>
              </a:rPr>
              <a:t>with html for complete website.</a:t>
            </a:r>
            <a:endParaRPr lang="en-US" sz="1800" dirty="0">
              <a:effectLst/>
              <a:latin typeface="Consolas" panose="020B0609020204030204" pitchFamily="49" charset="0"/>
            </a:endParaRPr>
          </a:p>
          <a:p>
            <a:endParaRPr lang="en-US" sz="1800" b="0" dirty="0">
              <a:effectLst/>
              <a:latin typeface="Consolas" panose="020B0609020204030204" pitchFamily="49" charset="0"/>
            </a:endParaRPr>
          </a:p>
          <a:p>
            <a:endParaRPr lang="en-US" sz="1800" dirty="0">
              <a:latin typeface="Complex" panose="00000400000000000000" pitchFamily="2" charset="0"/>
              <a:cs typeface="Complex" panose="00000400000000000000" pitchFamily="2" charset="0"/>
            </a:endParaRPr>
          </a:p>
        </p:txBody>
      </p:sp>
      <p:sp>
        <p:nvSpPr>
          <p:cNvPr id="4" name="Rectangle 3">
            <a:extLst>
              <a:ext uri="{FF2B5EF4-FFF2-40B4-BE49-F238E27FC236}">
                <a16:creationId xmlns:a16="http://schemas.microsoft.com/office/drawing/2014/main" id="{6FE1CC12-8B11-32ED-E130-7360490C1A38}"/>
              </a:ext>
            </a:extLst>
          </p:cNvPr>
          <p:cNvSpPr/>
          <p:nvPr/>
        </p:nvSpPr>
        <p:spPr>
          <a:xfrm>
            <a:off x="2771800" y="188640"/>
            <a:ext cx="3353482"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Some Imp Tags</a:t>
            </a:r>
          </a:p>
        </p:txBody>
      </p:sp>
    </p:spTree>
    <p:extLst>
      <p:ext uri="{BB962C8B-B14F-4D97-AF65-F5344CB8AC3E}">
        <p14:creationId xmlns:p14="http://schemas.microsoft.com/office/powerpoint/2010/main" val="1753794427"/>
      </p:ext>
    </p:extLst>
  </p:cSld>
  <p:clrMapOvr>
    <a:masterClrMapping/>
  </p:clrMapOvr>
  <p:transition spd="med">
    <p:cut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A87CE886724446A2797F0AABFE8275" ma:contentTypeVersion="5" ma:contentTypeDescription="Create a new document." ma:contentTypeScope="" ma:versionID="4634e07197771b2ae969e07d8a59e528">
  <xsd:schema xmlns:xsd="http://www.w3.org/2001/XMLSchema" xmlns:xs="http://www.w3.org/2001/XMLSchema" xmlns:p="http://schemas.microsoft.com/office/2006/metadata/properties" xmlns:ns2="ab25d731-05eb-45cd-879c-d31323256965" targetNamespace="http://schemas.microsoft.com/office/2006/metadata/properties" ma:root="true" ma:fieldsID="b163810c0faf811310e9466d3a340cc2" ns2:_="">
    <xsd:import namespace="ab25d731-05eb-45cd-879c-d31323256965"/>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25d731-05eb-45cd-879c-d3132325696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ab25d731-05eb-45cd-879c-d3132325696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BC020C-50F5-455F-A360-6CFA84E4CF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25d731-05eb-45cd-879c-d313232569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82585F-7CD8-41A1-AFCD-3EC6215AA795}">
  <ds:schemaRefs>
    <ds:schemaRef ds:uri="http://schemas.microsoft.com/office/2006/metadata/properties"/>
    <ds:schemaRef ds:uri="http://schemas.microsoft.com/office/infopath/2007/PartnerControls"/>
    <ds:schemaRef ds:uri="ab25d731-05eb-45cd-879c-d31323256965"/>
  </ds:schemaRefs>
</ds:datastoreItem>
</file>

<file path=customXml/itemProps3.xml><?xml version="1.0" encoding="utf-8"?>
<ds:datastoreItem xmlns:ds="http://schemas.openxmlformats.org/officeDocument/2006/customXml" ds:itemID="{22644C99-D422-4538-8230-D51766D869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746</TotalTime>
  <Words>2029</Words>
  <Application>Microsoft Office PowerPoint</Application>
  <PresentationFormat>On-screen Show (4:3)</PresentationFormat>
  <Paragraphs>185</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Bodoni MT</vt:lpstr>
      <vt:lpstr>Calibri</vt:lpstr>
      <vt:lpstr>Complex</vt:lpstr>
      <vt:lpstr>Consolas</vt:lpstr>
      <vt:lpstr>Marcellus</vt:lpstr>
      <vt:lpstr>Times New Roman</vt:lpstr>
      <vt:lpstr>Verdana</vt:lpstr>
      <vt:lpstr>Wingdings</vt:lpstr>
      <vt:lpstr>Office Theme</vt:lpstr>
      <vt:lpstr>  Mahavir Education Trust’s Shah &amp; Anchor Kutchhi Engineering College Chembur, Mumbai-400088 (Autonomous College Affiliated to the University of Mumbai)</vt:lpstr>
      <vt:lpstr> BEATS Music Website</vt:lpstr>
      <vt:lpstr> BEATS Music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Mahavir Education Trust’s Shah &amp; Anchor Kutchhi Engineering College Chembur, Mumbai-400088 (Affiliated to University of Mumbai</dc:title>
  <dc:creator>Mahesh Patil</dc:creator>
  <cp:lastModifiedBy>AAYUSHI RAMANI</cp:lastModifiedBy>
  <cp:revision>32</cp:revision>
  <dcterms:created xsi:type="dcterms:W3CDTF">2023-06-05T08:11:23Z</dcterms:created>
  <dcterms:modified xsi:type="dcterms:W3CDTF">2025-07-23T13:39:53Z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0x010100ABA87CE886724446A2797F0AABFE8275</vt:lpwstr>
  </property>
</Properties>
</file>