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1" y="809897"/>
            <a:ext cx="10041572" cy="202909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HOUSING: PRICE PREDICTION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1383" y="4777379"/>
            <a:ext cx="9693229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Submitted By:											MENTOR:</a:t>
            </a:r>
          </a:p>
          <a:p>
            <a:endParaRPr lang="en-IN" dirty="0"/>
          </a:p>
          <a:p>
            <a:r>
              <a:rPr lang="en-IN" dirty="0" err="1"/>
              <a:t>Aayushi</a:t>
            </a:r>
            <a:r>
              <a:rPr lang="en-IN" dirty="0"/>
              <a:t> </a:t>
            </a:r>
            <a:r>
              <a:rPr lang="en-IN" dirty="0" err="1"/>
              <a:t>lashkari</a:t>
            </a:r>
            <a:r>
              <a:rPr lang="en-IN" dirty="0"/>
              <a:t>										</a:t>
            </a:r>
            <a:r>
              <a:rPr lang="en-IN" dirty="0" smtClean="0"/>
              <a:t>Mr. </a:t>
            </a:r>
            <a:r>
              <a:rPr lang="en-IN" dirty="0"/>
              <a:t>SHUBHAM YADAV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26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Pipe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 is an important step to get better results.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steps I followed in the project  for pre-processing:</a:t>
            </a:r>
          </a:p>
          <a:p>
            <a:pPr algn="just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handle null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</a:p>
          <a:p>
            <a:pPr algn="just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the temporal columns.</a:t>
            </a:r>
          </a:p>
          <a:p>
            <a:pPr algn="just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non relevant columns.</a:t>
            </a:r>
          </a:p>
          <a:p>
            <a:pPr algn="just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 Skewness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of categorical 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76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Pre 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Values: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categorical Values replaced by mode or creating new categories depending upon the percentage of null values.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numerical feature replaced by median.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Encoding: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encoding I used ordinal encoder.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Skewness: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treat skewness Power transformation is used </a:t>
            </a:r>
          </a:p>
        </p:txBody>
      </p:sp>
    </p:spTree>
    <p:extLst>
      <p:ext uri="{BB962C8B-B14F-4D97-AF65-F5344CB8AC3E}">
        <p14:creationId xmlns:p14="http://schemas.microsoft.com/office/powerpoint/2010/main" val="406111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After Pre-processing</a:t>
            </a:r>
            <a:endParaRPr lang="en-IN" dirty="0"/>
          </a:p>
        </p:txBody>
      </p:sp>
      <p:pic>
        <p:nvPicPr>
          <p:cNvPr id="4" name="Content Placeholder 3" descr="C:\Users\dell\Documents\housing\powertran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3" y="2302903"/>
            <a:ext cx="9632270" cy="3439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24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standard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Problem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algorithms that I have used: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Standard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algorithms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Decision Tree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Kneigbors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Techniques: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Ada Boost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Gradient Boost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Parametric Tuning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Gradient Boost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4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the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583" y="2656114"/>
            <a:ext cx="9998029" cy="3004457"/>
          </a:xfrm>
        </p:spPr>
        <p:txBody>
          <a:bodyPr/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evaluated the performance of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 score  and  MSE/RMSE.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regplot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have used to visualize the best-fitted line.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r2 score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 Gradient Boost 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best result with: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 score:0.87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MSE: .14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26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24109"/>
            <a:ext cx="9980611" cy="161399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: Gradient Boost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score, MSE/RMSE							     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Plot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201" y="2560320"/>
            <a:ext cx="5233850" cy="304799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30466" y="2560320"/>
            <a:ext cx="4661534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7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874" y="2133600"/>
            <a:ext cx="10006738" cy="377762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independent columns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challenges of the problem were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null values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skewed data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target variable after feature selection 2% score is less, therefore, I have not used that model because of the number of rows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1163 rows only it is affecting the accuracy for more rows it may not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precise prediction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that have excellent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high prices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full bath is highly correlated with the sale price and the year sold is least correlated.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82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770" y="2734491"/>
            <a:ext cx="7672841" cy="2699657"/>
          </a:xfrm>
        </p:spPr>
        <p:txBody>
          <a:bodyPr>
            <a:normAutofit/>
          </a:bodyPr>
          <a:lstStyle/>
          <a:p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3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 Pipe Line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01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073" y="2734490"/>
            <a:ext cx="10798629" cy="21423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US-based housing company named Surprise Housing has decided to enter the Australian market. The company uses data analytics to purchase houses at a price below their actual values and flip them at a higher price. For the same purpose, the company has collected a data set from the sale of houses in Australia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1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1163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(including the target variable). This is a standard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we need to predict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 Price.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dell\Documents\housing\d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3087733"/>
            <a:ext cx="8009118" cy="2598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88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are of numerical datatype.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categorical columns.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numerical columns each column is imbalanced.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null values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key challenges.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columns are dropped because of null values and same records.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2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Sale Price is from 100000 to 500000.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Most of the houses is between 100000 to 200000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657" y="3396343"/>
            <a:ext cx="6226629" cy="218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5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9959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Glance at the Bi variate Analysis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6251" y="1972703"/>
            <a:ext cx="4406538" cy="1310428"/>
          </a:xfrm>
        </p:spPr>
        <p:txBody>
          <a:bodyPr/>
          <a:lstStyle/>
          <a:p>
            <a:r>
              <a:rPr lang="en-IN" dirty="0" smtClean="0"/>
              <a:t>Sale Price with Exterior2nd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2778033"/>
            <a:ext cx="3999001" cy="505097"/>
          </a:xfrm>
        </p:spPr>
        <p:txBody>
          <a:bodyPr/>
          <a:lstStyle/>
          <a:p>
            <a:r>
              <a:rPr lang="en-IN" dirty="0" smtClean="0"/>
              <a:t>Sale Price with Foundation</a:t>
            </a:r>
            <a:endParaRPr lang="en-IN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6251" y="3471692"/>
            <a:ext cx="4406538" cy="208437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10400" y="3471864"/>
            <a:ext cx="4267199" cy="208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8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5589" y="1972703"/>
            <a:ext cx="4197531" cy="57626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 Price with Year Built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 Price with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RoofStyle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8835" y="2899930"/>
            <a:ext cx="4476206" cy="26519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2899929"/>
            <a:ext cx="4658677" cy="249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6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Variate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062" y="2133600"/>
            <a:ext cx="858665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84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488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3</vt:lpstr>
      <vt:lpstr>Wisp</vt:lpstr>
      <vt:lpstr>HOUSING: PRICE PREDICTION </vt:lpstr>
      <vt:lpstr>Contents</vt:lpstr>
      <vt:lpstr>Problem Statement</vt:lpstr>
      <vt:lpstr>Data Analysis</vt:lpstr>
      <vt:lpstr>Independent Features</vt:lpstr>
      <vt:lpstr>Dependent Variable</vt:lpstr>
      <vt:lpstr>Glance at the Bi variate Analysis</vt:lpstr>
      <vt:lpstr>Conti..</vt:lpstr>
      <vt:lpstr>Multi Variate Analysis</vt:lpstr>
      <vt:lpstr>Pre-Processing Pipe Line</vt:lpstr>
      <vt:lpstr>Approaches For Pre Processing</vt:lpstr>
      <vt:lpstr>Data Set After Pre-processing</vt:lpstr>
      <vt:lpstr>Data Modelling</vt:lpstr>
      <vt:lpstr>Performance of the Models</vt:lpstr>
      <vt:lpstr>Best Model : Gradient Boost Regressor  r2 score, MSE/RMSE             Reg Plot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HOUSING: PRICE PREDICTION </dc:title>
  <dc:creator>dell</dc:creator>
  <cp:lastModifiedBy>dell</cp:lastModifiedBy>
  <cp:revision>7</cp:revision>
  <dcterms:created xsi:type="dcterms:W3CDTF">2021-07-01T19:47:12Z</dcterms:created>
  <dcterms:modified xsi:type="dcterms:W3CDTF">2021-07-01T20:24:46Z</dcterms:modified>
</cp:coreProperties>
</file>