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5" r:id="rId2"/>
    <p:sldId id="310" r:id="rId3"/>
    <p:sldId id="317" r:id="rId4"/>
    <p:sldId id="321" r:id="rId5"/>
    <p:sldId id="322" r:id="rId6"/>
    <p:sldId id="319" r:id="rId7"/>
    <p:sldId id="316" r:id="rId8"/>
    <p:sldId id="312" r:id="rId9"/>
    <p:sldId id="320" r:id="rId10"/>
    <p:sldId id="323" r:id="rId11"/>
    <p:sldId id="314" r:id="rId12"/>
    <p:sldId id="315" r:id="rId13"/>
    <p:sldId id="324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0" d="100"/>
          <a:sy n="80" d="100"/>
        </p:scale>
        <p:origin x="58" y="18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4/22/2020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4/22/2020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2EF4-32EA-417C-B524-28ED300F0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337A4-6605-4EFB-A79A-2A5B93623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0D8B8-C2DA-4CDD-8E95-BBF155EC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3459-5856-49DF-A4E2-597DCEAFB5DC}" type="datetimeFigureOut">
              <a:rPr lang="en-CA" smtClean="0"/>
              <a:t>2020-04-22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AEFB3-100E-4E3E-BECC-6C49EDDC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80451-A3FF-41E5-A3CC-00EB235A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EEE6-4719-49A3-AB7F-BF9864FC6E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86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85E8-7A27-45A1-AD99-914D7D5C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75D36-CE46-4BCA-AF7A-B4353C5E7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D956B-201E-478F-A286-C4D3524C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A95FF-F453-4FA2-AD9B-604471B0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E7326-5419-44C2-BFFC-97F03767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64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5089DD-F0F1-4074-BC4E-B461C1719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EA399-BBD2-4AFF-AEB1-C6666D704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8F51C-1FDC-46C1-B36E-9BEA9FE0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5B8A3-51D0-4C25-9079-61C343AF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90889-D604-4D47-824C-7B2E6FE4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254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53DC-DA48-4152-95AF-A787CCAF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B1214-47DF-457A-8EA2-D6E77DDB1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DCD3D-08BB-4A93-B8B8-FCCE074F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C11AE-6F52-4715-87C0-45BA3EDC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0E286-3552-449E-8709-DA97B2CD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85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C849-1C43-4416-8DEE-8F4251E4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A23E4-FD94-4516-B8A4-3E1C3B780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20B79-D1A3-4E67-BA53-C1BFB846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EBD43-8C8A-4307-86C5-204AAA65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6342-9DB2-4E38-9618-3C451E65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238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DA69-52B5-4C10-ABB3-628272D2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298BE-C96E-4B72-8CD8-6E18A9CAD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292F0-193C-432A-A935-058F3C0C3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8B4DC-9760-41E7-AE37-35B15B4E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28D01-A3B8-4FBA-9D68-21314202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913ED-074C-4A6A-A22D-69846CA4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700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22E1-C7D1-42B1-BDF5-90FA1EEB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40137-44F0-4653-99AD-246DFA4B4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CE6DA-2BD7-47C6-BB36-21E32F75F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4D847-04D9-47F7-B083-897ABE49E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D0C5C-24F3-48C9-B6AF-023306F51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FC16B-15D6-45B5-8B8F-2DB73945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995E4-BA4A-47C9-9855-9F0A335D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D6EA5-620B-4EE5-BB7F-EB8042B2E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02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30B2-2786-45DD-82E8-E7251CC4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3E9D7-FBF0-4D32-B336-D2B05EA5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AA3D1-4989-4F93-8375-8433A464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F2B01-7982-4FFC-9673-A78FB4A1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366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2A7FB-4CE5-42FD-98B0-21CCB6B3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50AE1-EDF1-4720-BEE0-31269ECE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0C381-4ADC-464B-888D-ED841A78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135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137C-6A11-4FE4-9AAF-AFA15081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A2BD0-63B1-4419-86CD-C9EA4F0E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00A2F-5675-4B11-9DE8-30CD9C862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B4D1E-B428-44F5-8C9A-8FFD2F62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8AC30-3F2F-4626-9DBA-CFEC82D6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0E22D-0DEF-43BC-B704-0C3A7869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616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81EB-7377-4F8F-9430-BCD9E33D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694B8-57C2-41B3-94D7-F1009C520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D28D8-B5CA-4F81-9D6F-02F70CF0F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80FF8-5511-43F9-816A-3638C2F3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8DEFF-1CE8-480F-9457-980CF083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3E170-9D9C-4B05-B339-12DDC896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726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D8D98-725A-4F51-ACDA-5EFA456D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3C5C3-1F28-459A-8ACE-6E4D9297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D6C15-AA9F-4F6A-8471-685B476A5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E0E45-7C96-4182-8CD0-DA4C09130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E5CA6-4779-46DB-8798-F981BCF49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7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904998"/>
            <a:ext cx="9677398" cy="152400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/>
            <a:r>
              <a:rPr lang="en-US"/>
              <a:t>Mad Numbers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78977D4-6A92-49C0-AB58-65112B3B8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212" y="4800600"/>
            <a:ext cx="9982199" cy="1524002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/>
              <a:t>Abdulkayium shaikH</a:t>
            </a:r>
          </a:p>
          <a:p>
            <a:pPr algn="ctr"/>
            <a:r>
              <a:rPr lang="en-US"/>
              <a:t>Aayushi mali</a:t>
            </a:r>
          </a:p>
          <a:p>
            <a:pPr algn="ctr"/>
            <a:r>
              <a:rPr lang="en-US"/>
              <a:t>Sunny patel</a:t>
            </a:r>
          </a:p>
          <a:p>
            <a:pPr algn="ctr"/>
            <a:r>
              <a:rPr lang="en-US"/>
              <a:t>Saisree bhamidipati</a:t>
            </a:r>
          </a:p>
          <a:p>
            <a:pPr algn="ctr"/>
            <a:r>
              <a:rPr lang="en-US"/>
              <a:t>Khushbu soni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Game over Screen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CCC99A-FA69-4605-B478-1A299E00F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2417" y="1295401"/>
            <a:ext cx="3063989" cy="5181599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929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533400"/>
            <a:ext cx="9915608" cy="609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/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Additional Features of Game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3115BBE-F8FA-4BC1-9D59-889C16014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7412" y="1603899"/>
            <a:ext cx="2835668" cy="692096"/>
          </a:xfr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D81E65A-7329-46F1-95A0-C4D2DA710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3212" y="1600200"/>
            <a:ext cx="5562600" cy="3657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Supports two modes(i.e. Demo, Lives)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Difficulty will increase as user will go up  in level.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In live mode, users have maximum two lives, so after two try game will be over.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User can reset the number by clicking on reset button.</a:t>
            </a:r>
          </a:p>
          <a:p>
            <a:endParaRPr lang="en-US" sz="2400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pic>
        <p:nvPicPr>
          <p:cNvPr id="21" name="Content Placeholder 18">
            <a:extLst>
              <a:ext uri="{FF2B5EF4-FFF2-40B4-BE49-F238E27FC236}">
                <a16:creationId xmlns:a16="http://schemas.microsoft.com/office/drawing/2014/main" id="{159CF11B-BC4D-491E-B00B-89C3F6733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0737" y="4045702"/>
            <a:ext cx="1006196" cy="986901"/>
          </a:xfrm>
          <a:prstGeom prst="rect">
            <a:avLst/>
          </a:prstGeom>
        </p:spPr>
      </p:pic>
      <p:pic>
        <p:nvPicPr>
          <p:cNvPr id="23" name="Content Placeholder 18">
            <a:extLst>
              <a:ext uri="{FF2B5EF4-FFF2-40B4-BE49-F238E27FC236}">
                <a16:creationId xmlns:a16="http://schemas.microsoft.com/office/drawing/2014/main" id="{2327B51D-B65F-4581-BC04-232A698D09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9811" y="2733051"/>
            <a:ext cx="951233" cy="860059"/>
          </a:xfrm>
          <a:prstGeom prst="rect">
            <a:avLst/>
          </a:prstGeom>
        </p:spPr>
      </p:pic>
      <p:pic>
        <p:nvPicPr>
          <p:cNvPr id="15" name="Content Placeholder 18">
            <a:extLst>
              <a:ext uri="{FF2B5EF4-FFF2-40B4-BE49-F238E27FC236}">
                <a16:creationId xmlns:a16="http://schemas.microsoft.com/office/drawing/2014/main" id="{4E1261B6-FC26-4DAA-A6E3-8AB77538FE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53178" y="2733051"/>
            <a:ext cx="951234" cy="8600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30200"/>
            <a:ext cx="9144001" cy="1371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Try the Game NOW !!</a:t>
            </a:r>
            <a:br>
              <a:rPr lang="en-US" dirty="0"/>
            </a:br>
            <a:r>
              <a:rPr lang="en-US" dirty="0"/>
              <a:t>FREEEE!!!!!!</a:t>
            </a:r>
            <a:endParaRPr lang="en-US"/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262014-1852-49B0-A328-CDC4D35574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273" y="1825625"/>
            <a:ext cx="2569866" cy="43513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330848-44D1-4BF8-8F7F-7572D7BFB0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583" y="1406633"/>
            <a:ext cx="4284830" cy="461316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736E65-9153-4F00-9590-B58520BD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3352800"/>
          </a:xfrm>
        </p:spPr>
        <p:txBody>
          <a:bodyPr/>
          <a:lstStyle/>
          <a:p>
            <a:pPr algn="ctr"/>
            <a:r>
              <a:rPr lang="en-US" dirty="0"/>
              <a:t>Thank You !!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975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61950"/>
            <a:ext cx="9144001" cy="457199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pPr algn="ctr"/>
            <a:r>
              <a:rPr lang="en-US" b="1" dirty="0"/>
              <a:t>Overview</a:t>
            </a:r>
          </a:p>
        </p:txBody>
      </p:sp>
      <p:pic>
        <p:nvPicPr>
          <p:cNvPr id="3" name="Content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D81D7E-42BD-435C-B943-0930104D11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066800"/>
            <a:ext cx="2895600" cy="5105401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570412" y="1371600"/>
            <a:ext cx="7086599" cy="46482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It is  a very simple logical number slider game.</a:t>
            </a:r>
          </a:p>
          <a:p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It is very simple but difficult puzzle that will make you relax and fun.</a:t>
            </a:r>
          </a:p>
          <a:p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You slide the slider to check for random number !!</a:t>
            </a:r>
          </a:p>
          <a:p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Get ready for more challenges !!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9412" y="838200"/>
            <a:ext cx="4272799" cy="27432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b="1" dirty="0"/>
              <a:t>Do You like playing GAMES??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9AC94D-FF66-40F7-B7E6-CB0891FC2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612" y="1905000"/>
            <a:ext cx="3465689" cy="2743200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0628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Screenshots about the GAME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2962E9-7FF8-4278-9EAA-DB5E3826E5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447801"/>
            <a:ext cx="2667000" cy="480059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3C37085-CAD0-49FB-B182-B5C579E583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4845" y="1447801"/>
            <a:ext cx="2667000" cy="4800598"/>
          </a:xfrm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6FC7CEE5-B971-481A-ABB8-031BB2FEE8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5841" y="1447802"/>
            <a:ext cx="2667000" cy="48767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171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Difficulty of LEVELS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2962E9-7FF8-4278-9EAA-DB5E3826E5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115640" y="1825625"/>
            <a:ext cx="2625133" cy="435133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3128C-1FCE-42B1-898A-F7E3936D62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6FC7CEE5-B971-481A-ABB8-031BB2FEE8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8812" y="1219200"/>
            <a:ext cx="3352800" cy="55625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342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3048000"/>
          </a:xfrm>
        </p:spPr>
        <p:txBody>
          <a:bodyPr/>
          <a:lstStyle/>
          <a:p>
            <a:pPr algn="ctr"/>
            <a:r>
              <a:rPr lang="en-US" dirty="0"/>
              <a:t>Let’s TRY some DEMO!!!!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935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61950"/>
            <a:ext cx="9144001" cy="457199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How to PLAY</a:t>
            </a:r>
            <a:endParaRPr lang="en-US" b="1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9D81D7E-42BD-435C-B943-0930104D11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5506" y="685800"/>
            <a:ext cx="2535011" cy="5486401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570412" y="1371600"/>
            <a:ext cx="7391400" cy="46482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You need to slide the slider(Left - Right) to select numbers.</a:t>
            </a:r>
          </a:p>
          <a:p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When you are sure about the number, Click on check to match the random number.</a:t>
            </a:r>
          </a:p>
          <a:p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When you click on try, Different random number is generated.</a:t>
            </a:r>
          </a:p>
        </p:txBody>
      </p:sp>
    </p:spTree>
    <p:extLst>
      <p:ext uri="{BB962C8B-B14F-4D97-AF65-F5344CB8AC3E}">
        <p14:creationId xmlns:p14="http://schemas.microsoft.com/office/powerpoint/2010/main" val="160585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Settings Screen</a:t>
            </a:r>
          </a:p>
        </p:txBody>
      </p:sp>
      <p:pic>
        <p:nvPicPr>
          <p:cNvPr id="7" name="Content Placeholder 6" descr="A screenshot of text&#10;&#10;Description automatically generated">
            <a:extLst>
              <a:ext uri="{FF2B5EF4-FFF2-40B4-BE49-F238E27FC236}">
                <a16:creationId xmlns:a16="http://schemas.microsoft.com/office/drawing/2014/main" id="{F9CCC99A-FA69-4605-B478-1A299E00F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295400"/>
            <a:ext cx="3428999" cy="5181599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76200"/>
            <a:ext cx="9144001" cy="685800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 Score of Game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CCC99A-FA69-4605-B478-1A299E00F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3983" y="1600200"/>
            <a:ext cx="8991599" cy="4495800"/>
          </a:xfrm>
          <a:prstGeom prst="rect">
            <a:avLst/>
          </a:prstGeom>
          <a:noFill/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5727302-02D0-49AB-A49B-A89BD175609C}"/>
              </a:ext>
            </a:extLst>
          </p:cNvPr>
          <p:cNvCxnSpPr>
            <a:cxnSpLocks/>
          </p:cNvCxnSpPr>
          <p:nvPr/>
        </p:nvCxnSpPr>
        <p:spPr>
          <a:xfrm>
            <a:off x="4799012" y="2971800"/>
            <a:ext cx="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Arrow: Down 4">
            <a:extLst>
              <a:ext uri="{FF2B5EF4-FFF2-40B4-BE49-F238E27FC236}">
                <a16:creationId xmlns:a16="http://schemas.microsoft.com/office/drawing/2014/main" id="{34605851-E93A-4347-A0FE-682D74BE697F}"/>
              </a:ext>
            </a:extLst>
          </p:cNvPr>
          <p:cNvSpPr/>
          <p:nvPr/>
        </p:nvSpPr>
        <p:spPr>
          <a:xfrm>
            <a:off x="5180012" y="3048000"/>
            <a:ext cx="914355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3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198</Words>
  <Application>Microsoft Office PowerPoint</Application>
  <PresentationFormat>Custom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Cavolini</vt:lpstr>
      <vt:lpstr>Corbel</vt:lpstr>
      <vt:lpstr>Office Theme</vt:lpstr>
      <vt:lpstr>Mad Numbers</vt:lpstr>
      <vt:lpstr>Overview</vt:lpstr>
      <vt:lpstr>Do You like playing GAMES??</vt:lpstr>
      <vt:lpstr>Screenshots about the GAME</vt:lpstr>
      <vt:lpstr>Difficulty of LEVELS</vt:lpstr>
      <vt:lpstr>Let’s TRY some DEMO!!!!</vt:lpstr>
      <vt:lpstr>How to PLAY</vt:lpstr>
      <vt:lpstr>Settings Screen</vt:lpstr>
      <vt:lpstr> Score of Game</vt:lpstr>
      <vt:lpstr>Game over Screen</vt:lpstr>
      <vt:lpstr>Additional Features of Game</vt:lpstr>
      <vt:lpstr>Try the Game NOW !! FREEEE!!!!!!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 Numbers</dc:title>
  <dc:creator>saisree bhamidipati</dc:creator>
  <cp:lastModifiedBy>Aayushi Mali</cp:lastModifiedBy>
  <cp:revision>21</cp:revision>
  <dcterms:created xsi:type="dcterms:W3CDTF">2020-02-22T04:05:52Z</dcterms:created>
  <dcterms:modified xsi:type="dcterms:W3CDTF">2020-04-22T07:32:29Z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830BD3FB-E78C-4564-B33A-4F30EA054B41</vt:lpwstr>
  </property>
  <property fmtid="{D5CDD505-2E9C-101B-9397-08002B2CF9AE}" pid="3" name="ArticulatePath">
    <vt:lpwstr>Mad Numbers</vt:lpwstr>
  </property>
</Properties>
</file>