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197CE-FA35-48CA-990F-6373E3104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E06CC2-91B2-48A0-A3F2-D92F57263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18716-15F0-4711-B109-1C5237F58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82536-6B4E-49F6-B2B9-08878798D3F2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E4B36-84A4-4637-9C4E-92CA30BE2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76454-C0D6-446F-B479-0A27122FB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E6A9-170E-4AB9-8AA2-FB6D9078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03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88BB4-DFE4-4220-A9E4-7ADFC331C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9006D8-6353-4060-AB43-AB4562824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D6B8E-EEAC-42CC-9D3C-838A95E32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82536-6B4E-49F6-B2B9-08878798D3F2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65D36-5424-486A-A3B4-AFF534896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E931B-1984-4D75-841A-BFB329544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E6A9-170E-4AB9-8AA2-FB6D9078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5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310473-961A-49E8-AA90-FD5905ACCE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8BF056-B6FD-479B-B152-D250B77EC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E6474-5F1D-4635-BCF5-1525513F9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82536-6B4E-49F6-B2B9-08878798D3F2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57070-3C65-4F9F-BF94-A72B1B8D1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C80C6-4F17-4BE5-B6AB-112CF28E7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E6A9-170E-4AB9-8AA2-FB6D9078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11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C4A7F-8ECE-4035-8DA6-05724A261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EF9D1-6F41-4BCC-8CF0-8E9D61DEA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0AF82-AC77-43A7-A4CA-17388E99F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82536-6B4E-49F6-B2B9-08878798D3F2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C0B9F-5A17-407F-8F7B-9C5642673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7C154-518E-488E-AE19-887F1697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E6A9-170E-4AB9-8AA2-FB6D9078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22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4E305-7F47-4486-83E7-E2AD924AF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2005E-8D70-4BFD-9522-916EC9296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8A925-C1BD-42C2-83EC-7710BEE6F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82536-6B4E-49F6-B2B9-08878798D3F2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A3FFD-5E81-42C0-A036-AE6A78F3E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AF4B7-FC92-4451-9C7A-92CD018B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E6A9-170E-4AB9-8AA2-FB6D9078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7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B01A6-BE96-421A-B756-A55088D5E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71E69-84E3-41E2-9F91-1056FF2061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353DF-A2F0-43AB-BA35-BDB8BE957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5B5655-532A-4515-94B8-F916A1DB9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82536-6B4E-49F6-B2B9-08878798D3F2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4C992-EF76-48A8-9917-C0378374F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AF396-EDB1-4941-80A0-68BB84795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E6A9-170E-4AB9-8AA2-FB6D9078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99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7E56D-3604-43A1-AE25-C252682CA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FA331-1BDB-46CF-94B5-2BFF9528A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0ADD9-2686-43B3-B6B7-5BFCBAD38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466FA-D1CD-4D9B-A0C4-FB0BC15F28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A0F4F-0D9B-4057-B1D8-E3F416ADD6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C4B425-D57B-4880-B47D-01D5F6708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82536-6B4E-49F6-B2B9-08878798D3F2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00BEA9-C8B8-4A52-9432-F379D39EB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CA42D5-8992-4D76-9ED1-A295BF11A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E6A9-170E-4AB9-8AA2-FB6D9078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8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D89FC-29A5-4D6F-98F6-485971418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A3CEC7-485A-4F4B-A105-17909BE37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82536-6B4E-49F6-B2B9-08878798D3F2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C42060-F4A6-46FF-ABAB-B8AC80BF5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274362-7531-40FD-B9CC-8E64802DF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E6A9-170E-4AB9-8AA2-FB6D9078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61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AB6336-1E4C-40FD-A1BF-BA96F0A21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82536-6B4E-49F6-B2B9-08878798D3F2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7089CE-A875-4765-9245-08640B086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026A8-82CD-4BC3-BD14-BC7B1DCEC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E6A9-170E-4AB9-8AA2-FB6D9078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71DA9-F889-4BC6-A3FB-6D6AD4AF9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01BA2-3530-4406-B3FE-3F2478CC9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966BC-269F-4836-A154-ADE2193E6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F23F5-19CF-45AD-9B66-32A9E4B5D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82536-6B4E-49F6-B2B9-08878798D3F2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42C36-1C22-4653-8F38-2F2969176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10453C-EC11-43D6-B896-1B150727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E6A9-170E-4AB9-8AA2-FB6D9078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26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CE228-1882-4470-AFFC-44983D8A6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EE9550-5FDA-465E-B056-43C1A67294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38354-B3E1-4137-9749-5CB0075C8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969DD-6838-4E05-B117-B91D47823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82536-6B4E-49F6-B2B9-08878798D3F2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B3A26-B596-4E81-B7FB-4E5CAC5F9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A78A6-3768-40D6-A12D-CD244128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E6A9-170E-4AB9-8AA2-FB6D9078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02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B09390-1118-424E-BC8E-E2E62F01B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6E20C-7A9A-4F62-B7CB-83AAD2892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63C67-C4A9-45B4-9741-507AAC6D5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82536-6B4E-49F6-B2B9-08878798D3F2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62564-E731-4AB7-AE6D-B0C812C42C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4639A-C610-49F1-9BC9-F79404519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5E6A9-170E-4AB9-8AA2-FB6D9078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13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6791C-7559-401D-BBB0-37868EACE6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Employee Turnover Prediction</a:t>
            </a:r>
          </a:p>
        </p:txBody>
      </p:sp>
    </p:spTree>
    <p:extLst>
      <p:ext uri="{BB962C8B-B14F-4D97-AF65-F5344CB8AC3E}">
        <p14:creationId xmlns:p14="http://schemas.microsoft.com/office/powerpoint/2010/main" val="1958043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45B14-34E3-4C3D-BEAC-F4AF1DD3B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88CD2A-513B-41AA-93EF-31ADBEE65A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8670" y="1368425"/>
            <a:ext cx="5899329" cy="529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23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135DE-C6A8-481A-A202-D5930DEFF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3F56E6-644F-4C12-B6FA-2B54D0076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0516" y="1825625"/>
            <a:ext cx="1007096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526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3EAD1-20DA-4FFD-A9FB-8C60B9DC0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9CE625-643E-4169-8875-1A12DCEEC9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0003"/>
            <a:ext cx="10515600" cy="432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852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7C85D-0FBD-431F-8A64-98E49B64F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CC3EF1-2D49-41CE-91F1-7BF3FFA76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9258"/>
            <a:ext cx="10515600" cy="416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021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FACC8-CB01-4E28-A3E1-CB4883095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F85654B-88B4-4AC8-93E2-14B238E18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2953" y="1825625"/>
            <a:ext cx="598609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62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345F0-D678-4DA8-A3C5-362329556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9340B-B953-4E57-87C3-27FF13E29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908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A1155-927E-4CE3-8D52-2B07940BA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823CD-9B51-471B-894F-F7D2E2FA7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and without cross validation</a:t>
            </a:r>
          </a:p>
          <a:p>
            <a:r>
              <a:rPr lang="en-US" dirty="0"/>
              <a:t>Precision</a:t>
            </a:r>
          </a:p>
          <a:p>
            <a:r>
              <a:rPr lang="en-US" dirty="0"/>
              <a:t>Recall</a:t>
            </a:r>
          </a:p>
          <a:p>
            <a:r>
              <a:rPr lang="en-US" dirty="0"/>
              <a:t>Accuracy</a:t>
            </a:r>
          </a:p>
          <a:p>
            <a:r>
              <a:rPr lang="en-US" dirty="0"/>
              <a:t>Confusion matrix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606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0BDD0-85BE-4EF7-90A8-952CB3174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BCF3A-6F95-40F0-8142-1E15F5DB7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910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F7937-71ED-4300-9BB0-3C08044A1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Retention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6D1A3-9F17-4AE1-9469-83462D5DE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126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2578E-2647-4EF0-90B1-B73174FA5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2B12A-0141-4AEA-8D69-F4D16DA4E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D1DB-659A-441D-8934-279709F1F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C2E22-D3F3-4E7D-BB0D-B4F782F12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wp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34042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7D248-5898-4A38-8AF9-1D3F6C71B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Describe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7A8BA-50BC-4167-9159-8A77BC053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076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77B68-3ECB-4DA4-8EC5-C0E6EFDC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Looks Like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A27CBE3-BFDA-4C26-BA55-62BE80E549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9175" y="3044031"/>
            <a:ext cx="11083982" cy="226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296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87D24-A12D-4E90-B67B-7F900CEE6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0525"/>
            <a:ext cx="10515600" cy="5786438"/>
          </a:xfrm>
        </p:spPr>
        <p:txBody>
          <a:bodyPr/>
          <a:lstStyle/>
          <a:p>
            <a:r>
              <a:rPr lang="en-US" dirty="0"/>
              <a:t>Data description (</a:t>
            </a:r>
            <a:r>
              <a:rPr lang="en-US" dirty="0" err="1"/>
              <a:t>wp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89096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21218-E29E-4771-935B-A0D944FA7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Predictors and 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2C515-9A4A-47A0-B3E8-04D743C12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predictors</a:t>
            </a:r>
          </a:p>
          <a:p>
            <a:r>
              <a:rPr lang="en-US" dirty="0"/>
              <a:t>Describe target</a:t>
            </a:r>
          </a:p>
        </p:txBody>
      </p:sp>
    </p:spTree>
    <p:extLst>
      <p:ext uri="{BB962C8B-B14F-4D97-AF65-F5344CB8AC3E}">
        <p14:creationId xmlns:p14="http://schemas.microsoft.com/office/powerpoint/2010/main" val="1260542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01FEC-0E72-4873-99C9-85FA9C554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about target column “left”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18F3A-91EA-4E5A-99E7-6FF32CBA6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 indicates – employee did not leave</a:t>
            </a:r>
          </a:p>
          <a:p>
            <a:r>
              <a:rPr lang="en-US" dirty="0"/>
              <a:t>1 indicates – employee left the company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167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2AA38-9877-424B-A2F0-B76446080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C4C64-F283-41A5-B9C4-591DD75EB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9275"/>
            <a:ext cx="10515600" cy="4357688"/>
          </a:xfrm>
        </p:spPr>
        <p:txBody>
          <a:bodyPr/>
          <a:lstStyle/>
          <a:p>
            <a:r>
              <a:rPr lang="en-US" dirty="0"/>
              <a:t>Renaming the columns : Sales to department</a:t>
            </a:r>
          </a:p>
          <a:p>
            <a:r>
              <a:rPr lang="en-US" dirty="0"/>
              <a:t>Change categorical to numeric and why did you do it? : Salary mapping and department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833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7B76-0996-4E74-8D62-F54D28006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Ranking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C99F72-76BF-4FBA-A38F-3399761EDE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5301" y="1825625"/>
            <a:ext cx="7831487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482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92</Words>
  <Application>Microsoft Office PowerPoint</Application>
  <PresentationFormat>Widescreen</PresentationFormat>
  <Paragraphs>27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Employee Turnover Prediction</vt:lpstr>
      <vt:lpstr>Problem Statement</vt:lpstr>
      <vt:lpstr>Describe the Data</vt:lpstr>
      <vt:lpstr>Data Looks Like</vt:lpstr>
      <vt:lpstr>PowerPoint Presentation</vt:lpstr>
      <vt:lpstr>Predictors and Target</vt:lpstr>
      <vt:lpstr>Talk about target column “left”</vt:lpstr>
      <vt:lpstr>Data Preprocessing</vt:lpstr>
      <vt:lpstr>Feature Ranking</vt:lpstr>
      <vt:lpstr>Correlation</vt:lpstr>
      <vt:lpstr>PowerPoint Presentation</vt:lpstr>
      <vt:lpstr>PowerPoint Presentation</vt:lpstr>
      <vt:lpstr>PowerPoint Presentation</vt:lpstr>
      <vt:lpstr>PowerPoint Presentation</vt:lpstr>
      <vt:lpstr>Regularization</vt:lpstr>
      <vt:lpstr>Models</vt:lpstr>
      <vt:lpstr>Inferences</vt:lpstr>
      <vt:lpstr>Retention Strategy</vt:lpstr>
      <vt:lpstr>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Analytics</dc:title>
  <dc:creator>Aayushi</dc:creator>
  <cp:lastModifiedBy>Aayushi</cp:lastModifiedBy>
  <cp:revision>7</cp:revision>
  <dcterms:created xsi:type="dcterms:W3CDTF">2017-11-30T01:53:58Z</dcterms:created>
  <dcterms:modified xsi:type="dcterms:W3CDTF">2017-11-30T02:12:43Z</dcterms:modified>
</cp:coreProperties>
</file>