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8" r:id="rId11"/>
    <p:sldId id="269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78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20-Nov-20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20-Nov-20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20-Nov-20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20-Nov-20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20-Nov-20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20-Nov-20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20-Nov-20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572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5521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8115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2061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8674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273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4843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8176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8151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1663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29241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0</Words>
  <Application>Microsoft Office PowerPoint</Application>
  <PresentationFormat>On-screen Show (4:3)</PresentationFormat>
  <Paragraphs>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prajw</dc:creator>
  <cp:lastModifiedBy>prajwal</cp:lastModifiedBy>
  <cp:revision>2</cp:revision>
  <dcterms:created xsi:type="dcterms:W3CDTF">2006-08-16T00:00:00Z</dcterms:created>
  <dcterms:modified xsi:type="dcterms:W3CDTF">2020-11-20T15:27:39Z</dcterms:modified>
</cp:coreProperties>
</file>