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228600" marL="0">
              <a:spcBef>
                <a:spcPts val="0"/>
              </a:spcBef>
              <a:defRPr/>
            </a:lvl2pPr>
            <a:lvl3pPr algn="l" rtl="0" marR="0" indent="457200" marL="0">
              <a:spcBef>
                <a:spcPts val="0"/>
              </a:spcBef>
              <a:defRPr/>
            </a:lvl3pPr>
            <a:lvl4pPr algn="l" rtl="0" marR="0" indent="685800" marL="0">
              <a:spcBef>
                <a:spcPts val="0"/>
              </a:spcBef>
              <a:defRPr/>
            </a:lvl4pPr>
            <a:lvl5pPr algn="l" rtl="0" marR="0" indent="914400" marL="0">
              <a:spcBef>
                <a:spcPts val="0"/>
              </a:spcBef>
              <a:defRPr/>
            </a:lvl5pPr>
            <a:lvl6pPr algn="l" rtl="0" marR="0" indent="1143000" marL="0">
              <a:spcBef>
                <a:spcPts val="0"/>
              </a:spcBef>
              <a:defRPr/>
            </a:lvl6pPr>
            <a:lvl7pPr algn="l" rtl="0" marR="0" indent="1371600" marL="0">
              <a:spcBef>
                <a:spcPts val="0"/>
              </a:spcBef>
              <a:defRPr/>
            </a:lvl7pPr>
            <a:lvl8pPr algn="l" rtl="0" marR="0" indent="1600200" marL="0">
              <a:spcBef>
                <a:spcPts val="0"/>
              </a:spcBef>
              <a:defRPr/>
            </a:lvl8pPr>
            <a:lvl9pPr algn="l" rtl="0" marR="0" indent="182880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bg>
      <p:bgPr>
        <a:solidFill>
          <a:srgbClr val="FFA500"/>
        </a:solidFill>
      </p:bgPr>
    </p:bg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y="2298700" x="1778000"/>
            <a:ext cy="4648199" cx="2082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y="7073900" x="1778000"/>
            <a:ext cy="1587499" cx="2082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/>
            </a:lvl1pPr>
            <a:lvl2pPr algn="ctr" rtl="0" indent="228600" mar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/>
            </a:lvl2pPr>
            <a:lvl3pPr algn="ctr" rtl="0" indent="457200" mar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/>
            </a:lvl3pPr>
            <a:lvl4pPr algn="ctr" rtl="0" indent="685800" mar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/>
            </a:lvl4pPr>
            <a:lvl5pPr algn="ctr" rtl="0" indent="914400" mar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9448800" x="635000"/>
            <a:ext cy="2006600" cx="2311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defRPr/>
            </a:lvl1pPr>
            <a:lvl2pPr algn="ctr" rtl="0" indent="228600">
              <a:spcBef>
                <a:spcPts val="0"/>
              </a:spcBef>
              <a:defRPr/>
            </a:lvl2pPr>
            <a:lvl3pPr algn="ctr" rtl="0" indent="457200">
              <a:spcBef>
                <a:spcPts val="0"/>
              </a:spcBef>
              <a:defRPr/>
            </a:lvl3pPr>
            <a:lvl4pPr algn="ctr" rtl="0" indent="685800">
              <a:spcBef>
                <a:spcPts val="0"/>
              </a:spcBef>
              <a:defRPr/>
            </a:lvl4pPr>
            <a:lvl5pPr algn="ctr" rtl="0" indent="914400">
              <a:spcBef>
                <a:spcPts val="0"/>
              </a:spcBef>
              <a:defRPr/>
            </a:lvl5pPr>
            <a:lvl6pPr algn="ctr" rtl="0" indent="1143000">
              <a:spcBef>
                <a:spcPts val="0"/>
              </a:spcBef>
              <a:defRPr/>
            </a:lvl6pPr>
            <a:lvl7pPr algn="ctr" rtl="0" indent="1371600">
              <a:spcBef>
                <a:spcPts val="0"/>
              </a:spcBef>
              <a:defRPr/>
            </a:lvl7pPr>
            <a:lvl8pPr algn="ctr" rtl="0" indent="1600200">
              <a:spcBef>
                <a:spcPts val="0"/>
              </a:spcBef>
              <a:defRPr/>
            </a:lvl8pPr>
            <a:lvl9pPr algn="ctr" rtl="0" indent="18288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1518900" x="635000"/>
            <a:ext cy="1587499" cx="2311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Font typeface="Helvetica Neue"/>
              <a:buNone/>
              <a:defRPr/>
            </a:lvl1pPr>
            <a:lvl2pPr algn="ctr" rtl="0" indent="228600" marL="0">
              <a:spcBef>
                <a:spcPts val="0"/>
              </a:spcBef>
              <a:buFont typeface="Helvetica Neue"/>
              <a:buNone/>
              <a:defRPr/>
            </a:lvl2pPr>
            <a:lvl3pPr algn="ctr" rtl="0" indent="457200" marL="0">
              <a:spcBef>
                <a:spcPts val="0"/>
              </a:spcBef>
              <a:buFont typeface="Helvetica Neue"/>
              <a:buNone/>
              <a:defRPr/>
            </a:lvl3pPr>
            <a:lvl4pPr algn="ctr" rtl="0" indent="685800" marL="0">
              <a:spcBef>
                <a:spcPts val="0"/>
              </a:spcBef>
              <a:buFont typeface="Helvetica Neue"/>
              <a:buNone/>
              <a:defRPr/>
            </a:lvl4pPr>
            <a:lvl5pPr algn="ctr" rtl="0" indent="914400" mar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4533900" x="1778000"/>
            <a:ext cy="4648199" cx="2082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 indent="228600">
              <a:spcBef>
                <a:spcPts val="0"/>
              </a:spcBef>
              <a:defRPr/>
            </a:lvl2pPr>
            <a:lvl3pPr algn="ctr" rtl="0" indent="457200">
              <a:spcBef>
                <a:spcPts val="0"/>
              </a:spcBef>
              <a:defRPr/>
            </a:lvl3pPr>
            <a:lvl4pPr algn="ctr" rtl="0" indent="685800">
              <a:spcBef>
                <a:spcPts val="0"/>
              </a:spcBef>
              <a:defRPr/>
            </a:lvl4pPr>
            <a:lvl5pPr algn="ctr" rtl="0" indent="914400">
              <a:spcBef>
                <a:spcPts val="0"/>
              </a:spcBef>
              <a:defRPr/>
            </a:lvl5pPr>
            <a:lvl6pPr algn="ctr" rtl="0" indent="1143000">
              <a:spcBef>
                <a:spcPts val="0"/>
              </a:spcBef>
              <a:defRPr/>
            </a:lvl6pPr>
            <a:lvl7pPr algn="ctr" rtl="0" indent="1371600">
              <a:spcBef>
                <a:spcPts val="0"/>
              </a:spcBef>
              <a:defRPr/>
            </a:lvl7pPr>
            <a:lvl8pPr algn="ctr" rtl="0" indent="1600200">
              <a:spcBef>
                <a:spcPts val="0"/>
              </a:spcBef>
              <a:defRPr/>
            </a:lvl8pPr>
            <a:lvl9pPr algn="ctr" rtl="0" indent="18288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1104900" x="1651000"/>
            <a:ext cy="5613399" cx="1022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6845300" x="1651000"/>
            <a:ext cy="5765799" cx="1022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spcBef>
                <a:spcPts val="0"/>
              </a:spcBef>
              <a:buFont typeface="Helvetica Neue"/>
              <a:buNone/>
              <a:defRPr/>
            </a:lvl1pPr>
            <a:lvl2pPr algn="ctr" rtl="0" indent="228600" marL="0">
              <a:spcBef>
                <a:spcPts val="0"/>
              </a:spcBef>
              <a:buFont typeface="Helvetica Neue"/>
              <a:buNone/>
              <a:defRPr/>
            </a:lvl2pPr>
            <a:lvl3pPr algn="ctr" rtl="0" indent="457200" marL="0">
              <a:spcBef>
                <a:spcPts val="0"/>
              </a:spcBef>
              <a:buFont typeface="Helvetica Neue"/>
              <a:buNone/>
              <a:defRPr/>
            </a:lvl3pPr>
            <a:lvl4pPr algn="ctr" rtl="0" indent="685800" marL="0">
              <a:spcBef>
                <a:spcPts val="0"/>
              </a:spcBef>
              <a:buFont typeface="Helvetica Neue"/>
              <a:buNone/>
              <a:defRPr/>
            </a:lvl4pPr>
            <a:lvl5pPr algn="ctr" rtl="0" indent="914400" mar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bg>
      <p:bgPr>
        <a:solidFill>
          <a:srgbClr val="FFA500"/>
        </a:solid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952500" x="1689100"/>
            <a:ext cy="2286000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952500" x="1689100"/>
            <a:ext cy="2286000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 indent="228600">
              <a:spcBef>
                <a:spcPts val="0"/>
              </a:spcBef>
              <a:defRPr/>
            </a:lvl2pPr>
            <a:lvl3pPr algn="ctr" rtl="0" indent="457200">
              <a:spcBef>
                <a:spcPts val="0"/>
              </a:spcBef>
              <a:defRPr/>
            </a:lvl3pPr>
            <a:lvl4pPr algn="ctr" rtl="0" indent="685800">
              <a:spcBef>
                <a:spcPts val="0"/>
              </a:spcBef>
              <a:defRPr/>
            </a:lvl4pPr>
            <a:lvl5pPr algn="ctr" rtl="0" indent="914400">
              <a:spcBef>
                <a:spcPts val="0"/>
              </a:spcBef>
              <a:defRPr/>
            </a:lvl5pPr>
            <a:lvl6pPr algn="ctr" rtl="0" indent="1143000">
              <a:spcBef>
                <a:spcPts val="0"/>
              </a:spcBef>
              <a:defRPr/>
            </a:lvl6pPr>
            <a:lvl7pPr algn="ctr" rtl="0" indent="1371600">
              <a:spcBef>
                <a:spcPts val="0"/>
              </a:spcBef>
              <a:defRPr/>
            </a:lvl7pPr>
            <a:lvl8pPr algn="ctr" rtl="0" indent="1600200">
              <a:spcBef>
                <a:spcPts val="0"/>
              </a:spcBef>
              <a:defRPr/>
            </a:lvl8pPr>
            <a:lvl9pPr algn="ctr" rtl="0" indent="18288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3238500" x="1689100"/>
            <a:ext cy="9207499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387350" marL="635000">
              <a:spcBef>
                <a:spcPts val="5900"/>
              </a:spcBef>
              <a:buFont typeface="Helvetica Neue"/>
              <a:buChar char="•"/>
              <a:defRPr/>
            </a:lvl1pPr>
            <a:lvl2pPr rtl="0" indent="-387350" marL="1270000">
              <a:spcBef>
                <a:spcPts val="5900"/>
              </a:spcBef>
              <a:buFont typeface="Helvetica Neue"/>
              <a:buChar char="•"/>
              <a:defRPr/>
            </a:lvl2pPr>
            <a:lvl3pPr rtl="0" indent="-387350" marL="1905000">
              <a:spcBef>
                <a:spcPts val="5900"/>
              </a:spcBef>
              <a:buFont typeface="Helvetica Neue"/>
              <a:buChar char="•"/>
              <a:defRPr/>
            </a:lvl3pPr>
            <a:lvl4pPr rtl="0" indent="-387350" marL="2540000">
              <a:spcBef>
                <a:spcPts val="5900"/>
              </a:spcBef>
              <a:buFont typeface="Helvetica Neue"/>
              <a:buChar char="•"/>
              <a:defRPr/>
            </a:lvl4pPr>
            <a:lvl5pPr rtl="0" indent="-387350" marL="3175000">
              <a:spcBef>
                <a:spcPts val="5900"/>
              </a:spcBef>
              <a:buFont typeface="Helvetica Neue"/>
              <a:buChar char="•"/>
              <a:defRPr/>
            </a:lvl5pPr>
            <a:lvl6pPr rtl="0" indent="-387350" marL="3810000">
              <a:spcBef>
                <a:spcPts val="5900"/>
              </a:spcBef>
              <a:buFont typeface="Helvetica Neue"/>
              <a:buChar char="•"/>
              <a:defRPr/>
            </a:lvl6pPr>
            <a:lvl7pPr rtl="0" indent="-387350" marL="4445000">
              <a:spcBef>
                <a:spcPts val="5900"/>
              </a:spcBef>
              <a:buFont typeface="Helvetica Neue"/>
              <a:buChar char="•"/>
              <a:defRPr/>
            </a:lvl7pPr>
            <a:lvl8pPr rtl="0" indent="-387350" marL="5080000">
              <a:spcBef>
                <a:spcPts val="5900"/>
              </a:spcBef>
              <a:buFont typeface="Helvetica Neue"/>
              <a:buChar char="•"/>
              <a:defRPr/>
            </a:lvl8pPr>
            <a:lvl9pPr rtl="0" indent="-387350" marL="5715000">
              <a:spcBef>
                <a:spcPts val="59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952500" x="1689100"/>
            <a:ext cy="2286000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 indent="228600">
              <a:spcBef>
                <a:spcPts val="0"/>
              </a:spcBef>
              <a:defRPr/>
            </a:lvl2pPr>
            <a:lvl3pPr algn="ctr" rtl="0" indent="457200">
              <a:spcBef>
                <a:spcPts val="0"/>
              </a:spcBef>
              <a:defRPr/>
            </a:lvl3pPr>
            <a:lvl4pPr algn="ctr" rtl="0" indent="685800">
              <a:spcBef>
                <a:spcPts val="0"/>
              </a:spcBef>
              <a:defRPr/>
            </a:lvl4pPr>
            <a:lvl5pPr algn="ctr" rtl="0" indent="914400">
              <a:spcBef>
                <a:spcPts val="0"/>
              </a:spcBef>
              <a:defRPr/>
            </a:lvl5pPr>
            <a:lvl6pPr algn="ctr" rtl="0" indent="1143000">
              <a:spcBef>
                <a:spcPts val="0"/>
              </a:spcBef>
              <a:defRPr/>
            </a:lvl6pPr>
            <a:lvl7pPr algn="ctr" rtl="0" indent="1371600">
              <a:spcBef>
                <a:spcPts val="0"/>
              </a:spcBef>
              <a:defRPr/>
            </a:lvl7pPr>
            <a:lvl8pPr algn="ctr" rtl="0" indent="1600200">
              <a:spcBef>
                <a:spcPts val="0"/>
              </a:spcBef>
              <a:defRPr/>
            </a:lvl8pPr>
            <a:lvl9pPr algn="ctr" rtl="0" indent="18288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3238500" x="1689100"/>
            <a:ext cy="9207499" cx="1000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558800" marL="558800">
              <a:spcBef>
                <a:spcPts val="4500"/>
              </a:spcBef>
              <a:defRPr/>
            </a:lvl1pPr>
            <a:lvl2pPr rtl="0" indent="-558800" marL="1117600">
              <a:spcBef>
                <a:spcPts val="4500"/>
              </a:spcBef>
              <a:defRPr/>
            </a:lvl2pPr>
            <a:lvl3pPr rtl="0" indent="-558800" marL="1676400">
              <a:spcBef>
                <a:spcPts val="4500"/>
              </a:spcBef>
              <a:defRPr/>
            </a:lvl3pPr>
            <a:lvl4pPr rtl="0" indent="-558800" marL="2235200">
              <a:spcBef>
                <a:spcPts val="4500"/>
              </a:spcBef>
              <a:defRPr/>
            </a:lvl4pPr>
            <a:lvl5pPr rtl="0" indent="-558800" marL="2794000">
              <a:spcBef>
                <a:spcPts val="45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y="1778000" x="1689100"/>
            <a:ext cy="10147300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387350" marL="635000">
              <a:spcBef>
                <a:spcPts val="5900"/>
              </a:spcBef>
              <a:buFont typeface="Helvetica Neue"/>
              <a:buChar char="•"/>
              <a:defRPr/>
            </a:lvl1pPr>
            <a:lvl2pPr rtl="0" indent="-387350" marL="1270000">
              <a:spcBef>
                <a:spcPts val="5900"/>
              </a:spcBef>
              <a:buFont typeface="Helvetica Neue"/>
              <a:buChar char="•"/>
              <a:defRPr/>
            </a:lvl2pPr>
            <a:lvl3pPr rtl="0" indent="-387350" marL="1905000">
              <a:spcBef>
                <a:spcPts val="5900"/>
              </a:spcBef>
              <a:buFont typeface="Helvetica Neue"/>
              <a:buChar char="•"/>
              <a:defRPr/>
            </a:lvl3pPr>
            <a:lvl4pPr rtl="0" indent="-387350" marL="2540000">
              <a:spcBef>
                <a:spcPts val="5900"/>
              </a:spcBef>
              <a:buFont typeface="Helvetica Neue"/>
              <a:buChar char="•"/>
              <a:defRPr/>
            </a:lvl4pPr>
            <a:lvl5pPr rtl="0" indent="-387350" marL="3175000">
              <a:spcBef>
                <a:spcPts val="5900"/>
              </a:spcBef>
              <a:buFont typeface="Helvetica Neue"/>
              <a:buChar char="•"/>
              <a:defRPr/>
            </a:lvl5pPr>
            <a:lvl6pPr rtl="0" indent="-387350" marL="3810000">
              <a:spcBef>
                <a:spcPts val="5900"/>
              </a:spcBef>
              <a:buFont typeface="Helvetica Neue"/>
              <a:buChar char="•"/>
              <a:defRPr/>
            </a:lvl6pPr>
            <a:lvl7pPr rtl="0" indent="-387350" marL="4445000">
              <a:spcBef>
                <a:spcPts val="5900"/>
              </a:spcBef>
              <a:buFont typeface="Helvetica Neue"/>
              <a:buChar char="•"/>
              <a:defRPr/>
            </a:lvl7pPr>
            <a:lvl8pPr rtl="0" indent="-387350" marL="5080000">
              <a:spcBef>
                <a:spcPts val="5900"/>
              </a:spcBef>
              <a:buFont typeface="Helvetica Neue"/>
              <a:buChar char="•"/>
              <a:defRPr/>
            </a:lvl8pPr>
            <a:lvl9pPr rtl="0" indent="-387350" marL="5715000">
              <a:spcBef>
                <a:spcPts val="59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theme/theme1.xml" Type="http://schemas.openxmlformats.org/officeDocument/2006/relationships/theme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952500" x="1689100"/>
            <a:ext cy="2286000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ctr" rtl="0" marR="0" indent="228600" marL="0">
              <a:spcBef>
                <a:spcPts val="0"/>
              </a:spcBef>
              <a:defRPr/>
            </a:lvl2pPr>
            <a:lvl3pPr algn="ctr" rtl="0" marR="0" indent="457200" marL="0">
              <a:spcBef>
                <a:spcPts val="0"/>
              </a:spcBef>
              <a:defRPr/>
            </a:lvl3pPr>
            <a:lvl4pPr algn="ctr" rtl="0" marR="0" indent="685800" marL="0">
              <a:spcBef>
                <a:spcPts val="0"/>
              </a:spcBef>
              <a:defRPr/>
            </a:lvl4pPr>
            <a:lvl5pPr algn="ctr" rtl="0" marR="0" indent="914400" marL="0">
              <a:spcBef>
                <a:spcPts val="0"/>
              </a:spcBef>
              <a:defRPr/>
            </a:lvl5pPr>
            <a:lvl6pPr algn="ctr" rtl="0" marR="0" indent="1143000" marL="0">
              <a:spcBef>
                <a:spcPts val="0"/>
              </a:spcBef>
              <a:defRPr/>
            </a:lvl6pPr>
            <a:lvl7pPr algn="ctr" rtl="0" marR="0" indent="1371600" marL="0">
              <a:spcBef>
                <a:spcPts val="0"/>
              </a:spcBef>
              <a:defRPr/>
            </a:lvl7pPr>
            <a:lvl8pPr algn="ctr" rtl="0" marR="0" indent="1600200" marL="0">
              <a:spcBef>
                <a:spcPts val="0"/>
              </a:spcBef>
              <a:defRPr/>
            </a:lvl8pPr>
            <a:lvl9pPr algn="ctr" rtl="0" marR="0" indent="182880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3238500" x="1689100"/>
            <a:ext cy="9207499" cx="210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87350" marL="635000">
              <a:spcBef>
                <a:spcPts val="5900"/>
              </a:spcBef>
              <a:buFont typeface="Helvetica Neue"/>
              <a:buChar char="•"/>
              <a:defRPr/>
            </a:lvl1pPr>
            <a:lvl2pPr algn="l" rtl="0" marR="0" indent="-387350" marL="1270000">
              <a:spcBef>
                <a:spcPts val="5900"/>
              </a:spcBef>
              <a:buFont typeface="Helvetica Neue"/>
              <a:buChar char="•"/>
              <a:defRPr/>
            </a:lvl2pPr>
            <a:lvl3pPr algn="l" rtl="0" marR="0" indent="-387350" marL="1905000">
              <a:spcBef>
                <a:spcPts val="5900"/>
              </a:spcBef>
              <a:buFont typeface="Helvetica Neue"/>
              <a:buChar char="•"/>
              <a:defRPr/>
            </a:lvl3pPr>
            <a:lvl4pPr algn="l" rtl="0" marR="0" indent="-387350" marL="2540000">
              <a:spcBef>
                <a:spcPts val="5900"/>
              </a:spcBef>
              <a:buFont typeface="Helvetica Neue"/>
              <a:buChar char="•"/>
              <a:defRPr/>
            </a:lvl4pPr>
            <a:lvl5pPr algn="l" rtl="0" marR="0" indent="-387350" marL="3175000">
              <a:spcBef>
                <a:spcPts val="5900"/>
              </a:spcBef>
              <a:buFont typeface="Helvetica Neue"/>
              <a:buChar char="•"/>
              <a:defRPr/>
            </a:lvl5pPr>
            <a:lvl6pPr algn="l" rtl="0" marR="0" indent="-387350" marL="3810000">
              <a:spcBef>
                <a:spcPts val="5900"/>
              </a:spcBef>
              <a:buFont typeface="Helvetica Neue"/>
              <a:buChar char="•"/>
              <a:defRPr/>
            </a:lvl6pPr>
            <a:lvl7pPr algn="l" rtl="0" marR="0" indent="-387350" marL="4445000">
              <a:spcBef>
                <a:spcPts val="5900"/>
              </a:spcBef>
              <a:buFont typeface="Helvetica Neue"/>
              <a:buChar char="•"/>
              <a:defRPr/>
            </a:lvl7pPr>
            <a:lvl8pPr algn="l" rtl="0" marR="0" indent="-387350" marL="5080000">
              <a:spcBef>
                <a:spcPts val="5900"/>
              </a:spcBef>
              <a:buFont typeface="Helvetica Neue"/>
              <a:buChar char="•"/>
              <a:defRPr/>
            </a:lvl8pPr>
            <a:lvl9pPr algn="l" rtl="0" marR="0" indent="-387350" marL="5715000">
              <a:spcBef>
                <a:spcPts val="59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http://djangogirls.org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png" Type="http://schemas.openxmlformats.org/officeDocument/2006/relationships/image" Id="rId4"/><Relationship Target="http://translate.djangogirls.org/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79400"/>
            </a:gs>
            <a:gs pos="58457">
              <a:srgbClr val="F39C00"/>
            </a:gs>
            <a:gs pos="100000">
              <a:srgbClr val="FFA500"/>
            </a:gs>
          </a:gsLst>
          <a:lin ang="2700000" scaled="0"/>
        </a:gra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080112" x="3989180"/>
            <a:ext cy="5555776" cx="1640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2950" x="1961875"/>
            <a:ext cy="12690100" cx="2046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/>
        </p:nvSpPr>
        <p:spPr>
          <a:xfrm>
            <a:off y="4885435" x="12128499"/>
            <a:ext cy="3945128" cx="1270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0" i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" name="Shape 88"/>
          <p:cNvSpPr/>
          <p:nvPr/>
        </p:nvSpPr>
        <p:spPr>
          <a:xfrm>
            <a:off y="5193257" x="2101397"/>
            <a:ext cy="3329483" cx="2018120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sz="10000" lang="en-US">
                <a:latin typeface="Open Sans"/>
                <a:ea typeface="Open Sans"/>
                <a:cs typeface="Open Sans"/>
                <a:sym typeface="Open Sans"/>
                <a:hlinkClick r:id="rId3"/>
              </a:rPr>
              <a:t>djangogirls.org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66035" x="0"/>
            <a:ext cy="8183925" cx="243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43275" x="1710825"/>
            <a:ext cy="682942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4705800" x="11888675"/>
            <a:ext cy="4304400" cx="888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9600" lang="en-US">
                <a:latin typeface="Lobster"/>
                <a:ea typeface="Lobster"/>
                <a:cs typeface="Lobster"/>
                <a:sym typeface="Lobster"/>
              </a:rPr>
              <a:t>Ola Sitarska</a:t>
            </a:r>
          </a:p>
          <a:p>
            <a:pPr algn="ctr" rtl="0">
              <a:spcBef>
                <a:spcPts val="0"/>
              </a:spcBef>
              <a:buNone/>
            </a:pPr>
            <a:r>
              <a:rPr sz="9600" lang="en-US">
                <a:latin typeface="Lobster"/>
                <a:ea typeface="Lobster"/>
                <a:cs typeface="Lobster"/>
                <a:sym typeface="Lobster"/>
              </a:rPr>
              <a:t>&amp;</a:t>
            </a:r>
          </a:p>
          <a:p>
            <a:pPr algn="ctr">
              <a:spcBef>
                <a:spcPts val="0"/>
              </a:spcBef>
              <a:buNone/>
            </a:pPr>
            <a:r>
              <a:rPr sz="9600" lang="en-US">
                <a:latin typeface="Lobster"/>
                <a:ea typeface="Lobster"/>
                <a:cs typeface="Lobster"/>
                <a:sym typeface="Lobster"/>
              </a:rPr>
              <a:t>Ola Sendecka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3512" x="1923025"/>
            <a:ext cy="10268974" cx="205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194079"/>
            <a:ext cy="13716000" cx="1999584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 rot="-5400000">
            <a:off y="3796100" x="-760924"/>
            <a:ext cy="1260599" cx="828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9600" lang="en-US">
                <a:latin typeface="Lobster"/>
                <a:ea typeface="Lobster"/>
                <a:cs typeface="Lobster"/>
                <a:sym typeface="Lobster"/>
              </a:rPr>
              <a:t>Upcoming events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2992" x="7460323"/>
            <a:ext cy="13050024" cx="94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33900" x="1778000"/>
            <a:ext cy="4648199" cx="20828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9600" lang="en-US">
                <a:latin typeface="Open Sans"/>
                <a:ea typeface="Open Sans"/>
                <a:cs typeface="Open Sans"/>
                <a:sym typeface="Open Sans"/>
              </a:rPr>
              <a:t>tutorial.djangogirls.org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/>
        </p:nvSpPr>
        <p:spPr>
          <a:xfrm>
            <a:off y="4885435" x="12128499"/>
            <a:ext cy="3945000" cx="1269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0" i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1" name="Shape 71"/>
          <p:cNvSpPr/>
          <p:nvPr/>
        </p:nvSpPr>
        <p:spPr>
          <a:xfrm>
            <a:off y="2762275" x="1539650"/>
            <a:ext cy="3329399" cx="2074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sz="10000" lang="en-US">
                <a:latin typeface="Open Sans"/>
                <a:ea typeface="Open Sans"/>
                <a:cs typeface="Open Sans"/>
                <a:sym typeface="Open Sans"/>
                <a:hlinkClick r:id="rId3"/>
              </a:rPr>
              <a:t>translate.djangogirls.org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091675" x="7000825"/>
            <a:ext cy="4914900" cx="103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4533900" x="1778000"/>
            <a:ext cy="4648199" cx="20828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0" lang="en-US">
                <a:latin typeface="Lobster"/>
                <a:ea typeface="Lobster"/>
                <a:cs typeface="Lobster"/>
                <a:sym typeface="Lobster"/>
              </a:rPr>
              <a:t>start your own event!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A5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