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ma Mehta" userId="2fdd956b97dd08bb" providerId="LiveId" clId="{CF28A80C-86FF-426A-B7E2-7171A878B924}"/>
    <pc:docChg chg="modSld">
      <pc:chgData name="Aayushma Mehta" userId="2fdd956b97dd08bb" providerId="LiveId" clId="{CF28A80C-86FF-426A-B7E2-7171A878B924}" dt="2025-04-15T05:39:17.050" v="42" actId="20577"/>
      <pc:docMkLst>
        <pc:docMk/>
      </pc:docMkLst>
      <pc:sldChg chg="modSp mod">
        <pc:chgData name="Aayushma Mehta" userId="2fdd956b97dd08bb" providerId="LiveId" clId="{CF28A80C-86FF-426A-B7E2-7171A878B924}" dt="2025-04-15T05:39:17.050" v="42" actId="20577"/>
        <pc:sldMkLst>
          <pc:docMk/>
          <pc:sldMk cId="0" sldId="262"/>
        </pc:sldMkLst>
        <pc:spChg chg="mod">
          <ac:chgData name="Aayushma Mehta" userId="2fdd956b97dd08bb" providerId="LiveId" clId="{CF28A80C-86FF-426A-B7E2-7171A878B924}" dt="2025-04-15T05:39:17.050" v="42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84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5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3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91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9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4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1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999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C1112-E6EE-B3F0-1A39-2E0194B5B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8D18AD-9E0F-5A3B-81FC-68400177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253043"/>
            <a:ext cx="7765321" cy="62282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Student Profile Management System &amp; Analytics Dashboard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86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clean separation of student/admin roles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file I/O safely with exception handling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dynamic visualizations for analysis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two modules into a single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Mastery of file handling and data processing in Python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object-oriented design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Ability to implement role-based access systems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Confidence in data visualization and reporting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Improved problem-solving and debugging skills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4177" y="2819400"/>
            <a:ext cx="6934653" cy="9144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2819400"/>
            <a:ext cx="7773308" cy="3592286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4729-A961-CDA8-CFB7-45F46D04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3C10-779F-06C3-D68F-98D953B1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675" y="2443112"/>
            <a:ext cx="4692770" cy="24931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Aayushma Mehta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Nabina Rana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Sadikshya Pradhananga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Yukta Singh Rajbanshi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Student Profile Management System &amp; Performance Analytics Dashboard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Built using Python with modular structure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Task 1: Student record and login system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Task 2: Grade analysis and performance dashboard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Text file storage (no database required)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Role-based functionality (Admin vs Student)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Task 1 – Student Profile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OOP: Classes – User, Student, Admin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handling: open(), read(), write()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for user input and file errors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data stored in text files: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users.txt, passwords.txt, grades.txt, eca.txt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Task 1 – Features by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Add / Update / Delete student profiles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View all student data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Launch performance dashboard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Login securely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Task 2 – Performance Analytics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  - pandas for data analysis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  - matplotlib.pyplot for chart generation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Modular programming: imported task2_dashboard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for performance trends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Task 2 – Visual Analysis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grade_trends(): Line chart for subject-wise grade comparison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eca_impact(): Scatter plot of ECA vs average grades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performance_alert(): Alerts for average grade below threshold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connects with Task 2 module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handled via CLI and text files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Modular functions enable reuse and scalability</a:t>
            </a:r>
          </a:p>
          <a:p>
            <a:pPr>
              <a:defRPr sz="1800"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Clear separation of UI logic, data handling, and visualization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– Data analysis and manipulation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– Charting and visualization</a:t>
            </a:r>
          </a:p>
          <a:p>
            <a:pPr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files used for persistent storage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17</TotalTime>
  <Words>362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Times New Roman</vt:lpstr>
      <vt:lpstr>Damask</vt:lpstr>
      <vt:lpstr>Project: Student Profile Management System &amp; Analytics Dashboard </vt:lpstr>
      <vt:lpstr>PRESENTED BY: </vt:lpstr>
      <vt:lpstr>Project Overview</vt:lpstr>
      <vt:lpstr>Task 1 – Student Profile Management System</vt:lpstr>
      <vt:lpstr>Task 1 – Features by Role</vt:lpstr>
      <vt:lpstr>Task 2 – Performance Analytics Dashboard</vt:lpstr>
      <vt:lpstr>Task 2 – Visual Analysis Features</vt:lpstr>
      <vt:lpstr>Integration &amp; Flow</vt:lpstr>
      <vt:lpstr>Technologies &amp; Libraries</vt:lpstr>
      <vt:lpstr>Challenges Faced</vt:lpstr>
      <vt:lpstr>Learning Outcomes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Aayushma Mehta</cp:lastModifiedBy>
  <cp:revision>4</cp:revision>
  <dcterms:created xsi:type="dcterms:W3CDTF">2013-01-27T09:14:16Z</dcterms:created>
  <dcterms:modified xsi:type="dcterms:W3CDTF">2025-04-15T05:39:22Z</dcterms:modified>
  <cp:category/>
</cp:coreProperties>
</file>