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8F879-AC50-6D30-7333-9CA0A7D321F2}" v="289" dt="2021-10-01T17:20:54.396"/>
    <p1510:client id="{2A107F27-E155-4FC2-4407-7869024B2954}" v="353" dt="2021-10-01T16:25:02.380"/>
    <p1510:client id="{5DF44DFE-CD5F-44A5-A76C-4931CC4F66B9}" v="11" dt="2021-10-01T00:48:4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sara Elazzazi" userId="S::gx3021@wayne.edu::dadcbddc-033a-4552-9a1d-50e1b19cee34" providerId="AD" clId="Web-{2A107F27-E155-4FC2-4407-7869024B2954}"/>
    <pc:docChg chg="addSld delSld modSld">
      <pc:chgData name="Maysara Elazzazi" userId="S::gx3021@wayne.edu::dadcbddc-033a-4552-9a1d-50e1b19cee34" providerId="AD" clId="Web-{2A107F27-E155-4FC2-4407-7869024B2954}" dt="2021-10-01T16:25:02.380" v="307"/>
      <pc:docMkLst>
        <pc:docMk/>
      </pc:docMkLst>
      <pc:sldChg chg="addSp delSp modSp new">
        <pc:chgData name="Maysara Elazzazi" userId="S::gx3021@wayne.edu::dadcbddc-033a-4552-9a1d-50e1b19cee34" providerId="AD" clId="Web-{2A107F27-E155-4FC2-4407-7869024B2954}" dt="2021-10-01T15:57:09.652" v="40" actId="14100"/>
        <pc:sldMkLst>
          <pc:docMk/>
          <pc:sldMk cId="32240939" sldId="257"/>
        </pc:sldMkLst>
        <pc:spChg chg="mod">
          <ac:chgData name="Maysara Elazzazi" userId="S::gx3021@wayne.edu::dadcbddc-033a-4552-9a1d-50e1b19cee34" providerId="AD" clId="Web-{2A107F27-E155-4FC2-4407-7869024B2954}" dt="2021-10-01T15:56:50.261" v="36" actId="20577"/>
          <ac:spMkLst>
            <pc:docMk/>
            <pc:sldMk cId="32240939" sldId="257"/>
            <ac:spMk id="2" creationId="{6A53944F-7D12-4363-9CA5-CADFFFD0B1FA}"/>
          </ac:spMkLst>
        </pc:spChg>
        <pc:spChg chg="del mod">
          <ac:chgData name="Maysara Elazzazi" userId="S::gx3021@wayne.edu::dadcbddc-033a-4552-9a1d-50e1b19cee34" providerId="AD" clId="Web-{2A107F27-E155-4FC2-4407-7869024B2954}" dt="2021-10-01T15:54:32.698" v="3"/>
          <ac:spMkLst>
            <pc:docMk/>
            <pc:sldMk cId="32240939" sldId="257"/>
            <ac:spMk id="3" creationId="{8E2C862D-962C-4793-99E1-79F102281001}"/>
          </ac:spMkLst>
        </pc:spChg>
        <pc:picChg chg="add mod ord">
          <ac:chgData name="Maysara Elazzazi" userId="S::gx3021@wayne.edu::dadcbddc-033a-4552-9a1d-50e1b19cee34" providerId="AD" clId="Web-{2A107F27-E155-4FC2-4407-7869024B2954}" dt="2021-10-01T15:56:27.152" v="13" actId="1076"/>
          <ac:picMkLst>
            <pc:docMk/>
            <pc:sldMk cId="32240939" sldId="257"/>
            <ac:picMk id="4" creationId="{C5A4ECBC-2D77-4ABA-AB89-0E12B070A512}"/>
          </ac:picMkLst>
        </pc:picChg>
        <pc:picChg chg="add mod">
          <ac:chgData name="Maysara Elazzazi" userId="S::gx3021@wayne.edu::dadcbddc-033a-4552-9a1d-50e1b19cee34" providerId="AD" clId="Web-{2A107F27-E155-4FC2-4407-7869024B2954}" dt="2021-10-01T15:56:34.511" v="17" actId="1076"/>
          <ac:picMkLst>
            <pc:docMk/>
            <pc:sldMk cId="32240939" sldId="257"/>
            <ac:picMk id="5" creationId="{472F99E4-5837-474E-9A89-53EA104941B1}"/>
          </ac:picMkLst>
        </pc:picChg>
        <pc:picChg chg="add mod">
          <ac:chgData name="Maysara Elazzazi" userId="S::gx3021@wayne.edu::dadcbddc-033a-4552-9a1d-50e1b19cee34" providerId="AD" clId="Web-{2A107F27-E155-4FC2-4407-7869024B2954}" dt="2021-10-01T15:56:33.667" v="16" actId="1076"/>
          <ac:picMkLst>
            <pc:docMk/>
            <pc:sldMk cId="32240939" sldId="257"/>
            <ac:picMk id="6" creationId="{701517AD-79CD-46B9-AF6B-D598FA5E8253}"/>
          </ac:picMkLst>
        </pc:picChg>
        <pc:picChg chg="add mod">
          <ac:chgData name="Maysara Elazzazi" userId="S::gx3021@wayne.edu::dadcbddc-033a-4552-9a1d-50e1b19cee34" providerId="AD" clId="Web-{2A107F27-E155-4FC2-4407-7869024B2954}" dt="2021-10-01T15:56:25.089" v="12" actId="1076"/>
          <ac:picMkLst>
            <pc:docMk/>
            <pc:sldMk cId="32240939" sldId="257"/>
            <ac:picMk id="7" creationId="{291B9F80-17B3-4ACD-9993-24DBB9FCFB23}"/>
          </ac:picMkLst>
        </pc:picChg>
        <pc:cxnChg chg="add mod">
          <ac:chgData name="Maysara Elazzazi" userId="S::gx3021@wayne.edu::dadcbddc-033a-4552-9a1d-50e1b19cee34" providerId="AD" clId="Web-{2A107F27-E155-4FC2-4407-7869024B2954}" dt="2021-10-01T15:57:09.652" v="40" actId="14100"/>
          <ac:cxnSpMkLst>
            <pc:docMk/>
            <pc:sldMk cId="32240939" sldId="257"/>
            <ac:cxnSpMk id="8" creationId="{AE2D04FB-D17B-497A-BCC0-D493AC5639C1}"/>
          </ac:cxnSpMkLst>
        </pc:cxnChg>
      </pc:sldChg>
      <pc:sldChg chg="addSp delSp modSp new">
        <pc:chgData name="Maysara Elazzazi" userId="S::gx3021@wayne.edu::dadcbddc-033a-4552-9a1d-50e1b19cee34" providerId="AD" clId="Web-{2A107F27-E155-4FC2-4407-7869024B2954}" dt="2021-10-01T16:03:16.279" v="100" actId="20577"/>
        <pc:sldMkLst>
          <pc:docMk/>
          <pc:sldMk cId="2496149727" sldId="258"/>
        </pc:sldMkLst>
        <pc:spChg chg="mod">
          <ac:chgData name="Maysara Elazzazi" userId="S::gx3021@wayne.edu::dadcbddc-033a-4552-9a1d-50e1b19cee34" providerId="AD" clId="Web-{2A107F27-E155-4FC2-4407-7869024B2954}" dt="2021-10-01T16:03:16.279" v="100" actId="20577"/>
          <ac:spMkLst>
            <pc:docMk/>
            <pc:sldMk cId="2496149727" sldId="258"/>
            <ac:spMk id="2" creationId="{B4745FD0-9E33-4F9C-9430-1C5943173D31}"/>
          </ac:spMkLst>
        </pc:spChg>
        <pc:spChg chg="del">
          <ac:chgData name="Maysara Elazzazi" userId="S::gx3021@wayne.edu::dadcbddc-033a-4552-9a1d-50e1b19cee34" providerId="AD" clId="Web-{2A107F27-E155-4FC2-4407-7869024B2954}" dt="2021-10-01T16:00:55.497" v="42"/>
          <ac:spMkLst>
            <pc:docMk/>
            <pc:sldMk cId="2496149727" sldId="258"/>
            <ac:spMk id="3" creationId="{50EF5073-64A4-4D76-B994-E5AEDA187BA1}"/>
          </ac:spMkLst>
        </pc:spChg>
        <pc:spChg chg="add del">
          <ac:chgData name="Maysara Elazzazi" userId="S::gx3021@wayne.edu::dadcbddc-033a-4552-9a1d-50e1b19cee34" providerId="AD" clId="Web-{2A107F27-E155-4FC2-4407-7869024B2954}" dt="2021-10-01T16:01:42.404" v="52"/>
          <ac:spMkLst>
            <pc:docMk/>
            <pc:sldMk cId="2496149727" sldId="258"/>
            <ac:spMk id="6" creationId="{2FC6AF65-FE7A-4048-B18C-1F7384387E60}"/>
          </ac:spMkLst>
        </pc:spChg>
        <pc:spChg chg="add mod">
          <ac:chgData name="Maysara Elazzazi" userId="S::gx3021@wayne.edu::dadcbddc-033a-4552-9a1d-50e1b19cee34" providerId="AD" clId="Web-{2A107F27-E155-4FC2-4407-7869024B2954}" dt="2021-10-01T16:02:55.669" v="86" actId="1076"/>
          <ac:spMkLst>
            <pc:docMk/>
            <pc:sldMk cId="2496149727" sldId="258"/>
            <ac:spMk id="7" creationId="{B417B12F-C44C-41B6-AD5F-AFE9B3873986}"/>
          </ac:spMkLst>
        </pc:spChg>
        <pc:spChg chg="add mod">
          <ac:chgData name="Maysara Elazzazi" userId="S::gx3021@wayne.edu::dadcbddc-033a-4552-9a1d-50e1b19cee34" providerId="AD" clId="Web-{2A107F27-E155-4FC2-4407-7869024B2954}" dt="2021-10-01T16:02:52.310" v="85" actId="1076"/>
          <ac:spMkLst>
            <pc:docMk/>
            <pc:sldMk cId="2496149727" sldId="258"/>
            <ac:spMk id="8" creationId="{9D52AED9-DFB0-4D81-A00C-FFC9611D48EA}"/>
          </ac:spMkLst>
        </pc:spChg>
        <pc:spChg chg="add mod">
          <ac:chgData name="Maysara Elazzazi" userId="S::gx3021@wayne.edu::dadcbddc-033a-4552-9a1d-50e1b19cee34" providerId="AD" clId="Web-{2A107F27-E155-4FC2-4407-7869024B2954}" dt="2021-10-01T16:02:37.623" v="82" actId="1076"/>
          <ac:spMkLst>
            <pc:docMk/>
            <pc:sldMk cId="2496149727" sldId="258"/>
            <ac:spMk id="9" creationId="{8F0805A6-61BC-4F6C-8E3E-D8C494A3A091}"/>
          </ac:spMkLst>
        </pc:spChg>
        <pc:picChg chg="add mod ord">
          <ac:chgData name="Maysara Elazzazi" userId="S::gx3021@wayne.edu::dadcbddc-033a-4552-9a1d-50e1b19cee34" providerId="AD" clId="Web-{2A107F27-E155-4FC2-4407-7869024B2954}" dt="2021-10-01T16:01:36.091" v="50" actId="1076"/>
          <ac:picMkLst>
            <pc:docMk/>
            <pc:sldMk cId="2496149727" sldId="258"/>
            <ac:picMk id="4" creationId="{8EB3613F-0523-4821-8D03-A4413E61E765}"/>
          </ac:picMkLst>
        </pc:picChg>
        <pc:picChg chg="add mod modCrop">
          <ac:chgData name="Maysara Elazzazi" userId="S::gx3021@wayne.edu::dadcbddc-033a-4552-9a1d-50e1b19cee34" providerId="AD" clId="Web-{2A107F27-E155-4FC2-4407-7869024B2954}" dt="2021-10-01T16:01:28.607" v="49"/>
          <ac:picMkLst>
            <pc:docMk/>
            <pc:sldMk cId="2496149727" sldId="258"/>
            <ac:picMk id="5" creationId="{356EB96C-3B3A-4F3D-84FC-58250464BA13}"/>
          </ac:picMkLst>
        </pc:picChg>
        <pc:cxnChg chg="add mod">
          <ac:chgData name="Maysara Elazzazi" userId="S::gx3021@wayne.edu::dadcbddc-033a-4552-9a1d-50e1b19cee34" providerId="AD" clId="Web-{2A107F27-E155-4FC2-4407-7869024B2954}" dt="2021-10-01T16:02:58.341" v="87" actId="14100"/>
          <ac:cxnSpMkLst>
            <pc:docMk/>
            <pc:sldMk cId="2496149727" sldId="258"/>
            <ac:cxnSpMk id="10" creationId="{BC08345B-4ADE-4080-9504-17BC97F6B365}"/>
          </ac:cxnSpMkLst>
        </pc:cxnChg>
        <pc:cxnChg chg="add mod">
          <ac:chgData name="Maysara Elazzazi" userId="S::gx3021@wayne.edu::dadcbddc-033a-4552-9a1d-50e1b19cee34" providerId="AD" clId="Web-{2A107F27-E155-4FC2-4407-7869024B2954}" dt="2021-10-01T16:03:04.685" v="90" actId="14100"/>
          <ac:cxnSpMkLst>
            <pc:docMk/>
            <pc:sldMk cId="2496149727" sldId="258"/>
            <ac:cxnSpMk id="11" creationId="{89731AF0-0450-4BCA-8BE3-22C94DECA847}"/>
          </ac:cxnSpMkLst>
        </pc:cxnChg>
      </pc:sldChg>
      <pc:sldChg chg="addSp delSp modSp new">
        <pc:chgData name="Maysara Elazzazi" userId="S::gx3021@wayne.edu::dadcbddc-033a-4552-9a1d-50e1b19cee34" providerId="AD" clId="Web-{2A107F27-E155-4FC2-4407-7869024B2954}" dt="2021-10-01T16:16:57.486" v="220"/>
        <pc:sldMkLst>
          <pc:docMk/>
          <pc:sldMk cId="2471134879" sldId="259"/>
        </pc:sldMkLst>
        <pc:spChg chg="mod">
          <ac:chgData name="Maysara Elazzazi" userId="S::gx3021@wayne.edu::dadcbddc-033a-4552-9a1d-50e1b19cee34" providerId="AD" clId="Web-{2A107F27-E155-4FC2-4407-7869024B2954}" dt="2021-10-01T16:07:16.983" v="171" actId="20577"/>
          <ac:spMkLst>
            <pc:docMk/>
            <pc:sldMk cId="2471134879" sldId="259"/>
            <ac:spMk id="2" creationId="{70DE4C18-2169-4046-8DEB-F154BD004EB9}"/>
          </ac:spMkLst>
        </pc:spChg>
        <pc:spChg chg="del mod">
          <ac:chgData name="Maysara Elazzazi" userId="S::gx3021@wayne.edu::dadcbddc-033a-4552-9a1d-50e1b19cee34" providerId="AD" clId="Web-{2A107F27-E155-4FC2-4407-7869024B2954}" dt="2021-10-01T16:04:52.748" v="109"/>
          <ac:spMkLst>
            <pc:docMk/>
            <pc:sldMk cId="2471134879" sldId="259"/>
            <ac:spMk id="3" creationId="{1E1A3153-9E28-464F-9A02-AE7479EE90FE}"/>
          </ac:spMkLst>
        </pc:spChg>
        <pc:spChg chg="add del">
          <ac:chgData name="Maysara Elazzazi" userId="S::gx3021@wayne.edu::dadcbddc-033a-4552-9a1d-50e1b19cee34" providerId="AD" clId="Web-{2A107F27-E155-4FC2-4407-7869024B2954}" dt="2021-10-01T16:07:40.655" v="178"/>
          <ac:spMkLst>
            <pc:docMk/>
            <pc:sldMk cId="2471134879" sldId="259"/>
            <ac:spMk id="16" creationId="{6E71D777-D3C2-49DF-998E-5B192DA74BA6}"/>
          </ac:spMkLst>
        </pc:spChg>
        <pc:spChg chg="add del mod">
          <ac:chgData name="Maysara Elazzazi" userId="S::gx3021@wayne.edu::dadcbddc-033a-4552-9a1d-50e1b19cee34" providerId="AD" clId="Web-{2A107F27-E155-4FC2-4407-7869024B2954}" dt="2021-10-01T16:16:56.533" v="219"/>
          <ac:spMkLst>
            <pc:docMk/>
            <pc:sldMk cId="2471134879" sldId="259"/>
            <ac:spMk id="17" creationId="{A58FDB3E-3CE1-4B33-B861-EB1C94613265}"/>
          </ac:spMkLst>
        </pc:spChg>
        <pc:picChg chg="add mod ord modCrop">
          <ac:chgData name="Maysara Elazzazi" userId="S::gx3021@wayne.edu::dadcbddc-033a-4552-9a1d-50e1b19cee34" providerId="AD" clId="Web-{2A107F27-E155-4FC2-4407-7869024B2954}" dt="2021-10-01T16:07:29.671" v="175" actId="1076"/>
          <ac:picMkLst>
            <pc:docMk/>
            <pc:sldMk cId="2471134879" sldId="259"/>
            <ac:picMk id="4" creationId="{8FC1B186-0942-4471-A1DE-18BEE3384DB9}"/>
          </ac:picMkLst>
        </pc:picChg>
        <pc:inkChg chg="add del">
          <ac:chgData name="Maysara Elazzazi" userId="S::gx3021@wayne.edu::dadcbddc-033a-4552-9a1d-50e1b19cee34" providerId="AD" clId="Web-{2A107F27-E155-4FC2-4407-7869024B2954}" dt="2021-10-01T16:05:29.717" v="116"/>
          <ac:inkMkLst>
            <pc:docMk/>
            <pc:sldMk cId="2471134879" sldId="259"/>
            <ac:inkMk id="5" creationId="{3DDC4C0A-28F4-4AE5-96E3-51BF33495B70}"/>
          </ac:inkMkLst>
        </pc:inkChg>
        <pc:inkChg chg="add">
          <ac:chgData name="Maysara Elazzazi" userId="S::gx3021@wayne.edu::dadcbddc-033a-4552-9a1d-50e1b19cee34" providerId="AD" clId="Web-{2A107F27-E155-4FC2-4407-7869024B2954}" dt="2021-10-01T16:05:37.811" v="117"/>
          <ac:inkMkLst>
            <pc:docMk/>
            <pc:sldMk cId="2471134879" sldId="259"/>
            <ac:inkMk id="6" creationId="{D219CEFA-7668-4B26-9B93-B380B1D8F5DE}"/>
          </ac:inkMkLst>
        </pc:inkChg>
        <pc:inkChg chg="add">
          <ac:chgData name="Maysara Elazzazi" userId="S::gx3021@wayne.edu::dadcbddc-033a-4552-9a1d-50e1b19cee34" providerId="AD" clId="Web-{2A107F27-E155-4FC2-4407-7869024B2954}" dt="2021-10-01T16:05:40.545" v="118"/>
          <ac:inkMkLst>
            <pc:docMk/>
            <pc:sldMk cId="2471134879" sldId="259"/>
            <ac:inkMk id="7" creationId="{53ED3B94-5FD7-4E10-88BD-C4BD88A69D31}"/>
          </ac:inkMkLst>
        </pc:inkChg>
        <pc:inkChg chg="add">
          <ac:chgData name="Maysara Elazzazi" userId="S::gx3021@wayne.edu::dadcbddc-033a-4552-9a1d-50e1b19cee34" providerId="AD" clId="Web-{2A107F27-E155-4FC2-4407-7869024B2954}" dt="2021-10-01T16:05:45.670" v="119"/>
          <ac:inkMkLst>
            <pc:docMk/>
            <pc:sldMk cId="2471134879" sldId="259"/>
            <ac:inkMk id="8" creationId="{D4998536-8869-4341-8030-BA53FB0A0EB0}"/>
          </ac:inkMkLst>
        </pc:inkChg>
        <pc:inkChg chg="add del">
          <ac:chgData name="Maysara Elazzazi" userId="S::gx3021@wayne.edu::dadcbddc-033a-4552-9a1d-50e1b19cee34" providerId="AD" clId="Web-{2A107F27-E155-4FC2-4407-7869024B2954}" dt="2021-10-01T16:05:52.608" v="121"/>
          <ac:inkMkLst>
            <pc:docMk/>
            <pc:sldMk cId="2471134879" sldId="259"/>
            <ac:inkMk id="9" creationId="{D6FCE292-579B-418A-B4F4-4EE05B35FA5E}"/>
          </ac:inkMkLst>
        </pc:inkChg>
        <pc:inkChg chg="add">
          <ac:chgData name="Maysara Elazzazi" userId="S::gx3021@wayne.edu::dadcbddc-033a-4552-9a1d-50e1b19cee34" providerId="AD" clId="Web-{2A107F27-E155-4FC2-4407-7869024B2954}" dt="2021-10-01T16:05:56.702" v="122"/>
          <ac:inkMkLst>
            <pc:docMk/>
            <pc:sldMk cId="2471134879" sldId="259"/>
            <ac:inkMk id="10" creationId="{8BE025B0-17B1-4BAE-89DF-9AEB8D953218}"/>
          </ac:inkMkLst>
        </pc:inkChg>
        <pc:inkChg chg="add">
          <ac:chgData name="Maysara Elazzazi" userId="S::gx3021@wayne.edu::dadcbddc-033a-4552-9a1d-50e1b19cee34" providerId="AD" clId="Web-{2A107F27-E155-4FC2-4407-7869024B2954}" dt="2021-10-01T16:06:05.030" v="123"/>
          <ac:inkMkLst>
            <pc:docMk/>
            <pc:sldMk cId="2471134879" sldId="259"/>
            <ac:inkMk id="11" creationId="{87A621B9-F89A-4B0A-B577-496F36AE2863}"/>
          </ac:inkMkLst>
        </pc:inkChg>
        <pc:inkChg chg="add">
          <ac:chgData name="Maysara Elazzazi" userId="S::gx3021@wayne.edu::dadcbddc-033a-4552-9a1d-50e1b19cee34" providerId="AD" clId="Web-{2A107F27-E155-4FC2-4407-7869024B2954}" dt="2021-10-01T16:06:19.655" v="124"/>
          <ac:inkMkLst>
            <pc:docMk/>
            <pc:sldMk cId="2471134879" sldId="259"/>
            <ac:inkMk id="12" creationId="{D245D1F6-D350-4E41-871F-2E64B30DCEE3}"/>
          </ac:inkMkLst>
        </pc:inkChg>
        <pc:inkChg chg="add">
          <ac:chgData name="Maysara Elazzazi" userId="S::gx3021@wayne.edu::dadcbddc-033a-4552-9a1d-50e1b19cee34" providerId="AD" clId="Web-{2A107F27-E155-4FC2-4407-7869024B2954}" dt="2021-10-01T16:06:21.796" v="125"/>
          <ac:inkMkLst>
            <pc:docMk/>
            <pc:sldMk cId="2471134879" sldId="259"/>
            <ac:inkMk id="13" creationId="{F183A97F-4A75-4FF5-BFEE-D0422D476742}"/>
          </ac:inkMkLst>
        </pc:inkChg>
        <pc:inkChg chg="add del">
          <ac:chgData name="Maysara Elazzazi" userId="S::gx3021@wayne.edu::dadcbddc-033a-4552-9a1d-50e1b19cee34" providerId="AD" clId="Web-{2A107F27-E155-4FC2-4407-7869024B2954}" dt="2021-10-01T16:06:28.561" v="127"/>
          <ac:inkMkLst>
            <pc:docMk/>
            <pc:sldMk cId="2471134879" sldId="259"/>
            <ac:inkMk id="14" creationId="{204375C2-6AEB-4D96-BB6D-9E7F218D6EB0}"/>
          </ac:inkMkLst>
        </pc:inkChg>
        <pc:cxnChg chg="add del mod">
          <ac:chgData name="Maysara Elazzazi" userId="S::gx3021@wayne.edu::dadcbddc-033a-4552-9a1d-50e1b19cee34" providerId="AD" clId="Web-{2A107F27-E155-4FC2-4407-7869024B2954}" dt="2021-10-01T16:16:57.486" v="220"/>
          <ac:cxnSpMkLst>
            <pc:docMk/>
            <pc:sldMk cId="2471134879" sldId="259"/>
            <ac:cxnSpMk id="15" creationId="{6571D9E1-BE0E-4315-BF00-2A98DF75E107}"/>
          </ac:cxnSpMkLst>
        </pc:cxnChg>
      </pc:sldChg>
      <pc:sldChg chg="add del replId">
        <pc:chgData name="Maysara Elazzazi" userId="S::gx3021@wayne.edu::dadcbddc-033a-4552-9a1d-50e1b19cee34" providerId="AD" clId="Web-{2A107F27-E155-4FC2-4407-7869024B2954}" dt="2021-10-01T16:09:52.453" v="193"/>
        <pc:sldMkLst>
          <pc:docMk/>
          <pc:sldMk cId="420034674" sldId="260"/>
        </pc:sldMkLst>
      </pc:sldChg>
      <pc:sldChg chg="addSp modSp add replId">
        <pc:chgData name="Maysara Elazzazi" userId="S::gx3021@wayne.edu::dadcbddc-033a-4552-9a1d-50e1b19cee34" providerId="AD" clId="Web-{2A107F27-E155-4FC2-4407-7869024B2954}" dt="2021-10-01T16:11:05.485" v="206" actId="20577"/>
        <pc:sldMkLst>
          <pc:docMk/>
          <pc:sldMk cId="596189388" sldId="260"/>
        </pc:sldMkLst>
        <pc:spChg chg="mod">
          <ac:chgData name="Maysara Elazzazi" userId="S::gx3021@wayne.edu::dadcbddc-033a-4552-9a1d-50e1b19cee34" providerId="AD" clId="Web-{2A107F27-E155-4FC2-4407-7869024B2954}" dt="2021-10-01T16:11:05.485" v="206" actId="20577"/>
          <ac:spMkLst>
            <pc:docMk/>
            <pc:sldMk cId="596189388" sldId="260"/>
            <ac:spMk id="17" creationId="{A58FDB3E-3CE1-4B33-B861-EB1C94613265}"/>
          </ac:spMkLst>
        </pc:spChg>
        <pc:picChg chg="add mod">
          <ac:chgData name="Maysara Elazzazi" userId="S::gx3021@wayne.edu::dadcbddc-033a-4552-9a1d-50e1b19cee34" providerId="AD" clId="Web-{2A107F27-E155-4FC2-4407-7869024B2954}" dt="2021-10-01T16:10:47.109" v="201" actId="1076"/>
          <ac:picMkLst>
            <pc:docMk/>
            <pc:sldMk cId="596189388" sldId="260"/>
            <ac:picMk id="3" creationId="{20D5FE8F-D944-4ACF-AE9F-E9EDEBFB0495}"/>
          </ac:picMkLst>
        </pc:picChg>
        <pc:picChg chg="mod">
          <ac:chgData name="Maysara Elazzazi" userId="S::gx3021@wayne.edu::dadcbddc-033a-4552-9a1d-50e1b19cee34" providerId="AD" clId="Web-{2A107F27-E155-4FC2-4407-7869024B2954}" dt="2021-10-01T16:10:04.031" v="198" actId="1076"/>
          <ac:picMkLst>
            <pc:docMk/>
            <pc:sldMk cId="596189388" sldId="260"/>
            <ac:picMk id="4" creationId="{8FC1B186-0942-4471-A1DE-18BEE3384DB9}"/>
          </ac:picMkLst>
        </pc:picChg>
        <pc:cxnChg chg="mod">
          <ac:chgData name="Maysara Elazzazi" userId="S::gx3021@wayne.edu::dadcbddc-033a-4552-9a1d-50e1b19cee34" providerId="AD" clId="Web-{2A107F27-E155-4FC2-4407-7869024B2954}" dt="2021-10-01T16:10:55.516" v="204" actId="14100"/>
          <ac:cxnSpMkLst>
            <pc:docMk/>
            <pc:sldMk cId="596189388" sldId="260"/>
            <ac:cxnSpMk id="15" creationId="{6571D9E1-BE0E-4315-BF00-2A98DF75E107}"/>
          </ac:cxnSpMkLst>
        </pc:cxnChg>
      </pc:sldChg>
      <pc:sldChg chg="addSp delSp modSp new">
        <pc:chgData name="Maysara Elazzazi" userId="S::gx3021@wayne.edu::dadcbddc-033a-4552-9a1d-50e1b19cee34" providerId="AD" clId="Web-{2A107F27-E155-4FC2-4407-7869024B2954}" dt="2021-10-01T16:19:01.003" v="236" actId="14100"/>
        <pc:sldMkLst>
          <pc:docMk/>
          <pc:sldMk cId="1334425697" sldId="261"/>
        </pc:sldMkLst>
        <pc:spChg chg="del">
          <ac:chgData name="Maysara Elazzazi" userId="S::gx3021@wayne.edu::dadcbddc-033a-4552-9a1d-50e1b19cee34" providerId="AD" clId="Web-{2A107F27-E155-4FC2-4407-7869024B2954}" dt="2021-10-01T16:15:41.064" v="208"/>
          <ac:spMkLst>
            <pc:docMk/>
            <pc:sldMk cId="1334425697" sldId="261"/>
            <ac:spMk id="3" creationId="{DC1F72FC-D033-4A87-A1E0-75FB34FBA25C}"/>
          </ac:spMkLst>
        </pc:spChg>
        <pc:picChg chg="add mod ord modCrop">
          <ac:chgData name="Maysara Elazzazi" userId="S::gx3021@wayne.edu::dadcbddc-033a-4552-9a1d-50e1b19cee34" providerId="AD" clId="Web-{2A107F27-E155-4FC2-4407-7869024B2954}" dt="2021-10-01T16:16:23.955" v="218" actId="1076"/>
          <ac:picMkLst>
            <pc:docMk/>
            <pc:sldMk cId="1334425697" sldId="261"/>
            <ac:picMk id="4" creationId="{D741E1EA-E3F9-4653-80B4-19CF0508A3EE}"/>
          </ac:picMkLst>
        </pc:picChg>
        <pc:cxnChg chg="add mod">
          <ac:chgData name="Maysara Elazzazi" userId="S::gx3021@wayne.edu::dadcbddc-033a-4552-9a1d-50e1b19cee34" providerId="AD" clId="Web-{2A107F27-E155-4FC2-4407-7869024B2954}" dt="2021-10-01T16:17:40.346" v="224" actId="14100"/>
          <ac:cxnSpMkLst>
            <pc:docMk/>
            <pc:sldMk cId="1334425697" sldId="261"/>
            <ac:cxnSpMk id="5" creationId="{BF312203-32EE-4690-89AD-EF088930E3C2}"/>
          </ac:cxnSpMkLst>
        </pc:cxnChg>
        <pc:cxnChg chg="add mod">
          <ac:chgData name="Maysara Elazzazi" userId="S::gx3021@wayne.edu::dadcbddc-033a-4552-9a1d-50e1b19cee34" providerId="AD" clId="Web-{2A107F27-E155-4FC2-4407-7869024B2954}" dt="2021-10-01T16:18:33.393" v="229" actId="14100"/>
          <ac:cxnSpMkLst>
            <pc:docMk/>
            <pc:sldMk cId="1334425697" sldId="261"/>
            <ac:cxnSpMk id="6" creationId="{CED760CC-4569-474A-A919-51B676ED2686}"/>
          </ac:cxnSpMkLst>
        </pc:cxnChg>
        <pc:cxnChg chg="add mod">
          <ac:chgData name="Maysara Elazzazi" userId="S::gx3021@wayne.edu::dadcbddc-033a-4552-9a1d-50e1b19cee34" providerId="AD" clId="Web-{2A107F27-E155-4FC2-4407-7869024B2954}" dt="2021-10-01T16:18:40.815" v="232" actId="14100"/>
          <ac:cxnSpMkLst>
            <pc:docMk/>
            <pc:sldMk cId="1334425697" sldId="261"/>
            <ac:cxnSpMk id="7" creationId="{588B1FA9-6D5B-425E-B42A-CCBD17E02ECA}"/>
          </ac:cxnSpMkLst>
        </pc:cxnChg>
        <pc:cxnChg chg="add mod">
          <ac:chgData name="Maysara Elazzazi" userId="S::gx3021@wayne.edu::dadcbddc-033a-4552-9a1d-50e1b19cee34" providerId="AD" clId="Web-{2A107F27-E155-4FC2-4407-7869024B2954}" dt="2021-10-01T16:19:01.003" v="236" actId="14100"/>
          <ac:cxnSpMkLst>
            <pc:docMk/>
            <pc:sldMk cId="1334425697" sldId="261"/>
            <ac:cxnSpMk id="8" creationId="{C60BB935-40BE-4C15-9E95-45BDC346793C}"/>
          </ac:cxnSpMkLst>
        </pc:cxnChg>
      </pc:sldChg>
      <pc:sldChg chg="modSp new">
        <pc:chgData name="Maysara Elazzazi" userId="S::gx3021@wayne.edu::dadcbddc-033a-4552-9a1d-50e1b19cee34" providerId="AD" clId="Web-{2A107F27-E155-4FC2-4407-7869024B2954}" dt="2021-10-01T16:21:49.722" v="268" actId="20577"/>
        <pc:sldMkLst>
          <pc:docMk/>
          <pc:sldMk cId="2106887600" sldId="262"/>
        </pc:sldMkLst>
        <pc:spChg chg="mod">
          <ac:chgData name="Maysara Elazzazi" userId="S::gx3021@wayne.edu::dadcbddc-033a-4552-9a1d-50e1b19cee34" providerId="AD" clId="Web-{2A107F27-E155-4FC2-4407-7869024B2954}" dt="2021-10-01T16:20:51.300" v="240" actId="20577"/>
          <ac:spMkLst>
            <pc:docMk/>
            <pc:sldMk cId="2106887600" sldId="262"/>
            <ac:spMk id="2" creationId="{22E8BC44-695C-4BDA-B1F8-13651A104258}"/>
          </ac:spMkLst>
        </pc:spChg>
        <pc:spChg chg="mod">
          <ac:chgData name="Maysara Elazzazi" userId="S::gx3021@wayne.edu::dadcbddc-033a-4552-9a1d-50e1b19cee34" providerId="AD" clId="Web-{2A107F27-E155-4FC2-4407-7869024B2954}" dt="2021-10-01T16:21:49.722" v="268" actId="20577"/>
          <ac:spMkLst>
            <pc:docMk/>
            <pc:sldMk cId="2106887600" sldId="262"/>
            <ac:spMk id="3" creationId="{3A6331D7-B483-4AB2-B2A1-1F0918C485CF}"/>
          </ac:spMkLst>
        </pc:spChg>
      </pc:sldChg>
      <pc:sldChg chg="addSp delSp modSp new">
        <pc:chgData name="Maysara Elazzazi" userId="S::gx3021@wayne.edu::dadcbddc-033a-4552-9a1d-50e1b19cee34" providerId="AD" clId="Web-{2A107F27-E155-4FC2-4407-7869024B2954}" dt="2021-10-01T16:25:02.380" v="307"/>
        <pc:sldMkLst>
          <pc:docMk/>
          <pc:sldMk cId="2660456793" sldId="263"/>
        </pc:sldMkLst>
        <pc:spChg chg="mod">
          <ac:chgData name="Maysara Elazzazi" userId="S::gx3021@wayne.edu::dadcbddc-033a-4552-9a1d-50e1b19cee34" providerId="AD" clId="Web-{2A107F27-E155-4FC2-4407-7869024B2954}" dt="2021-10-01T16:22:12.676" v="281" actId="20577"/>
          <ac:spMkLst>
            <pc:docMk/>
            <pc:sldMk cId="2660456793" sldId="263"/>
            <ac:spMk id="2" creationId="{1449D0A2-4774-4785-8476-458DC2BE97C2}"/>
          </ac:spMkLst>
        </pc:spChg>
        <pc:spChg chg="del mod">
          <ac:chgData name="Maysara Elazzazi" userId="S::gx3021@wayne.edu::dadcbddc-033a-4552-9a1d-50e1b19cee34" providerId="AD" clId="Web-{2A107F27-E155-4FC2-4407-7869024B2954}" dt="2021-10-01T16:24:18.583" v="300"/>
          <ac:spMkLst>
            <pc:docMk/>
            <pc:sldMk cId="2660456793" sldId="263"/>
            <ac:spMk id="3" creationId="{90A96EA3-C426-4361-AACE-2512E73BE99B}"/>
          </ac:spMkLst>
        </pc:spChg>
        <pc:picChg chg="add mod ord">
          <ac:chgData name="Maysara Elazzazi" userId="S::gx3021@wayne.edu::dadcbddc-033a-4552-9a1d-50e1b19cee34" providerId="AD" clId="Web-{2A107F27-E155-4FC2-4407-7869024B2954}" dt="2021-10-01T16:24:23.286" v="302" actId="1076"/>
          <ac:picMkLst>
            <pc:docMk/>
            <pc:sldMk cId="2660456793" sldId="263"/>
            <ac:picMk id="4" creationId="{7BB80EEA-3429-4EF2-8891-92714F188032}"/>
          </ac:picMkLst>
        </pc:picChg>
        <pc:inkChg chg="add">
          <ac:chgData name="Maysara Elazzazi" userId="S::gx3021@wayne.edu::dadcbddc-033a-4552-9a1d-50e1b19cee34" providerId="AD" clId="Web-{2A107F27-E155-4FC2-4407-7869024B2954}" dt="2021-10-01T16:24:36.505" v="303"/>
          <ac:inkMkLst>
            <pc:docMk/>
            <pc:sldMk cId="2660456793" sldId="263"/>
            <ac:inkMk id="5" creationId="{1FA0982A-3D11-4DB5-BC22-AF6EC06B00CC}"/>
          </ac:inkMkLst>
        </pc:inkChg>
        <pc:inkChg chg="add">
          <ac:chgData name="Maysara Elazzazi" userId="S::gx3021@wayne.edu::dadcbddc-033a-4552-9a1d-50e1b19cee34" providerId="AD" clId="Web-{2A107F27-E155-4FC2-4407-7869024B2954}" dt="2021-10-01T16:24:39.270" v="304"/>
          <ac:inkMkLst>
            <pc:docMk/>
            <pc:sldMk cId="2660456793" sldId="263"/>
            <ac:inkMk id="6" creationId="{5441E145-D8C6-423A-8B13-D3A59C1B65B3}"/>
          </ac:inkMkLst>
        </pc:inkChg>
        <pc:inkChg chg="add">
          <ac:chgData name="Maysara Elazzazi" userId="S::gx3021@wayne.edu::dadcbddc-033a-4552-9a1d-50e1b19cee34" providerId="AD" clId="Web-{2A107F27-E155-4FC2-4407-7869024B2954}" dt="2021-10-01T16:24:46.536" v="305"/>
          <ac:inkMkLst>
            <pc:docMk/>
            <pc:sldMk cId="2660456793" sldId="263"/>
            <ac:inkMk id="7" creationId="{C30ECD8B-E864-460B-B2FA-D5771F17254E}"/>
          </ac:inkMkLst>
        </pc:inkChg>
        <pc:inkChg chg="add">
          <ac:chgData name="Maysara Elazzazi" userId="S::gx3021@wayne.edu::dadcbddc-033a-4552-9a1d-50e1b19cee34" providerId="AD" clId="Web-{2A107F27-E155-4FC2-4407-7869024B2954}" dt="2021-10-01T16:24:52.473" v="306"/>
          <ac:inkMkLst>
            <pc:docMk/>
            <pc:sldMk cId="2660456793" sldId="263"/>
            <ac:inkMk id="8" creationId="{49164253-34EA-452D-BA67-D9780AB4D8A9}"/>
          </ac:inkMkLst>
        </pc:inkChg>
        <pc:inkChg chg="add">
          <ac:chgData name="Maysara Elazzazi" userId="S::gx3021@wayne.edu::dadcbddc-033a-4552-9a1d-50e1b19cee34" providerId="AD" clId="Web-{2A107F27-E155-4FC2-4407-7869024B2954}" dt="2021-10-01T16:25:02.380" v="307"/>
          <ac:inkMkLst>
            <pc:docMk/>
            <pc:sldMk cId="2660456793" sldId="263"/>
            <ac:inkMk id="9" creationId="{E309B939-EC6F-4C2E-AFAC-6F96C4D18A9B}"/>
          </ac:inkMkLst>
        </pc:inkChg>
      </pc:sldChg>
    </pc:docChg>
  </pc:docChgLst>
  <pc:docChgLst>
    <pc:chgData name="Maysara Elazzazi" userId="S::gx3021@wayne.edu::dadcbddc-033a-4552-9a1d-50e1b19cee34" providerId="AD" clId="Web-{07B8F879-AC50-6D30-7333-9CA0A7D321F2}"/>
    <pc:docChg chg="addSld modSld sldOrd">
      <pc:chgData name="Maysara Elazzazi" userId="S::gx3021@wayne.edu::dadcbddc-033a-4552-9a1d-50e1b19cee34" providerId="AD" clId="Web-{07B8F879-AC50-6D30-7333-9CA0A7D321F2}" dt="2021-10-01T17:20:54.396" v="239" actId="20577"/>
      <pc:docMkLst>
        <pc:docMk/>
      </pc:docMkLst>
      <pc:sldChg chg="addSp delSp modSp new">
        <pc:chgData name="Maysara Elazzazi" userId="S::gx3021@wayne.edu::dadcbddc-033a-4552-9a1d-50e1b19cee34" providerId="AD" clId="Web-{07B8F879-AC50-6D30-7333-9CA0A7D321F2}" dt="2021-10-01T16:29:45.816" v="25"/>
        <pc:sldMkLst>
          <pc:docMk/>
          <pc:sldMk cId="2927576955" sldId="264"/>
        </pc:sldMkLst>
        <pc:spChg chg="mod">
          <ac:chgData name="Maysara Elazzazi" userId="S::gx3021@wayne.edu::dadcbddc-033a-4552-9a1d-50e1b19cee34" providerId="AD" clId="Web-{07B8F879-AC50-6D30-7333-9CA0A7D321F2}" dt="2021-10-01T16:29:44.457" v="24" actId="20577"/>
          <ac:spMkLst>
            <pc:docMk/>
            <pc:sldMk cId="2927576955" sldId="264"/>
            <ac:spMk id="2" creationId="{EA9464E3-3F70-43C2-B258-1135B468CAC2}"/>
          </ac:spMkLst>
        </pc:spChg>
        <pc:spChg chg="del">
          <ac:chgData name="Maysara Elazzazi" userId="S::gx3021@wayne.edu::dadcbddc-033a-4552-9a1d-50e1b19cee34" providerId="AD" clId="Web-{07B8F879-AC50-6D30-7333-9CA0A7D321F2}" dt="2021-10-01T16:29:45.816" v="25"/>
          <ac:spMkLst>
            <pc:docMk/>
            <pc:sldMk cId="2927576955" sldId="264"/>
            <ac:spMk id="3" creationId="{16A438B0-7B5F-4FFC-A570-EA56529DC9B3}"/>
          </ac:spMkLst>
        </pc:spChg>
        <pc:picChg chg="add mod ord">
          <ac:chgData name="Maysara Elazzazi" userId="S::gx3021@wayne.edu::dadcbddc-033a-4552-9a1d-50e1b19cee34" providerId="AD" clId="Web-{07B8F879-AC50-6D30-7333-9CA0A7D321F2}" dt="2021-10-01T16:29:45.816" v="25"/>
          <ac:picMkLst>
            <pc:docMk/>
            <pc:sldMk cId="2927576955" sldId="264"/>
            <ac:picMk id="4" creationId="{2FFDF7CD-D315-49DA-A784-D44B72C58B13}"/>
          </ac:picMkLst>
        </pc:picChg>
      </pc:sldChg>
      <pc:sldChg chg="modSp new ord">
        <pc:chgData name="Maysara Elazzazi" userId="S::gx3021@wayne.edu::dadcbddc-033a-4552-9a1d-50e1b19cee34" providerId="AD" clId="Web-{07B8F879-AC50-6D30-7333-9CA0A7D321F2}" dt="2021-10-01T16:49:02.044" v="133" actId="20577"/>
        <pc:sldMkLst>
          <pc:docMk/>
          <pc:sldMk cId="4107048793" sldId="265"/>
        </pc:sldMkLst>
        <pc:spChg chg="mod">
          <ac:chgData name="Maysara Elazzazi" userId="S::gx3021@wayne.edu::dadcbddc-033a-4552-9a1d-50e1b19cee34" providerId="AD" clId="Web-{07B8F879-AC50-6D30-7333-9CA0A7D321F2}" dt="2021-10-01T16:29:32.160" v="21" actId="20577"/>
          <ac:spMkLst>
            <pc:docMk/>
            <pc:sldMk cId="4107048793" sldId="265"/>
            <ac:spMk id="2" creationId="{E4A94A88-694C-49BF-981F-6267B35A5BB2}"/>
          </ac:spMkLst>
        </pc:spChg>
        <pc:spChg chg="mod">
          <ac:chgData name="Maysara Elazzazi" userId="S::gx3021@wayne.edu::dadcbddc-033a-4552-9a1d-50e1b19cee34" providerId="AD" clId="Web-{07B8F879-AC50-6D30-7333-9CA0A7D321F2}" dt="2021-10-01T16:49:02.044" v="133" actId="20577"/>
          <ac:spMkLst>
            <pc:docMk/>
            <pc:sldMk cId="4107048793" sldId="265"/>
            <ac:spMk id="3" creationId="{5A2517B1-C057-44F2-90BB-5FE3ED97D34C}"/>
          </ac:spMkLst>
        </pc:spChg>
      </pc:sldChg>
      <pc:sldChg chg="addSp delSp modSp new">
        <pc:chgData name="Maysara Elazzazi" userId="S::gx3021@wayne.edu::dadcbddc-033a-4552-9a1d-50e1b19cee34" providerId="AD" clId="Web-{07B8F879-AC50-6D30-7333-9CA0A7D321F2}" dt="2021-10-01T16:41:01.609" v="128" actId="20577"/>
        <pc:sldMkLst>
          <pc:docMk/>
          <pc:sldMk cId="1438355255" sldId="266"/>
        </pc:sldMkLst>
        <pc:spChg chg="mod">
          <ac:chgData name="Maysara Elazzazi" userId="S::gx3021@wayne.edu::dadcbddc-033a-4552-9a1d-50e1b19cee34" providerId="AD" clId="Web-{07B8F879-AC50-6D30-7333-9CA0A7D321F2}" dt="2021-10-01T16:35:31.845" v="41" actId="20577"/>
          <ac:spMkLst>
            <pc:docMk/>
            <pc:sldMk cId="1438355255" sldId="266"/>
            <ac:spMk id="2" creationId="{46983B91-6FDC-4F38-9DA1-787BEDFFF000}"/>
          </ac:spMkLst>
        </pc:spChg>
        <pc:spChg chg="del">
          <ac:chgData name="Maysara Elazzazi" userId="S::gx3021@wayne.edu::dadcbddc-033a-4552-9a1d-50e1b19cee34" providerId="AD" clId="Web-{07B8F879-AC50-6D30-7333-9CA0A7D321F2}" dt="2021-10-01T16:35:20.673" v="30"/>
          <ac:spMkLst>
            <pc:docMk/>
            <pc:sldMk cId="1438355255" sldId="266"/>
            <ac:spMk id="3" creationId="{D8F55B55-4753-4024-97ED-4DA832BDB4A3}"/>
          </ac:spMkLst>
        </pc:spChg>
        <pc:spChg chg="add mod">
          <ac:chgData name="Maysara Elazzazi" userId="S::gx3021@wayne.edu::dadcbddc-033a-4552-9a1d-50e1b19cee34" providerId="AD" clId="Web-{07B8F879-AC50-6D30-7333-9CA0A7D321F2}" dt="2021-10-01T16:40:35.906" v="107" actId="1076"/>
          <ac:spMkLst>
            <pc:docMk/>
            <pc:sldMk cId="1438355255" sldId="266"/>
            <ac:spMk id="5" creationId="{476977D4-EB46-408B-A02E-28E5B770DFBB}"/>
          </ac:spMkLst>
        </pc:spChg>
        <pc:spChg chg="add mod">
          <ac:chgData name="Maysara Elazzazi" userId="S::gx3021@wayne.edu::dadcbddc-033a-4552-9a1d-50e1b19cee34" providerId="AD" clId="Web-{07B8F879-AC50-6D30-7333-9CA0A7D321F2}" dt="2021-10-01T16:41:01.609" v="128" actId="20577"/>
          <ac:spMkLst>
            <pc:docMk/>
            <pc:sldMk cId="1438355255" sldId="266"/>
            <ac:spMk id="6" creationId="{E15212A5-B78F-4515-955E-EF3FB62C64BC}"/>
          </ac:spMkLst>
        </pc:spChg>
        <pc:picChg chg="add mod ord">
          <ac:chgData name="Maysara Elazzazi" userId="S::gx3021@wayne.edu::dadcbddc-033a-4552-9a1d-50e1b19cee34" providerId="AD" clId="Web-{07B8F879-AC50-6D30-7333-9CA0A7D321F2}" dt="2021-10-01T16:39:23.016" v="94" actId="1076"/>
          <ac:picMkLst>
            <pc:docMk/>
            <pc:sldMk cId="1438355255" sldId="266"/>
            <ac:picMk id="4" creationId="{B264F22E-B21F-4B05-A49F-63AD66D1B454}"/>
          </ac:picMkLst>
        </pc:picChg>
      </pc:sldChg>
      <pc:sldChg chg="addSp delSp modSp new">
        <pc:chgData name="Maysara Elazzazi" userId="S::gx3021@wayne.edu::dadcbddc-033a-4552-9a1d-50e1b19cee34" providerId="AD" clId="Web-{07B8F879-AC50-6D30-7333-9CA0A7D321F2}" dt="2021-10-01T16:38:39.125" v="93" actId="20577"/>
        <pc:sldMkLst>
          <pc:docMk/>
          <pc:sldMk cId="2852666079" sldId="267"/>
        </pc:sldMkLst>
        <pc:spChg chg="mod">
          <ac:chgData name="Maysara Elazzazi" userId="S::gx3021@wayne.edu::dadcbddc-033a-4552-9a1d-50e1b19cee34" providerId="AD" clId="Web-{07B8F879-AC50-6D30-7333-9CA0A7D321F2}" dt="2021-10-01T16:37:20.798" v="71" actId="20577"/>
          <ac:spMkLst>
            <pc:docMk/>
            <pc:sldMk cId="2852666079" sldId="267"/>
            <ac:spMk id="2" creationId="{A5E10087-B583-465A-8248-FB1C7809DD61}"/>
          </ac:spMkLst>
        </pc:spChg>
        <pc:spChg chg="del">
          <ac:chgData name="Maysara Elazzazi" userId="S::gx3021@wayne.edu::dadcbddc-033a-4552-9a1d-50e1b19cee34" providerId="AD" clId="Web-{07B8F879-AC50-6D30-7333-9CA0A7D321F2}" dt="2021-10-01T16:36:43.392" v="45"/>
          <ac:spMkLst>
            <pc:docMk/>
            <pc:sldMk cId="2852666079" sldId="267"/>
            <ac:spMk id="3" creationId="{47900FC2-C705-4046-8630-D6513B00D671}"/>
          </ac:spMkLst>
        </pc:spChg>
        <pc:spChg chg="add mod">
          <ac:chgData name="Maysara Elazzazi" userId="S::gx3021@wayne.edu::dadcbddc-033a-4552-9a1d-50e1b19cee34" providerId="AD" clId="Web-{07B8F879-AC50-6D30-7333-9CA0A7D321F2}" dt="2021-10-01T16:38:39.125" v="93" actId="20577"/>
          <ac:spMkLst>
            <pc:docMk/>
            <pc:sldMk cId="2852666079" sldId="267"/>
            <ac:spMk id="5" creationId="{3401F677-C71A-4158-A498-84B6FC304E70}"/>
          </ac:spMkLst>
        </pc:spChg>
        <pc:spChg chg="add mod">
          <ac:chgData name="Maysara Elazzazi" userId="S::gx3021@wayne.edu::dadcbddc-033a-4552-9a1d-50e1b19cee34" providerId="AD" clId="Web-{07B8F879-AC50-6D30-7333-9CA0A7D321F2}" dt="2021-10-01T16:38:33.047" v="92" actId="1076"/>
          <ac:spMkLst>
            <pc:docMk/>
            <pc:sldMk cId="2852666079" sldId="267"/>
            <ac:spMk id="6" creationId="{C0A138BD-F152-4E0F-A46A-044116DBF316}"/>
          </ac:spMkLst>
        </pc:spChg>
        <pc:picChg chg="add mod ord modCrop">
          <ac:chgData name="Maysara Elazzazi" userId="S::gx3021@wayne.edu::dadcbddc-033a-4552-9a1d-50e1b19cee34" providerId="AD" clId="Web-{07B8F879-AC50-6D30-7333-9CA0A7D321F2}" dt="2021-10-01T16:37:53.735" v="72" actId="1076"/>
          <ac:picMkLst>
            <pc:docMk/>
            <pc:sldMk cId="2852666079" sldId="267"/>
            <ac:picMk id="4" creationId="{4B49006E-4771-4D45-8812-E7506C7D0420}"/>
          </ac:picMkLst>
        </pc:picChg>
      </pc:sldChg>
      <pc:sldChg chg="addSp delSp modSp new">
        <pc:chgData name="Maysara Elazzazi" userId="S::gx3021@wayne.edu::dadcbddc-033a-4552-9a1d-50e1b19cee34" providerId="AD" clId="Web-{07B8F879-AC50-6D30-7333-9CA0A7D321F2}" dt="2021-10-01T17:17:13.852" v="169" actId="14100"/>
        <pc:sldMkLst>
          <pc:docMk/>
          <pc:sldMk cId="1520137317" sldId="268"/>
        </pc:sldMkLst>
        <pc:spChg chg="mod">
          <ac:chgData name="Maysara Elazzazi" userId="S::gx3021@wayne.edu::dadcbddc-033a-4552-9a1d-50e1b19cee34" providerId="AD" clId="Web-{07B8F879-AC50-6D30-7333-9CA0A7D321F2}" dt="2021-10-01T16:54:35.812" v="144" actId="20577"/>
          <ac:spMkLst>
            <pc:docMk/>
            <pc:sldMk cId="1520137317" sldId="268"/>
            <ac:spMk id="2" creationId="{6CBB738E-BF1C-45DE-8FE5-0B618025460F}"/>
          </ac:spMkLst>
        </pc:spChg>
        <pc:spChg chg="del mod">
          <ac:chgData name="Maysara Elazzazi" userId="S::gx3021@wayne.edu::dadcbddc-033a-4552-9a1d-50e1b19cee34" providerId="AD" clId="Web-{07B8F879-AC50-6D30-7333-9CA0A7D321F2}" dt="2021-10-01T17:15:49.587" v="148"/>
          <ac:spMkLst>
            <pc:docMk/>
            <pc:sldMk cId="1520137317" sldId="268"/>
            <ac:spMk id="3" creationId="{598FAA79-9ADB-4A45-A20C-604DAE7EB5CA}"/>
          </ac:spMkLst>
        </pc:spChg>
        <pc:spChg chg="add mod">
          <ac:chgData name="Maysara Elazzazi" userId="S::gx3021@wayne.edu::dadcbddc-033a-4552-9a1d-50e1b19cee34" providerId="AD" clId="Web-{07B8F879-AC50-6D30-7333-9CA0A7D321F2}" dt="2021-10-01T17:17:13.852" v="169" actId="14100"/>
          <ac:spMkLst>
            <pc:docMk/>
            <pc:sldMk cId="1520137317" sldId="268"/>
            <ac:spMk id="9" creationId="{2E26039C-4C00-45A3-BC45-299B0912E514}"/>
          </ac:spMkLst>
        </pc:spChg>
        <pc:picChg chg="add mod ord modCrop">
          <ac:chgData name="Maysara Elazzazi" userId="S::gx3021@wayne.edu::dadcbddc-033a-4552-9a1d-50e1b19cee34" providerId="AD" clId="Web-{07B8F879-AC50-6D30-7333-9CA0A7D321F2}" dt="2021-10-01T17:16:59.852" v="164" actId="1076"/>
          <ac:picMkLst>
            <pc:docMk/>
            <pc:sldMk cId="1520137317" sldId="268"/>
            <ac:picMk id="4" creationId="{5E2A7071-99D8-403F-BCAD-EEE350FF2FB6}"/>
          </ac:picMkLst>
        </pc:picChg>
        <pc:inkChg chg="add del">
          <ac:chgData name="Maysara Elazzazi" userId="S::gx3021@wayne.edu::dadcbddc-033a-4552-9a1d-50e1b19cee34" providerId="AD" clId="Web-{07B8F879-AC50-6D30-7333-9CA0A7D321F2}" dt="2021-10-01T17:16:28.196" v="156"/>
          <ac:inkMkLst>
            <pc:docMk/>
            <pc:sldMk cId="1520137317" sldId="268"/>
            <ac:inkMk id="5" creationId="{ADDA0F2A-B5F7-452C-A9E0-E932CCC70320}"/>
          </ac:inkMkLst>
        </pc:inkChg>
        <pc:inkChg chg="add">
          <ac:chgData name="Maysara Elazzazi" userId="S::gx3021@wayne.edu::dadcbddc-033a-4552-9a1d-50e1b19cee34" providerId="AD" clId="Web-{07B8F879-AC50-6D30-7333-9CA0A7D321F2}" dt="2021-10-01T17:16:32.446" v="157"/>
          <ac:inkMkLst>
            <pc:docMk/>
            <pc:sldMk cId="1520137317" sldId="268"/>
            <ac:inkMk id="6" creationId="{36A25AD7-6105-416C-B5C0-CDF5398E53A7}"/>
          </ac:inkMkLst>
        </pc:inkChg>
        <pc:inkChg chg="add">
          <ac:chgData name="Maysara Elazzazi" userId="S::gx3021@wayne.edu::dadcbddc-033a-4552-9a1d-50e1b19cee34" providerId="AD" clId="Web-{07B8F879-AC50-6D30-7333-9CA0A7D321F2}" dt="2021-10-01T17:16:37.336" v="158"/>
          <ac:inkMkLst>
            <pc:docMk/>
            <pc:sldMk cId="1520137317" sldId="268"/>
            <ac:inkMk id="7" creationId="{1F45BF50-930C-478E-867E-3AFE0D262A80}"/>
          </ac:inkMkLst>
        </pc:inkChg>
        <pc:inkChg chg="add">
          <ac:chgData name="Maysara Elazzazi" userId="S::gx3021@wayne.edu::dadcbddc-033a-4552-9a1d-50e1b19cee34" providerId="AD" clId="Web-{07B8F879-AC50-6D30-7333-9CA0A7D321F2}" dt="2021-10-01T17:16:45.071" v="159"/>
          <ac:inkMkLst>
            <pc:docMk/>
            <pc:sldMk cId="1520137317" sldId="268"/>
            <ac:inkMk id="8" creationId="{C9BAF18B-37FF-4F43-B514-B1DE925A47AC}"/>
          </ac:inkMkLst>
        </pc:inkChg>
        <pc:inkChg chg="add del">
          <ac:chgData name="Maysara Elazzazi" userId="S::gx3021@wayne.edu::dadcbddc-033a-4552-9a1d-50e1b19cee34" providerId="AD" clId="Web-{07B8F879-AC50-6D30-7333-9CA0A7D321F2}" dt="2021-10-01T17:16:52.883" v="162"/>
          <ac:inkMkLst>
            <pc:docMk/>
            <pc:sldMk cId="1520137317" sldId="268"/>
            <ac:inkMk id="10" creationId="{47A9F71A-FDAF-403C-90C6-86C2057B2F49}"/>
          </ac:inkMkLst>
        </pc:inkChg>
      </pc:sldChg>
      <pc:sldChg chg="addSp delSp modSp new">
        <pc:chgData name="Maysara Elazzazi" userId="S::gx3021@wayne.edu::dadcbddc-033a-4552-9a1d-50e1b19cee34" providerId="AD" clId="Web-{07B8F879-AC50-6D30-7333-9CA0A7D321F2}" dt="2021-10-01T17:18:02.054" v="187"/>
        <pc:sldMkLst>
          <pc:docMk/>
          <pc:sldMk cId="500429924" sldId="269"/>
        </pc:sldMkLst>
        <pc:spChg chg="mod">
          <ac:chgData name="Maysara Elazzazi" userId="S::gx3021@wayne.edu::dadcbddc-033a-4552-9a1d-50e1b19cee34" providerId="AD" clId="Web-{07B8F879-AC50-6D30-7333-9CA0A7D321F2}" dt="2021-10-01T17:17:37.195" v="186" actId="20577"/>
          <ac:spMkLst>
            <pc:docMk/>
            <pc:sldMk cId="500429924" sldId="269"/>
            <ac:spMk id="2" creationId="{3E8D22F5-FCA0-4776-8F35-57FAB3276614}"/>
          </ac:spMkLst>
        </pc:spChg>
        <pc:spChg chg="del">
          <ac:chgData name="Maysara Elazzazi" userId="S::gx3021@wayne.edu::dadcbddc-033a-4552-9a1d-50e1b19cee34" providerId="AD" clId="Web-{07B8F879-AC50-6D30-7333-9CA0A7D321F2}" dt="2021-10-01T17:18:02.054" v="187"/>
          <ac:spMkLst>
            <pc:docMk/>
            <pc:sldMk cId="500429924" sldId="269"/>
            <ac:spMk id="3" creationId="{17C8CDC7-8A44-472D-A4B6-DB22A2B805A7}"/>
          </ac:spMkLst>
        </pc:spChg>
        <pc:picChg chg="add mod ord">
          <ac:chgData name="Maysara Elazzazi" userId="S::gx3021@wayne.edu::dadcbddc-033a-4552-9a1d-50e1b19cee34" providerId="AD" clId="Web-{07B8F879-AC50-6D30-7333-9CA0A7D321F2}" dt="2021-10-01T17:18:02.054" v="187"/>
          <ac:picMkLst>
            <pc:docMk/>
            <pc:sldMk cId="500429924" sldId="269"/>
            <ac:picMk id="4" creationId="{F1AA8966-11BE-4FB2-81E4-3B3D640D4496}"/>
          </ac:picMkLst>
        </pc:picChg>
      </pc:sldChg>
      <pc:sldChg chg="addSp delSp modSp new">
        <pc:chgData name="Maysara Elazzazi" userId="S::gx3021@wayne.edu::dadcbddc-033a-4552-9a1d-50e1b19cee34" providerId="AD" clId="Web-{07B8F879-AC50-6D30-7333-9CA0A7D321F2}" dt="2021-10-01T17:19:59.397" v="196"/>
        <pc:sldMkLst>
          <pc:docMk/>
          <pc:sldMk cId="1227453634" sldId="270"/>
        </pc:sldMkLst>
        <pc:spChg chg="mod">
          <ac:chgData name="Maysara Elazzazi" userId="S::gx3021@wayne.edu::dadcbddc-033a-4552-9a1d-50e1b19cee34" providerId="AD" clId="Web-{07B8F879-AC50-6D30-7333-9CA0A7D321F2}" dt="2021-10-01T17:19:03.788" v="195" actId="20577"/>
          <ac:spMkLst>
            <pc:docMk/>
            <pc:sldMk cId="1227453634" sldId="270"/>
            <ac:spMk id="2" creationId="{A7729DDE-B2C6-41E9-942E-2F97A8FB1B7F}"/>
          </ac:spMkLst>
        </pc:spChg>
        <pc:spChg chg="del">
          <ac:chgData name="Maysara Elazzazi" userId="S::gx3021@wayne.edu::dadcbddc-033a-4552-9a1d-50e1b19cee34" providerId="AD" clId="Web-{07B8F879-AC50-6D30-7333-9CA0A7D321F2}" dt="2021-10-01T17:19:59.397" v="196"/>
          <ac:spMkLst>
            <pc:docMk/>
            <pc:sldMk cId="1227453634" sldId="270"/>
            <ac:spMk id="3" creationId="{E50D4192-5F92-44C4-A7CA-692A87ADD1EF}"/>
          </ac:spMkLst>
        </pc:spChg>
        <pc:picChg chg="add mod ord">
          <ac:chgData name="Maysara Elazzazi" userId="S::gx3021@wayne.edu::dadcbddc-033a-4552-9a1d-50e1b19cee34" providerId="AD" clId="Web-{07B8F879-AC50-6D30-7333-9CA0A7D321F2}" dt="2021-10-01T17:19:59.397" v="196"/>
          <ac:picMkLst>
            <pc:docMk/>
            <pc:sldMk cId="1227453634" sldId="270"/>
            <ac:picMk id="4" creationId="{DCE9EA99-1EC1-425A-BEE6-75437D76A288}"/>
          </ac:picMkLst>
        </pc:picChg>
      </pc:sldChg>
      <pc:sldChg chg="modSp new">
        <pc:chgData name="Maysara Elazzazi" userId="S::gx3021@wayne.edu::dadcbddc-033a-4552-9a1d-50e1b19cee34" providerId="AD" clId="Web-{07B8F879-AC50-6D30-7333-9CA0A7D321F2}" dt="2021-10-01T17:20:54.396" v="239" actId="20577"/>
        <pc:sldMkLst>
          <pc:docMk/>
          <pc:sldMk cId="3950998903" sldId="271"/>
        </pc:sldMkLst>
        <pc:spChg chg="mod">
          <ac:chgData name="Maysara Elazzazi" userId="S::gx3021@wayne.edu::dadcbddc-033a-4552-9a1d-50e1b19cee34" providerId="AD" clId="Web-{07B8F879-AC50-6D30-7333-9CA0A7D321F2}" dt="2021-10-01T17:20:17.240" v="218" actId="20577"/>
          <ac:spMkLst>
            <pc:docMk/>
            <pc:sldMk cId="3950998903" sldId="271"/>
            <ac:spMk id="2" creationId="{19B87AC4-68D7-48EF-86EC-96F612104BEC}"/>
          </ac:spMkLst>
        </pc:spChg>
        <pc:spChg chg="mod">
          <ac:chgData name="Maysara Elazzazi" userId="S::gx3021@wayne.edu::dadcbddc-033a-4552-9a1d-50e1b19cee34" providerId="AD" clId="Web-{07B8F879-AC50-6D30-7333-9CA0A7D321F2}" dt="2021-10-01T17:20:54.396" v="239" actId="20577"/>
          <ac:spMkLst>
            <pc:docMk/>
            <pc:sldMk cId="3950998903" sldId="271"/>
            <ac:spMk id="3" creationId="{0356362A-1493-4DCA-A38F-948D78C451C9}"/>
          </ac:spMkLst>
        </pc:spChg>
      </pc:sldChg>
    </pc:docChg>
  </pc:docChgLst>
  <pc:docChgLst>
    <pc:chgData name="Maysara Elazzazi" userId="S::gx3021@wayne.edu::dadcbddc-033a-4552-9a1d-50e1b19cee34" providerId="AD" clId="Web-{5DF44DFE-CD5F-44A5-A76C-4931CC4F66B9}"/>
    <pc:docChg chg="modSld">
      <pc:chgData name="Maysara Elazzazi" userId="S::gx3021@wayne.edu::dadcbddc-033a-4552-9a1d-50e1b19cee34" providerId="AD" clId="Web-{5DF44DFE-CD5F-44A5-A76C-4931CC4F66B9}" dt="2021-10-01T00:48:43.761" v="10" actId="20577"/>
      <pc:docMkLst>
        <pc:docMk/>
      </pc:docMkLst>
      <pc:sldChg chg="modSp">
        <pc:chgData name="Maysara Elazzazi" userId="S::gx3021@wayne.edu::dadcbddc-033a-4552-9a1d-50e1b19cee34" providerId="AD" clId="Web-{5DF44DFE-CD5F-44A5-A76C-4931CC4F66B9}" dt="2021-10-01T00:48:43.761" v="10" actId="20577"/>
        <pc:sldMkLst>
          <pc:docMk/>
          <pc:sldMk cId="109857222" sldId="256"/>
        </pc:sldMkLst>
        <pc:spChg chg="mod">
          <ac:chgData name="Maysara Elazzazi" userId="S::gx3021@wayne.edu::dadcbddc-033a-4552-9a1d-50e1b19cee34" providerId="AD" clId="Web-{5DF44DFE-CD5F-44A5-A76C-4931CC4F66B9}" dt="2021-10-01T00:48:43.761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6244 8731 16383 0 0,'9'5'0'0'0,"8"1"0"0"0,10 0 0 0 0,6-1 0 0 0,0-2 0 0 0,6-1 0 0 0,-1 4 0 0 0,3 0 0 0 0,0 0 0 0 0,-4-1 0 0 0,-2-2 0 0 0,-4-1 0 0 0,-1-1 0 0 0,-2-1 0 0 0,-1 0 0 0 0,-1-1 0 0 0,1 1 0 0 0,0 0 0 0 0,-1 0 0 0 0,1 0 0 0 0,0 0 0 0 0,0-1 0 0 0,0 1 0 0 0,0 0 0 0 0,0 0 0 0 0,1 0 0 0 0,-1 1 0 0 0,0-1 0 0 0,0 0 0 0 0,0 0 0 0 0,0 0 0 0 0,0 0 0 0 0,1 0 0 0 0,-1 0 0 0 0,0 4 0 0 0,0 2 0 0 0,0 0 0 0 0,0-1 0 0 0,0-2 0 0 0,1-1 0 0 0,-1-1 0 0 0,0 0 0 0 0,0-1 0 0 0,0 0 0 0 0,0-1 0 0 0,0 1 0 0 0,0 0 0 0 0,1 4 0 0 0,-1 2 0 0 0,0 5 0 0 0,0 0 0 0 0,0-2 0 0 0,0-2 0 0 0,0-3 0 0 0,1-1 0 0 0,-1-2 0 0 0,-5-1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6191 10398 16383 0 0,'5'0'0'0'0,"6"0"0"0"0,5 0 0 0 0,6 0 0 0 0,2 0 0 0 0,3 0 0 0 0,1 0 0 0 0,0 0 0 0 0,0 0 0 0 0,1 0 0 0 0,-2 0 0 0 0,1 0 0 0 0,-1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5900 11324 16383 0 0,'5'0'0'0'0,"15"0"0"0"0,9 0 0 0 0,4 0 0 0 0,5 0 0 0 0,2 0 0 0 0,-2 0 0 0 0,-3 0 0 0 0,-2 0 0 0 0,-3 0 0 0 0,-1 0 0 0 0,-2 0 0 0 0,0 0 0 0 0,0 0 0 0 0,4 0 0 0 0,2 0 0 0 0,-1 0 0 0 0,0 0 0 0 0,-2 0 0 0 0,-1 0 0 0 0,0 0 0 0 0,-2 0 0 0 0,0 0 0 0 0,0 0 0 0 0,0 0 0 0 0,0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5 0 0 0,0 1 0 0 0,0 0 0 0 0,0-2 0 0 0,1 0 0 0 0,-1-2 0 0 0,0-1 0 0 0,0-1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5 0 0 0,0 1 0 0 0,0 0 0 0 0,0-1 0 0 0,0-2 0 0 0,1-1 0 0 0,-1-1 0 0 0,0 0 0 0 0,0 3 0 0 0,0 2 0 0 0,0 0 0 0 0,0-2 0 0 0,1-1 0 0 0,-1-1 0 0 0,0-1 0 0 0,0 0 0 0 0,0-1 0 0 0,0 0 0 0 0,0-1 0 0 0,1 1 0 0 0,-1 0 0 0 0,0 0 0 0 0,0 0 0 0 0,0 0 0 0 0,0 0 0 0 0,0 0 0 0 0,0 0 0 0 0,1 0 0 0 0,-1 0 0 0 0,0 0 0 0 0,0 0 0 0 0,0 0 0 0 0,-4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10095 15267 16383 0 0,'0'-4'0'0'0,"-4"-3"0"0"0,-7 2 0 0 0,-5 0 0 0 0,-6 1 0 0 0,-2 2 0 0 0,-3 1 0 0 0,-1 1 0 0 0,0 0 0 0 0,-1 0 0 0 0,1 0 0 0 0,0 1 0 0 0,1-1 0 0 0,-1 0 0 0 0,1 0 0 0 0,0 0 0 0 0,0 0 0 0 0,0 0 0 0 0,0 0 0 0 0,-1 0 0 0 0,1 0 0 0 0,0 0 0 0 0,0 0 0 0 0,0 0 0 0 0,0 0 0 0 0,-5 0 0 0 0,-1 0 0 0 0,0 0 0 0 0,1 0 0 0 0,2 0 0 0 0,0 0 0 0 0,2 0 0 0 0,0 0 0 0 0,1 0 0 0 0,0 0 0 0 0,1 0 0 0 0,-1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0,4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14049 18152 16383 0 0,'0'-5'0'0'0,"5"-1"0"0"0,6 0 0 0 0,5 1 0 0 0,6 2 0 0 0,2 1 0 0 0,3 1 0 0 0,1 1 0 0 0,0-1 0 0 0,1 2 0 0 0,-1-1 0 0 0,0 0 0 0 0,-1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0,-1-5 0 0 0,0-1 0 0 0,0 0 0 0 0,0 1 0 0 0,0 2 0 0 0,0 1 0 0 0,1 1 0 0 0,-1 0 0 0 0,0 1 0 0 0,0 1 0 0 0,0-1 0 0 0,0 0 0 0 0,0 0 0 0 0,0 0 0 0 0,1 1 0 0 0,-1-1 0 0 0,0 0 0 0 0,0 0 0 0 0,0 0 0 0 0,0 0 0 0 0,0 0 0 0 0,1 0 0 0 0,-1 0 0 0 0,0 0 0 0 0,0 0 0 0 0,0 0 0 0 0,0 0 0 0 0,0 0 0 0 0,1 0 0 0 0,-1 0 0 0 0,0 0 0 0 0,0 0 0 0 0,0 0 0 0 0,0 0 0 0 0,0 0 0 0 0,1 0 0 0 0,-1 0 0 0 0,0 0 0 0 0,0 0 0 0 0,0 0 0 0 0,0 4 0 0 0,0 2 0 0 0,0 0 0 0 0,1-1 0 0 0,-1-2 0 0 0,0-1 0 0 0,0-1 0 0 0,0 0 0 0 0,0-1 0 0 0,-4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16793 18522 16383 0 0,'-5'-5'0'0'0,"-6"-1"0"0"0,-5 0 0 0 0,-5 1 0 0 0,-4 2 0 0 0,-2 1 0 0 0,-1 1 0 0 0,0 0 0 0 0,0 1 0 0 0,-1 0 0 0 0,2 1 0 0 0,-1-1 0 0 0,1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0,-5 0 0 0 0,-6 0 0 0 0,-1 0 0 0 0,2 0 0 0 0,1 0 0 0 0,4 0 0 0 0,1 0 0 0 0,3 0 0 0 0,0 0 0 0 0,1 0 0 0 0,1 0 0 0 0,-1 0 0 0 0,0 0 0 0 0,0 0 0 0 0,1 0 0 0 0,-1 0 0 0 0,0 0 0 0 0,-1 0 0 0 0,1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6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6165 12488 16383 0 0,'9'0'0'0'0,"8"0"0"0"0,10 0 0 0 0,5 0 0 0 0,2 0 0 0 0,0 0 0 0 0,-2 0 0 0 0,-1 0 0 0 0,-2 0 0 0 0,0 0 0 0 0,-2 0 0 0 0,0 0 0 0 0,0 0 0 0 0,0 0 0 0 0,0 0 0 0 0,0 0 0 0 0,0 0 0 0 0,0 0 0 0 0,0 0 0 0 0,0 0 0 0 0,0 0 0 0 0,0 0 0 0 0,0 0 0 0 0,1 0 0 0 0,-1 0 0 0 0,0 0 0 0 0,0 0 0 0 0,0 0 0 0 0,0 0 0 0 0,0 0 0 0 0,1 0 0 0 0,-1 0 0 0 0,0 0 0 0 0,-5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6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6165 11113 16383 0 0,'4'0'0'0'0,"7"0"0"0"0,10 0 0 0 0,7 0 0 0 0,7 0 0 0 0,-2-4 0 0 0,-2-3 0 0 0,-2 2 0 0 0,-1 0 0 0 0,4 2 0 0 0,1 0 0 0 0,4 2 0 0 0,1 1 0 0 0,-2 0 0 0 0,-2 0 0 0 0,-3 0 0 0 0,-1 1 0 0 0,-2-1 0 0 0,-1 0 0 0 0,0 0 0 0 0,0 0 0 0 0,4 0 0 0 0,2 0 0 0 0,0 0 0 0 0,-2 0 0 0 0,0 0 0 0 0,12 0 0 0 0,3 0 0 0 0,0 0 0 0 0,-5 0 0 0 0,-9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6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7038 9790 16383 0 0,'14'0'0'0'0,"13"0"0"0"0,8 0 0 0 0,1 0 0 0 0,1 0 0 0 0,-3 0 0 0 0,-2 0 0 0 0,-2 0 0 0 0,-1 0 0 0 0,-1 0 0 0 0,-1 0 0 0 0,0 0 0 0 0,0 0 0 0 0,-1 0 0 0 0,1 0 0 0 0,0 0 0 0 0,0 0 0 0 0,0 0 0 0 0,0 0 0 0 0,0 0 0 0 0,0 0 0 0 0,1 0 0 0 0,-1 0 0 0 0,0 0 0 0 0,0 0 0 0 0,0 0 0 0 0,0 0 0 0 0,0 0 0 0 0,1 0 0 0 0,-1 0 0 0 0,0 0 0 0 0,0 0 0 0 0,0 0 0 0 0,0 0 0 0 0,0 0 0 0 0,-4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6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4313 7461 16383 0 0,'4'0'0'0'0,"7"0"0"0"0,6 0 0 0 0,4 0 0 0 0,4 0 0 0 0,1 0 0 0 0,2 0 0 0 0,1 0 0 0 0,-1 0 0 0 0,0 0 0 0 0,0 0 0 0 0,0 0 0 0 0,-1 0 0 0 0,0 0 0 0 0,0 0 0 0 0,0 0 0 0 0,1 0 0 0 0,-1 0 0 0 0,0 0 0 0 0,0 0 0 0 0,0 0 0 0 0,5 0 0 0 0,1 0 0 0 0,0 0 0 0 0,-1 0 0 0 0,-2 0 0 0 0,-1 0 0 0 0,0 0 0 0 0,-2 0 0 0 0,0 0 0 0 0,0 0 0 0 0,0 0 0 0 0,0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0,5 0 0 0 0,1 0 0 0 0,0 0 0 0 0,-1 0 0 0 0,-2 0 0 0 0,0 0 0 0 0,-2 0 0 0 0,-1 0 0 0 0,1 0 0 0 0,-2 0 0 0 0,1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0,-5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6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14023 9686 16383 0 0,'5'0'0'0'0,"10"0"0"0"0,12 0 0 0 0,7 0 0 0 0,1-4 0 0 0,0-2 0 0 0,-2 0 0 0 0,-2 1 0 0 0,-1 2 0 0 0,3 1 0 0 0,1 1 0 0 0,-1 0 0 0 0,-1 1 0 0 0,3 0 0 0 0,0 1 0 0 0,-1-1 0 0 0,-2 0 0 0 0,-2 0 0 0 0,-1 0 0 0 0,-1 0 0 0 0,-1 0 0 0 0,0 0 0 0 0,0 0 0 0 0,0 0 0 0 0,0 0 0 0 0,0 0 0 0 0,0 0 0 0 0,0 0 0 0 0,0 0 0 0 0,0 0 0 0 0,0 0 0 0 0,0 0 0 0 0,0 0 0 0 0,0 0 0 0 0,1 0 0 0 0,-6-4 0 0 0,-1-2 0 0 0,0 0 0 0 0,2 1 0 0 0,1 2 0 0 0,1 1 0 0 0,1 0 0 0 0,0 2 0 0 0,1 0 0 0 0,1 0 0 0 0,-1-4 0 0 0,1-2 0 0 0,-1 0 0 0 0,0 2 0 0 0,0 1 0 0 0,1 0 0 0 0,-1 2 0 0 0,0 1 0 0 0,0 0 0 0 0,0 0 0 0 0,0 0 0 0 0,0 1 0 0 0,1-1 0 0 0,-1 0 0 0 0,0 0 0 0 0,0 0 0 0 0,0 0 0 0 0,0 0 0 0 0,0 0 0 0 0,1 0 0 0 0,-1 0 0 0 0,0 0 0 0 0,0 0 0 0 0,0 0 0 0 0,0 0 0 0 0,0 0 0 0 0,0 0 0 0 0,1-5 0 0 0,-1-1 0 0 0,0 0 0 0 0,0 2 0 0 0,0 0 0 0 0,0 2 0 0 0,0 1 0 0 0,1 1 0 0 0,-1 0 0 0 0,0 0 0 0 0,0 0 0 0 0,0 5 0 0 0,0 1 0 0 0,0 0 0 0 0,1-1 0 0 0,-1-1 0 0 0,0-2 0 0 0,0 3 0 0 0,0 2 0 0 0,0-1 0 0 0,0-2 0 0 0,1-1 0 0 0,-1-1 0 0 0,0-1 0 0 0,0-1 0 0 0,0 0 0 0 0,0 0 0 0 0,0 0 0 0 0,0 0 0 0 0,1-1 0 0 0,-1 1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5 0 0 0,0 1 0 0 0,5 0 0 0 0,1-1 0 0 0,0-2 0 0 0,-1-1 0 0 0,-2-1 0 0 0,0 0 0 0 0,-2-1 0 0 0,-1-1 0 0 0,0 1 0 0 0,0 0 0 0 0,0 0 0 0 0,0-1 0 0 0,0 1 0 0 0,0 0 0 0 0,0 0 0 0 0,0 0 0 0 0,0 5 0 0 0,0 1 0 0 0,1 0 0 0 0,-1-1 0 0 0,0-2 0 0 0,0-1 0 0 0,0-1 0 0 0,0 0 0 0 0,0-1 0 0 0,1-1 0 0 0,-1 1 0 0 0,9 0 0 0 0,4 0 0 0 0,-2 0 0 0 0,-1 0 0 0 0,-3-1 0 0 0,-3 1 0 0 0,-2 0 0 0 0,-1 0 0 0 0,0 0 0 0 0,-2 0 0 0 0,1 0 0 0 0,0 0 0 0 0,-1 0 0 0 0,1 0 0 0 0,0 0 0 0 0,0 0 0 0 0,0 0 0 0 0,0 0 0 0 0,1 0 0 0 0,-1 0 0 0 0,0 5 0 0 0,0 1 0 0 0,0 0 0 0 0,0-1 0 0 0,0-2 0 0 0,1-1 0 0 0,-1-1 0 0 0,0 0 0 0 0,0-1 0 0 0,0 0 0 0 0,0-1 0 0 0,0 1 0 0 0,1 0 0 0 0,-1 0 0 0 0,4 0 0 0 0,3 0 0 0 0,-1 0 0 0 0,-1 0 0 0 0,-2 0 0 0 0,-1 0 0 0 0,0 0 0 0 0,-2 0 0 0 0,0 0 0 0 0,0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0,5 0 0 0 0,15 0 0 0 0,4 0 0 0 0,-1 0 0 0 0,-6 0 0 0 0,-4 0 0 0 0,-6 0 0 0 0,-3 0 0 0 0,-3 0 0 0 0,-1 0 0 0 0,0 0 0 0 0,-1 0 0 0 0,0 0 0 0 0,0 0 0 0 0,1 0 0 0 0,0 0 0 0 0,0 0 0 0 0,0 0 0 0 0,0 0 0 0 0,0 0 0 0 0,0 0 0 0 0,0 0 0 0 0,1 0 0 0 0,-1 0 0 0 0,5 0 0 0 0,1 0 0 0 0,0 0 0 0 0,-1 0 0 0 0,-2 0 0 0 0,-1 0 0 0 0,0 0 0 0 0,-2 0 0 0 0,0 0 0 0 0,0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6218 9023 16383 0 0,'9'0'0'0'0,"8"0"0"0"0,5 0 0 0 0,4 0 0 0 0,2 0 0 0 0,1 0 0 0 0,0 0 0 0 0,0 0 0 0 0,-1 0 0 0 0,0-5 0 0 0,0-1 0 0 0,-1 0 0 0 0,0 2 0 0 0,0 0 0 0 0,0 2 0 0 0,1 1 0 0 0,-1 1 0 0 0,0 0 0 0 0,0 0 0 0 0,0 0 0 0 0,0 0 0 0 0,0 1 0 0 0,0-1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4 0 0 0,1 3 0 0 0,-1-2 0 0 0,0 5 0 0 0,0-1 0 0 0,0-1 0 0 0,0-2 0 0 0,0-2 0 0 0,1-2 0 0 0,-1-1 0 0 0,0-1 0 0 0,0 0 0 0 0,0-1 0 0 0,0 1 0 0 0,0 0 0 0 0,1-1 0 0 0,-1 1 0 0 0,0 5 0 0 0,0 1 0 0 0,0 0 0 0 0,0-2 0 0 0,0 0 0 0 0,-4-2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6615 7911 16383 0 0,'4'0'0'0'0,"7"0"0"0"0,6 0 0 0 0,8 0 0 0 0,6 0 0 0 0,2 0 0 0 0,-1 0 0 0 0,0 0 0 0 0,-1 0 0 0 0,-2 0 0 0 0,-1 0 0 0 0,0 0 0 0 0,-1 0 0 0 0,0 0 0 0 0,0 0 0 0 0,0 0 0 0 0,0 0 0 0 0,4 0 0 0 0,2 0 0 0 0,5 0 0 0 0,5 0 0 0 0,-1 0 0 0 0,-2 0 0 0 0,-4 0 0 0 0,-3 0 0 0 0,2 0 0 0 0,0 0 0 0 0,-2 0 0 0 0,-2 0 0 0 0,-1 0 0 0 0,-1 0 0 0 0,-2 0 0 0 0,1 0 0 0 0,-1 0 0 0 0,-1 0 0 0 0,1 0 0 0 0,0 0 0 0 0,0 0 0 0 0,0 0 0 0 0,0 0 0 0 0,0 0 0 0 0,0 0 0 0 0,0 0 0 0 0,1 0 0 0 0,3 0 0 0 0,7 0 0 0 0,11 0 0 0 0,14 0 0 0 0,3 0 0 0 0,3 0 0 0 0,-6 0 0 0 0,1 0 0 0 0,3 0 0 0 0,-1 0 0 0 0,-6 0 0 0 0,-10 0 0 0 0,-8 0 0 0 0,-6 0 0 0 0,-6 0 0 0 0,-2 0 0 0 0,-2 0 0 0 0,-1 0 0 0 0,0 0 0 0 0,1 0 0 0 0,0 0 0 0 0,1 0 0 0 0,0 0 0 0 0,-1 0 0 0 0,2 0 0 0 0,-1 0 0 0 0,0 0 0 0 0,0 0 0 0 0,0 0 0 0 0,1 0 0 0 0,-1 0 0 0 0,0 0 0 0 0,0 0 0 0 0,0 0 0 0 0,0 0 0 0 0,0 0 0 0 0,1 0 0 0 0,-1 0 0 0 0,0 0 0 0 0,-5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6747 10956 16383 0 0,'9'0'0'0'0,"8"0"0"0"0,10 0 0 0 0,5 0 0 0 0,7 0 0 0 0,0 0 0 0 0,0 0 0 0 0,1 0 0 0 0,3-5 0 0 0,0-1 0 0 0,1-4 0 0 0,-3-1 0 0 0,-2 2 0 0 0,-5 2 0 0 0,2 2 0 0 0,4 3 0 0 0,0 1 0 0 0,-3 0 0 0 0,-2 2 0 0 0,-8-6 0 0 0,-3 0 0 0 0,-2-1 0 0 0,1 2 0 0 0,0 1 0 0 0,2 1 0 0 0,0 1 0 0 0,1 0 0 0 0,1 6 0 0 0,0 1 0 0 0,0 0 0 0 0,1-1 0 0 0,-1-1 0 0 0,0-2 0 0 0,1-1 0 0 0,-1 0 0 0 0,0-1 0 0 0,0 0 0 0 0,0-1 0 0 0,1 1 0 0 0,-1 4 0 0 0,0 2 0 0 0,0 0 0 0 0,0-1 0 0 0,0-2 0 0 0,0-1 0 0 0,0-1 0 0 0,1 0 0 0 0,-1-1 0 0 0,0 0 0 0 0,0-1 0 0 0,0 1 0 0 0,0 0 0 0 0,0 0 0 0 0,1 0 0 0 0,-1 0 0 0 0,0 0 0 0 0,0 0 0 0 0,0 0 0 0 0,0 0 0 0 0,0 0 0 0 0,0 0 0 0 0,1 0 0 0 0,-1 0 0 0 0,0 0 0 0 0,0 4 0 0 0,0 2 0 0 0,0 0 0 0 0,0-1 0 0 0,1-2 0 0 0,-1 4 0 0 0,0 0 0 0 0,0 0 0 0 0,0-3 0 0 0,0-1 0 0 0,0-1 0 0 0,1-1 0 0 0,-1-1 0 0 0,0 5 0 0 0,0 1 0 0 0,0-1 0 0 0,0 0 0 0 0,0 2 0 0 0,1 2 0 0 0,-1-3 0 0 0,0 0 0 0 0,0-3 0 0 0,0-1 0 0 0,-4-1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6376 17278 16383 0 0,'5'0'0'0'0,"6"0"0"0"0,5 0 0 0 0,6 0 0 0 0,2 0 0 0 0,3 0 0 0 0,1 0 0 0 0,0 0 0 0 0,1 0 0 0 0,-1 0 0 0 0,0 0 0 0 0,-1 0 0 0 0,1 0 0 0 0,-1 0 0 0 0,0 0 0 0 0,0 0 0 0 0,0 0 0 0 0,0 0 0 0 0,0-5 0 0 0,1-1 0 0 0,-1 0 0 0 0,0 2 0 0 0,0 0 0 0 0,0 2 0 0 0,0 1 0 0 0,0 1 0 0 0,0 0 0 0 0,-4 4 0 0 0,-2 3 0 0 0,0-1 0 0 0,2-1 0 0 0,0-2 0 0 0,3 0 0 0 0,0-2 0 0 0,0-1 0 0 0,1 0 0 0 0,1 0 0 0 0,-1 0 0 0 0,1-1 0 0 0,-1 1 0 0 0,0 0 0 0 0,0 0 0 0 0,1 0 0 0 0,-1 0 0 0 0,0 0 0 0 0,0 0 0 0 0,0 0 0 0 0,0 0 0 0 0,0 0 0 0 0,0 0 0 0 0,1 0 0 0 0,-1 0 0 0 0,0 0 0 0 0,0 0 0 0 0,0 0 0 0 0,0 0 0 0 0,0 0 0 0 0,1 0 0 0 0,-1 0 0 0 0,0 0 0 0 0,0 0 0 0 0,0 0 0 0 0,0 0 0 0 0,0 0 0 0 0,1 0 0 0 0,-1 0 0 0 0,9 0 0 0 0,3 0 0 0 0,0 0 0 0 0,-2 0 0 0 0,-3 0 0 0 0,-8-5 0 0 0,-2-1 0 0 0,-2 0 0 0 0,0 2 0 0 0,2 0 0 0 0,0 2 0 0 0,2 1 0 0 0,0 1 0 0 0,1 0 0 0 0,0 0 0 0 0,0 0 0 0 0,1 0 0 0 0,-1 1 0 0 0,0-1 0 0 0,0 0 0 0 0,1 0 0 0 0,-1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0,3 0 0 0 0,3 0 0 0 0,-1 0 0 0 0,-2 0 0 0 0,0 0 0 0 0,-2 0 0 0 0,-1 0 0 0 0,0 0 0 0 0,-1 0 0 0 0,0 0 0 0 0,0 0 0 0 0,0 0 0 0 0,4 0 0 0 0,7 0 0 0 0,1 0 0 0 0,-1 0 0 0 0,-3 0 0 0 0,-2 0 0 0 0,-3 0 0 0 0,-1 0 0 0 0,-2 0 0 0 0,0 0 0 0 0,0 0 0 0 0,-1 0 0 0 0,1 0 0 0 0,0 0 0 0 0,0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0,5 0 0 0 0,1 0 0 0 0,0 0 0 0 0,-1 0 0 0 0,-1 0 0 0 0,-2 0 0 0 0,-1 0 0 0 0,0 0 0 0 0,-1 0 0 0 0,0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6191 10398 16383 0 0,'5'0'0'0'0,"6"0"0"0"0,5 0 0 0 0,6 0 0 0 0,2 0 0 0 0,3 0 0 0 0,1 0 0 0 0,0 0 0 0 0,0 0 0 0 0,1 0 0 0 0,-2 0 0 0 0,1 0 0 0 0,-1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5900 11324 16383 0 0,'5'0'0'0'0,"15"0"0"0"0,9 0 0 0 0,4 0 0 0 0,5 0 0 0 0,2 0 0 0 0,-2 0 0 0 0,-3 0 0 0 0,-2 0 0 0 0,-3 0 0 0 0,-1 0 0 0 0,-2 0 0 0 0,0 0 0 0 0,0 0 0 0 0,4 0 0 0 0,2 0 0 0 0,-1 0 0 0 0,0 0 0 0 0,-2 0 0 0 0,-1 0 0 0 0,0 0 0 0 0,-2 0 0 0 0,0 0 0 0 0,0 0 0 0 0,0 0 0 0 0,0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5 0 0 0,0 1 0 0 0,0 0 0 0 0,0-2 0 0 0,1 0 0 0 0,-1-2 0 0 0,0-1 0 0 0,0-1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5 0 0 0,0 1 0 0 0,0 0 0 0 0,0-1 0 0 0,0-2 0 0 0,1-1 0 0 0,-1-1 0 0 0,0 0 0 0 0,0 3 0 0 0,0 2 0 0 0,0 0 0 0 0,0-2 0 0 0,1-1 0 0 0,-1-1 0 0 0,0-1 0 0 0,0 0 0 0 0,0-1 0 0 0,0 0 0 0 0,0-1 0 0 0,1 1 0 0 0,-1 0 0 0 0,0 0 0 0 0,0 0 0 0 0,0 0 0 0 0,0 0 0 0 0,0 0 0 0 0,0 0 0 0 0,1 0 0 0 0,-1 0 0 0 0,0 0 0 0 0,0 0 0 0 0,0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10095 15267 16383 0 0,'0'-4'0'0'0,"-4"-3"0"0"0,-7 2 0 0 0,-5 0 0 0 0,-6 1 0 0 0,-2 2 0 0 0,-3 1 0 0 0,-1 1 0 0 0,0 0 0 0 0,-1 0 0 0 0,1 0 0 0 0,0 1 0 0 0,1-1 0 0 0,-1 0 0 0 0,1 0 0 0 0,0 0 0 0 0,0 0 0 0 0,0 0 0 0 0,0 0 0 0 0,-1 0 0 0 0,1 0 0 0 0,0 0 0 0 0,0 0 0 0 0,0 0 0 0 0,0 0 0 0 0,-5 0 0 0 0,-1 0 0 0 0,0 0 0 0 0,1 0 0 0 0,2 0 0 0 0,0 0 0 0 0,2 0 0 0 0,0 0 0 0 0,1 0 0 0 0,0 0 0 0 0,1 0 0 0 0,-1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14049 18152 16383 0 0,'0'-5'0'0'0,"5"-1"0"0"0,6 0 0 0 0,5 1 0 0 0,6 2 0 0 0,2 1 0 0 0,3 1 0 0 0,1 1 0 0 0,0-1 0 0 0,1 2 0 0 0,-1-1 0 0 0,0 0 0 0 0,-1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0,-1-5 0 0 0,0-1 0 0 0,0 0 0 0 0,0 1 0 0 0,0 2 0 0 0,0 1 0 0 0,1 1 0 0 0,-1 0 0 0 0,0 1 0 0 0,0 1 0 0 0,0-1 0 0 0,0 0 0 0 0,0 0 0 0 0,0 0 0 0 0,1 1 0 0 0,-1-1 0 0 0,0 0 0 0 0,0 0 0 0 0,0 0 0 0 0,0 0 0 0 0,0 0 0 0 0,1 0 0 0 0,-1 0 0 0 0,0 0 0 0 0,0 0 0 0 0,0 0 0 0 0,0 0 0 0 0,0 0 0 0 0,1 0 0 0 0,-1 0 0 0 0,0 0 0 0 0,0 0 0 0 0,0 0 0 0 0,0 0 0 0 0,0 0 0 0 0,1 0 0 0 0,-1 0 0 0 0,0 0 0 0 0,0 0 0 0 0,0 0 0 0 0,0 4 0 0 0,0 2 0 0 0,0 0 0 0 0,1-1 0 0 0,-1-2 0 0 0,0-1 0 0 0,0-1 0 0 0,0 0 0 0 0,0-1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29:04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16793 18522 16383 0 0,'-5'-5'0'0'0,"-6"-1"0"0"0,-5 0 0 0 0,-5 1 0 0 0,-4 2 0 0 0,-2 1 0 0 0,-1 1 0 0 0,0 0 0 0 0,0 1 0 0 0,-1 0 0 0 0,2 1 0 0 0,-1-1 0 0 0,1 0 0 0 0,-1 0 0 0 0,1 0 0 0 0,0 0 0 0 0,0 0 0 0 0,0 0 0 0 0,0 0 0 0 0,0 0 0 0 0,0 0 0 0 0,-1 0 0 0 0,1 0 0 0 0,0 0 0 0 0,0 0 0 0 0,0 0 0 0 0,0 0 0 0 0,0 0 0 0 0,0 0 0 0 0,-1 0 0 0 0,1 0 0 0 0,0 0 0 0 0,0 0 0 0 0,0 0 0 0 0,0 0 0 0 0,0 0 0 0 0,-1 0 0 0 0,1 0 0 0 0,0 0 0 0 0,0 0 0 0 0,-5 0 0 0 0,-6 0 0 0 0,-1 0 0 0 0,2 0 0 0 0,1 0 0 0 0,4 0 0 0 0,1 0 0 0 0,3 0 0 0 0,0 0 0 0 0,1 0 0 0 0,1 0 0 0 0,-1 0 0 0 0,0 0 0 0 0,0 0 0 0 0,1 0 0 0 0,-1 0 0 0 0,0 0 0 0 0,-1 0 0 0 0,1 0 0 0 0,0 0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6244 8731 16383 0 0,'9'5'0'0'0,"8"1"0"0"0,10 0 0 0 0,6-1 0 0 0,0-2 0 0 0,6-1 0 0 0,-1 4 0 0 0,3 0 0 0 0,0 0 0 0 0,-4-1 0 0 0,-2-2 0 0 0,-4-1 0 0 0,-1-1 0 0 0,-2-1 0 0 0,-1 0 0 0 0,-1-1 0 0 0,1 1 0 0 0,0 0 0 0 0,-1 0 0 0 0,1 0 0 0 0,0 0 0 0 0,0-1 0 0 0,0 1 0 0 0,0 0 0 0 0,0 0 0 0 0,1 0 0 0 0,-1 1 0 0 0,0-1 0 0 0,0 0 0 0 0,0 0 0 0 0,0 0 0 0 0,0 0 0 0 0,1 0 0 0 0,-1 0 0 0 0,0 4 0 0 0,0 2 0 0 0,0 0 0 0 0,0-1 0 0 0,0-2 0 0 0,1-1 0 0 0,-1-1 0 0 0,0 0 0 0 0,0-1 0 0 0,0 0 0 0 0,0-1 0 0 0,0 1 0 0 0,0 0 0 0 0,1 4 0 0 0,-1 2 0 0 0,0 5 0 0 0,0 0 0 0 0,0-2 0 0 0,0-2 0 0 0,0-3 0 0 0,1-1 0 0 0,-1-2 0 0 0,-5-1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1T16:09:59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6218 9023 16383 0 0,'9'0'0'0'0,"8"0"0"0"0,5 0 0 0 0,4 0 0 0 0,2 0 0 0 0,1 0 0 0 0,0 0 0 0 0,0 0 0 0 0,-1 0 0 0 0,0-5 0 0 0,0-1 0 0 0,-1 0 0 0 0,0 2 0 0 0,0 0 0 0 0,0 2 0 0 0,1 1 0 0 0,-1 1 0 0 0,0 0 0 0 0,0 0 0 0 0,0 0 0 0 0,0 0 0 0 0,0 1 0 0 0,0-1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4 0 0 0,1 3 0 0 0,-1-2 0 0 0,0 5 0 0 0,0-1 0 0 0,0-1 0 0 0,0-2 0 0 0,0-2 0 0 0,1-2 0 0 0,-1-1 0 0 0,0-1 0 0 0,0 0 0 0 0,0-1 0 0 0,0 1 0 0 0,0 0 0 0 0,1-1 0 0 0,-1 1 0 0 0,0 5 0 0 0,0 1 0 0 0,0 0 0 0 0,0-2 0 0 0,0 0 0 0 0,-4-2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2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Simple Camera Publisher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4E3-3F70-43C2-B258-1135B468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Initialize the package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FDF7CD-D315-49DA-A784-D44B72C5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80" y="1825625"/>
            <a:ext cx="6544840" cy="4351338"/>
          </a:xfrm>
        </p:spPr>
      </p:pic>
    </p:spTree>
    <p:extLst>
      <p:ext uri="{BB962C8B-B14F-4D97-AF65-F5344CB8AC3E}">
        <p14:creationId xmlns:p14="http://schemas.microsoft.com/office/powerpoint/2010/main" val="292757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3B91-6FDC-4F38-9DA1-787BEDFF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Make the </a:t>
            </a:r>
            <a:r>
              <a:rPr lang="en-US" dirty="0" err="1">
                <a:cs typeface="Calibri Light"/>
              </a:rPr>
              <a:t>cfg</a:t>
            </a:r>
            <a:r>
              <a:rPr lang="en-US" dirty="0">
                <a:cs typeface="Calibri Light"/>
              </a:rPr>
              <a:t> directory and file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264F22E-B21F-4B05-A49F-63AD66D1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580" y="2228191"/>
            <a:ext cx="654484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977D4-EB46-408B-A02E-28E5B770DFBB}"/>
              </a:ext>
            </a:extLst>
          </p:cNvPr>
          <p:cNvSpPr txBox="1"/>
          <p:nvPr/>
        </p:nvSpPr>
        <p:spPr>
          <a:xfrm>
            <a:off x="3976777" y="1345721"/>
            <a:ext cx="4756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cd </a:t>
            </a:r>
            <a:r>
              <a:rPr lang="en-US" b="1" dirty="0" err="1">
                <a:ea typeface="+mn-lt"/>
                <a:cs typeface="+mn-lt"/>
              </a:rPr>
              <a:t>navigation_ws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b="1" dirty="0" err="1">
                <a:ea typeface="+mn-lt"/>
                <a:cs typeface="+mn-lt"/>
              </a:rPr>
              <a:t>src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b="1" dirty="0" err="1">
                <a:ea typeface="+mn-lt"/>
                <a:cs typeface="+mn-lt"/>
              </a:rPr>
              <a:t>dynamic_tutorials</a:t>
            </a:r>
            <a:r>
              <a:rPr lang="en-US" b="1" dirty="0">
                <a:ea typeface="+mn-lt"/>
                <a:cs typeface="+mn-lt"/>
              </a:rPr>
              <a:t>/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12A5-B78F-4515-955E-EF3FB62C64BC}"/>
              </a:ext>
            </a:extLst>
          </p:cNvPr>
          <p:cNvSpPr txBox="1"/>
          <p:nvPr/>
        </p:nvSpPr>
        <p:spPr>
          <a:xfrm>
            <a:off x="3976776" y="1633268"/>
            <a:ext cx="4756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mkdir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cfg</a:t>
            </a:r>
            <a:endParaRPr lang="en-US" dirty="0" err="1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Touch </a:t>
            </a:r>
            <a:r>
              <a:rPr lang="en-US" b="1" dirty="0" err="1">
                <a:cs typeface="Calibri"/>
              </a:rPr>
              <a:t>Tutorials.cfg</a:t>
            </a:r>
          </a:p>
        </p:txBody>
      </p:sp>
    </p:spTree>
    <p:extLst>
      <p:ext uri="{BB962C8B-B14F-4D97-AF65-F5344CB8AC3E}">
        <p14:creationId xmlns:p14="http://schemas.microsoft.com/office/powerpoint/2010/main" val="14383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087-B583-465A-8248-FB1C780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Fill in the following or copy and paste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49006E-4771-4D45-8812-E7506C7D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8" b="47855"/>
          <a:stretch/>
        </p:blipFill>
        <p:spPr>
          <a:xfrm>
            <a:off x="1348908" y="1581210"/>
            <a:ext cx="9379196" cy="41524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1F677-C71A-4158-A498-84B6FC304E70}"/>
              </a:ext>
            </a:extLst>
          </p:cNvPr>
          <p:cNvSpPr txBox="1"/>
          <p:nvPr/>
        </p:nvSpPr>
        <p:spPr>
          <a:xfrm>
            <a:off x="1992702" y="6147758"/>
            <a:ext cx="7818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maysara@maysara-Nitro-5:~/</a:t>
            </a:r>
            <a:r>
              <a:rPr lang="en-US" dirty="0" err="1">
                <a:ea typeface="+mn-lt"/>
                <a:cs typeface="+mn-lt"/>
              </a:rPr>
              <a:t>navigation_ws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src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cfg</a:t>
            </a:r>
            <a:r>
              <a:rPr lang="en-US" dirty="0">
                <a:ea typeface="+mn-lt"/>
                <a:cs typeface="+mn-lt"/>
              </a:rPr>
              <a:t>$ </a:t>
            </a:r>
            <a:r>
              <a:rPr lang="en-US" b="1" dirty="0" err="1">
                <a:ea typeface="+mn-lt"/>
                <a:cs typeface="+mn-lt"/>
              </a:rPr>
              <a:t>chmod</a:t>
            </a:r>
            <a:r>
              <a:rPr lang="en-US" b="1" dirty="0">
                <a:ea typeface="+mn-lt"/>
                <a:cs typeface="+mn-lt"/>
              </a:rPr>
              <a:t> +x </a:t>
            </a:r>
            <a:r>
              <a:rPr lang="en-US" b="1" dirty="0" err="1">
                <a:ea typeface="+mn-lt"/>
                <a:cs typeface="+mn-lt"/>
              </a:rPr>
              <a:t>Tutorials.cfg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b="1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138BD-F152-4E0F-A46A-044116DBF316}"/>
              </a:ext>
            </a:extLst>
          </p:cNvPr>
          <p:cNvSpPr txBox="1"/>
          <p:nvPr/>
        </p:nvSpPr>
        <p:spPr>
          <a:xfrm>
            <a:off x="4119652" y="5787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And make it an executable </a:t>
            </a:r>
          </a:p>
        </p:txBody>
      </p:sp>
    </p:spTree>
    <p:extLst>
      <p:ext uri="{BB962C8B-B14F-4D97-AF65-F5344CB8AC3E}">
        <p14:creationId xmlns:p14="http://schemas.microsoft.com/office/powerpoint/2010/main" val="285266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738E-BF1C-45DE-8FE5-0B618025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Edit the CMakeLists.txt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2A7071-99D8-403F-BCAD-EEE350FF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8" b="14191"/>
          <a:stretch/>
        </p:blipFill>
        <p:spPr>
          <a:xfrm>
            <a:off x="2164178" y="1484070"/>
            <a:ext cx="6776894" cy="492714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A25AD7-6105-416C-B5C0-CDF5398E53A7}"/>
                  </a:ext>
                </a:extLst>
              </p14:cNvPr>
              <p14:cNvContentPartPr/>
              <p14:nvPr/>
            </p14:nvContentPartPr>
            <p14:xfrm>
              <a:off x="2305537" y="2393461"/>
              <a:ext cx="98107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A25AD7-6105-416C-B5C0-CDF5398E53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2167" y="-464039"/>
                <a:ext cx="1088173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45BF50-930C-478E-867E-3AFE0D262A80}"/>
                  </a:ext>
                </a:extLst>
              </p14:cNvPr>
              <p14:cNvContentPartPr/>
              <p14:nvPr/>
            </p14:nvContentPartPr>
            <p14:xfrm>
              <a:off x="2354385" y="3487229"/>
              <a:ext cx="904874" cy="571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45BF50-930C-478E-867E-3AFE0D262A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0925" y="3383946"/>
                <a:ext cx="1012153" cy="263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BAF18B-37FF-4F43-B514-B1DE925A47AC}"/>
                  </a:ext>
                </a:extLst>
              </p14:cNvPr>
              <p14:cNvContentPartPr/>
              <p14:nvPr/>
            </p14:nvContentPartPr>
            <p14:xfrm>
              <a:off x="2217614" y="5841573"/>
              <a:ext cx="235267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BAF18B-37FF-4F43-B514-B1DE925A47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3637" y="5749703"/>
                <a:ext cx="2460269" cy="19357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Arrow: Left 8">
            <a:extLst>
              <a:ext uri="{FF2B5EF4-FFF2-40B4-BE49-F238E27FC236}">
                <a16:creationId xmlns:a16="http://schemas.microsoft.com/office/drawing/2014/main" id="{2E26039C-4C00-45A3-BC45-299B0912E514}"/>
              </a:ext>
            </a:extLst>
          </p:cNvPr>
          <p:cNvSpPr/>
          <p:nvPr/>
        </p:nvSpPr>
        <p:spPr>
          <a:xfrm>
            <a:off x="4942487" y="5599683"/>
            <a:ext cx="2412999" cy="4884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Must be between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3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22F5-FCA0-4776-8F35-57FAB327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the scripts directory and server.py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AA8966-11BE-4FB2-81E4-3B3D640D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389"/>
            <a:ext cx="10515600" cy="3889810"/>
          </a:xfrm>
        </p:spPr>
      </p:pic>
    </p:spTree>
    <p:extLst>
      <p:ext uri="{BB962C8B-B14F-4D97-AF65-F5344CB8AC3E}">
        <p14:creationId xmlns:p14="http://schemas.microsoft.com/office/powerpoint/2010/main" val="50042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9DDE-B2C6-41E9-942E-2F97A8FB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server.cpp file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E9EA99-1EC1-425A-BEE6-75437D76A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294" y="1825625"/>
            <a:ext cx="8539412" cy="4351338"/>
          </a:xfrm>
        </p:spPr>
      </p:pic>
    </p:spTree>
    <p:extLst>
      <p:ext uri="{BB962C8B-B14F-4D97-AF65-F5344CB8AC3E}">
        <p14:creationId xmlns:p14="http://schemas.microsoft.com/office/powerpoint/2010/main" val="122745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7AC4-68D7-48EF-86EC-96F61210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catkin_make and run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362A-1493-4DCA-A38F-948D78C4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$ rosrun dynamic_tutorials server</a:t>
            </a:r>
          </a:p>
          <a:p>
            <a:r>
              <a:rPr lang="en-US">
                <a:cs typeface="Calibri"/>
              </a:rPr>
              <a:t>$ rosrun dynamic_tutorials server.py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99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944F-7D12-4363-9CA5-CADFFFD0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Sensor_msgs</a:t>
            </a:r>
            <a:r>
              <a:rPr lang="en-US" dirty="0">
                <a:cs typeface="Calibri Light"/>
              </a:rPr>
              <a:t> -&gt; Image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A4ECBC-2D77-4ABA-AB89-0E12B070A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43" y="1812303"/>
            <a:ext cx="1751230" cy="4351338"/>
          </a:xfr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472F99E4-5837-474E-9A89-53EA1049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54" y="2891268"/>
            <a:ext cx="2743200" cy="977774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1517AD-79CD-46B9-AF6B-D598FA5E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73" y="1811216"/>
            <a:ext cx="2644287" cy="4114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91B9F80-17B3-4ACD-9993-24DBB9FCF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76" y="1830754"/>
            <a:ext cx="2261186" cy="4114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2D04FB-D17B-497A-BCC0-D493AC5639C1}"/>
              </a:ext>
            </a:extLst>
          </p:cNvPr>
          <p:cNvCxnSpPr/>
          <p:nvPr/>
        </p:nvCxnSpPr>
        <p:spPr>
          <a:xfrm>
            <a:off x="5912339" y="1525954"/>
            <a:ext cx="2213708" cy="15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FD0-9E33-4F9C-9430-1C594317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Folder structure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B3613F-0523-4821-8D03-A4413E61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918" y="3427352"/>
            <a:ext cx="1952625" cy="952500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56EB96C-3B3A-4F3D-84FC-58250464B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53" b="971"/>
          <a:stretch/>
        </p:blipFill>
        <p:spPr>
          <a:xfrm>
            <a:off x="2650026" y="3427169"/>
            <a:ext cx="1811302" cy="990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7B12F-C44C-41B6-AD5F-AFE9B3873986}"/>
              </a:ext>
            </a:extLst>
          </p:cNvPr>
          <p:cNvSpPr txBox="1"/>
          <p:nvPr/>
        </p:nvSpPr>
        <p:spPr>
          <a:xfrm>
            <a:off x="3216275" y="2972044"/>
            <a:ext cx="113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2AED9-DFB0-4D81-A00C-FFC9611D48EA}"/>
              </a:ext>
            </a:extLst>
          </p:cNvPr>
          <p:cNvSpPr txBox="1"/>
          <p:nvPr/>
        </p:nvSpPr>
        <p:spPr>
          <a:xfrm>
            <a:off x="8042275" y="2972044"/>
            <a:ext cx="1131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src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805A6-61BC-4F6C-8E3E-D8C494A3A091}"/>
              </a:ext>
            </a:extLst>
          </p:cNvPr>
          <p:cNvSpPr txBox="1"/>
          <p:nvPr/>
        </p:nvSpPr>
        <p:spPr>
          <a:xfrm>
            <a:off x="4580304" y="1962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Simple_camera_publisher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08345B-4ADE-4080-9504-17BC97F6B365}"/>
              </a:ext>
            </a:extLst>
          </p:cNvPr>
          <p:cNvCxnSpPr/>
          <p:nvPr/>
        </p:nvCxnSpPr>
        <p:spPr>
          <a:xfrm>
            <a:off x="6585194" y="2511425"/>
            <a:ext cx="1285631" cy="6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731AF0-0450-4BCA-8BE3-22C94DECA847}"/>
              </a:ext>
            </a:extLst>
          </p:cNvPr>
          <p:cNvCxnSpPr>
            <a:cxnSpLocks/>
          </p:cNvCxnSpPr>
          <p:nvPr/>
        </p:nvCxnSpPr>
        <p:spPr>
          <a:xfrm flipH="1">
            <a:off x="3865440" y="2511425"/>
            <a:ext cx="1264138" cy="49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4C18-2169-4046-8DEB-F154BD00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OpenCV and Image additions to CMakeLists.txt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C1B186-0942-4471-A1DE-18BEE338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59" b="29755"/>
          <a:stretch/>
        </p:blipFill>
        <p:spPr>
          <a:xfrm>
            <a:off x="2025196" y="1737702"/>
            <a:ext cx="8053695" cy="47633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19CEFA-7668-4B26-9B93-B380B1D8F5DE}"/>
                  </a:ext>
                </a:extLst>
              </p14:cNvPr>
              <p14:cNvContentPartPr/>
              <p14:nvPr/>
            </p14:nvContentPartPr>
            <p14:xfrm>
              <a:off x="2168769" y="2696307"/>
              <a:ext cx="571500" cy="476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19CEFA-7668-4B26-9B93-B380B1D8F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157" y="2593519"/>
                <a:ext cx="678366" cy="252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ED3B94-5FD7-4E10-88BD-C4BD88A69D31}"/>
                  </a:ext>
                </a:extLst>
              </p14:cNvPr>
              <p14:cNvContentPartPr/>
              <p14:nvPr/>
            </p14:nvContentPartPr>
            <p14:xfrm>
              <a:off x="2158999" y="2793573"/>
              <a:ext cx="866775" cy="285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ED3B94-5FD7-4E10-88BD-C4BD88A69D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5477" y="2690634"/>
                <a:ext cx="974179" cy="234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998536-8869-4341-8030-BA53FB0A0EB0}"/>
                  </a:ext>
                </a:extLst>
              </p14:cNvPr>
              <p14:cNvContentPartPr/>
              <p14:nvPr/>
            </p14:nvContentPartPr>
            <p14:xfrm>
              <a:off x="2149230" y="3311768"/>
              <a:ext cx="685800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998536-8869-4341-8030-BA53FB0A0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5031" y="454268"/>
                <a:ext cx="793837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E025B0-17B1-4BAE-89DF-9AEB8D953218}"/>
                  </a:ext>
                </a:extLst>
              </p14:cNvPr>
              <p14:cNvContentPartPr/>
              <p14:nvPr/>
            </p14:nvContentPartPr>
            <p14:xfrm>
              <a:off x="2041768" y="3653691"/>
              <a:ext cx="1743075" cy="285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E025B0-17B1-4BAE-89DF-9AEB8D9532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7914" y="3551637"/>
                <a:ext cx="1850424" cy="23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A621B9-F89A-4B0A-B577-496F36AE2863}"/>
                  </a:ext>
                </a:extLst>
              </p14:cNvPr>
              <p14:cNvContentPartPr/>
              <p14:nvPr/>
            </p14:nvContentPartPr>
            <p14:xfrm>
              <a:off x="2199163" y="5099112"/>
              <a:ext cx="1352550" cy="9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A621B9-F89A-4B0A-B577-496F36AE28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5348" y="5000906"/>
                <a:ext cx="1459821" cy="206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45D1F6-D350-4E41-871F-2E64B30DCEE3}"/>
                  </a:ext>
                </a:extLst>
              </p14:cNvPr>
              <p14:cNvContentPartPr/>
              <p14:nvPr/>
            </p14:nvContentPartPr>
            <p14:xfrm>
              <a:off x="5050692" y="6154189"/>
              <a:ext cx="885824" cy="1904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45D1F6-D350-4E41-871F-2E64B30DCE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6832" y="6052141"/>
                <a:ext cx="993186" cy="222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83A97F-4A75-4FF5-BFEE-D0422D476742}"/>
                  </a:ext>
                </a:extLst>
              </p14:cNvPr>
              <p14:cNvContentPartPr/>
              <p14:nvPr/>
            </p14:nvContentPartPr>
            <p14:xfrm>
              <a:off x="5012701" y="6300727"/>
              <a:ext cx="1028700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83A97F-4A75-4FF5-BFEE-D0422D4767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58502" y="6202193"/>
                <a:ext cx="1136737" cy="2062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1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4C18-2169-4046-8DEB-F154BD00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OpenCV and Image additions to CMakeLists.txt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C1B186-0942-4471-A1DE-18BEE338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59" b="29755"/>
          <a:stretch/>
        </p:blipFill>
        <p:spPr>
          <a:xfrm>
            <a:off x="2025196" y="1737702"/>
            <a:ext cx="8053695" cy="47633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19CEFA-7668-4B26-9B93-B380B1D8F5DE}"/>
                  </a:ext>
                </a:extLst>
              </p14:cNvPr>
              <p14:cNvContentPartPr/>
              <p14:nvPr/>
            </p14:nvContentPartPr>
            <p14:xfrm>
              <a:off x="2168769" y="2696307"/>
              <a:ext cx="571500" cy="476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19CEFA-7668-4B26-9B93-B380B1D8F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157" y="2593519"/>
                <a:ext cx="678366" cy="252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ED3B94-5FD7-4E10-88BD-C4BD88A69D31}"/>
                  </a:ext>
                </a:extLst>
              </p14:cNvPr>
              <p14:cNvContentPartPr/>
              <p14:nvPr/>
            </p14:nvContentPartPr>
            <p14:xfrm>
              <a:off x="2158999" y="2793573"/>
              <a:ext cx="866775" cy="285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ED3B94-5FD7-4E10-88BD-C4BD88A69D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5117" y="2690290"/>
                <a:ext cx="974179" cy="234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998536-8869-4341-8030-BA53FB0A0EB0}"/>
                  </a:ext>
                </a:extLst>
              </p14:cNvPr>
              <p14:cNvContentPartPr/>
              <p14:nvPr/>
            </p14:nvContentPartPr>
            <p14:xfrm>
              <a:off x="2149230" y="3311768"/>
              <a:ext cx="685800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998536-8869-4341-8030-BA53FB0A0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5031" y="454268"/>
                <a:ext cx="793837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E025B0-17B1-4BAE-89DF-9AEB8D953218}"/>
                  </a:ext>
                </a:extLst>
              </p14:cNvPr>
              <p14:cNvContentPartPr/>
              <p14:nvPr/>
            </p14:nvContentPartPr>
            <p14:xfrm>
              <a:off x="2041768" y="3653691"/>
              <a:ext cx="1743075" cy="285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E025B0-17B1-4BAE-89DF-9AEB8D9532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7925" y="3551637"/>
                <a:ext cx="1850402" cy="23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A621B9-F89A-4B0A-B577-496F36AE2863}"/>
                  </a:ext>
                </a:extLst>
              </p14:cNvPr>
              <p14:cNvContentPartPr/>
              <p14:nvPr/>
            </p14:nvContentPartPr>
            <p14:xfrm>
              <a:off x="2199163" y="5099112"/>
              <a:ext cx="1352550" cy="9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A621B9-F89A-4B0A-B577-496F36AE28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5348" y="5000578"/>
                <a:ext cx="1459821" cy="206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45D1F6-D350-4E41-871F-2E64B30DCEE3}"/>
                  </a:ext>
                </a:extLst>
              </p14:cNvPr>
              <p14:cNvContentPartPr/>
              <p14:nvPr/>
            </p14:nvContentPartPr>
            <p14:xfrm>
              <a:off x="5050692" y="6154189"/>
              <a:ext cx="885824" cy="1904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45D1F6-D350-4E41-871F-2E64B30DCE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6853" y="6053931"/>
                <a:ext cx="993142" cy="219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83A97F-4A75-4FF5-BFEE-D0422D476742}"/>
                  </a:ext>
                </a:extLst>
              </p14:cNvPr>
              <p14:cNvContentPartPr/>
              <p14:nvPr/>
            </p14:nvContentPartPr>
            <p14:xfrm>
              <a:off x="5012701" y="6300727"/>
              <a:ext cx="1028700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83A97F-4A75-4FF5-BFEE-D0422D4767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58521" y="6205477"/>
                <a:ext cx="1136699" cy="199708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71D9E1-BE0E-4315-BF00-2A98DF75E107}"/>
              </a:ext>
            </a:extLst>
          </p:cNvPr>
          <p:cNvCxnSpPr/>
          <p:nvPr/>
        </p:nvCxnSpPr>
        <p:spPr>
          <a:xfrm flipH="1" flipV="1">
            <a:off x="2844223" y="2674816"/>
            <a:ext cx="3980872" cy="1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8FDB3E-3CE1-4B33-B861-EB1C94613265}"/>
              </a:ext>
            </a:extLst>
          </p:cNvPr>
          <p:cNvSpPr txBox="1"/>
          <p:nvPr/>
        </p:nvSpPr>
        <p:spPr>
          <a:xfrm>
            <a:off x="6797697" y="26233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ROS bridge to OpenCV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0D5FE8F-D944-4ACF-AE9F-E9EDEBFB04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46718" y="2996806"/>
            <a:ext cx="2743200" cy="21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A420-3066-4245-8DA4-E0F6C1E2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741E1EA-E3F9-4653-80B4-19CF0508A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115" b="143"/>
          <a:stretch/>
        </p:blipFill>
        <p:spPr>
          <a:xfrm>
            <a:off x="987632" y="76931"/>
            <a:ext cx="9824619" cy="671550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12203-32EE-4690-89AD-EF088930E3C2}"/>
              </a:ext>
            </a:extLst>
          </p:cNvPr>
          <p:cNvCxnSpPr/>
          <p:nvPr/>
        </p:nvCxnSpPr>
        <p:spPr>
          <a:xfrm>
            <a:off x="4222261" y="939800"/>
            <a:ext cx="3425092" cy="6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D760CC-4569-474A-A919-51B676ED2686}"/>
              </a:ext>
            </a:extLst>
          </p:cNvPr>
          <p:cNvCxnSpPr>
            <a:cxnSpLocks/>
          </p:cNvCxnSpPr>
          <p:nvPr/>
        </p:nvCxnSpPr>
        <p:spPr>
          <a:xfrm>
            <a:off x="3587261" y="1701799"/>
            <a:ext cx="4323860" cy="355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8B1FA9-6D5B-425E-B42A-CCBD17E02ECA}"/>
              </a:ext>
            </a:extLst>
          </p:cNvPr>
          <p:cNvCxnSpPr>
            <a:cxnSpLocks/>
          </p:cNvCxnSpPr>
          <p:nvPr/>
        </p:nvCxnSpPr>
        <p:spPr>
          <a:xfrm>
            <a:off x="3704492" y="2102337"/>
            <a:ext cx="4392243" cy="432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BB935-40BE-4C15-9E95-45BDC346793C}"/>
              </a:ext>
            </a:extLst>
          </p:cNvPr>
          <p:cNvCxnSpPr>
            <a:cxnSpLocks/>
          </p:cNvCxnSpPr>
          <p:nvPr/>
        </p:nvCxnSpPr>
        <p:spPr>
          <a:xfrm>
            <a:off x="3343030" y="1242645"/>
            <a:ext cx="4421553" cy="23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BC44-695C-4BDA-B1F8-13651A1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1D7-B483-4AB2-B2A1-1F0918C4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C++</a:t>
            </a:r>
          </a:p>
          <a:p>
            <a:pPr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rosrun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simple_camera_publisher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cam_pub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rosrun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simple_camera_publisher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cam_sub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OR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</a:t>
            </a:r>
          </a:p>
          <a:p>
            <a:pPr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rosrun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simple_camera_publisher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cam_pub_py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rosrun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simple_camera_publisher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cam_sub_py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8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0A2-4774-4785-8476-458DC2BE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launch files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B80EEA-3429-4EF2-8891-92714F18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31" y="1946292"/>
            <a:ext cx="10515600" cy="295723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A0982A-3D11-4DB5-BC22-AF6EC06B00CC}"/>
                  </a:ext>
                </a:extLst>
              </p14:cNvPr>
              <p14:cNvContentPartPr/>
              <p14:nvPr/>
            </p14:nvContentPartPr>
            <p14:xfrm>
              <a:off x="2139461" y="4083537"/>
              <a:ext cx="33337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A0982A-3D11-4DB5-BC22-AF6EC06B00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5527" y="1226037"/>
                <a:ext cx="441604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41E145-D8C6-423A-8B13-D3A59C1B65B3}"/>
                  </a:ext>
                </a:extLst>
              </p14:cNvPr>
              <p14:cNvContentPartPr/>
              <p14:nvPr/>
            </p14:nvContentPartPr>
            <p14:xfrm>
              <a:off x="2139461" y="3565343"/>
              <a:ext cx="3524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41E145-D8C6-423A-8B13-D3A59C1B65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214" y="3467137"/>
                <a:ext cx="461284" cy="206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ECD8B-E864-460B-B2FA-D5771F17254E}"/>
                  </a:ext>
                </a:extLst>
              </p14:cNvPr>
              <p14:cNvContentPartPr/>
              <p14:nvPr/>
            </p14:nvContentPartPr>
            <p14:xfrm>
              <a:off x="2461846" y="3087076"/>
              <a:ext cx="361950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ECD8B-E864-460B-B2FA-D5771F172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8023" y="239101"/>
                <a:ext cx="469957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164253-34EA-452D-BA67-D9780AB4D8A9}"/>
                  </a:ext>
                </a:extLst>
              </p14:cNvPr>
              <p14:cNvContentPartPr/>
              <p14:nvPr/>
            </p14:nvContentPartPr>
            <p14:xfrm>
              <a:off x="1455615" y="2227384"/>
              <a:ext cx="1619249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164253-34EA-452D-BA67-D9780AB4D8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2036" y="-630116"/>
                <a:ext cx="1726767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09B939-EC6F-4C2E-AFAC-6F96C4D18A9B}"/>
                  </a:ext>
                </a:extLst>
              </p14:cNvPr>
              <p14:cNvContentPartPr/>
              <p14:nvPr/>
            </p14:nvContentPartPr>
            <p14:xfrm>
              <a:off x="5040922" y="3008496"/>
              <a:ext cx="3133725" cy="476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09B939-EC6F-4C2E-AFAC-6F96C4D18A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7314" y="2906051"/>
                <a:ext cx="3241301" cy="2528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4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A88-694C-49BF-981F-6267B35A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Dynamic Reconfigure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17B1-C057-44F2-90BB-5FE3ED97D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http://wiki.ros.org/dynamic_reconfigure/Tutorials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4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CA9D38D477B249803F397410C554FF" ma:contentTypeVersion="16" ma:contentTypeDescription="Create a new document." ma:contentTypeScope="" ma:versionID="4fd620f88945912fafda877e2b033020">
  <xsd:schema xmlns:xsd="http://www.w3.org/2001/XMLSchema" xmlns:xs="http://www.w3.org/2001/XMLSchema" xmlns:p="http://schemas.microsoft.com/office/2006/metadata/properties" xmlns:ns2="fb7d6ebb-ddc3-4645-98c6-d9a6488b75fd" xmlns:ns3="88bd1a79-e1a1-48fd-9357-c111e7f3e65c" targetNamespace="http://schemas.microsoft.com/office/2006/metadata/properties" ma:root="true" ma:fieldsID="66b65cb69f1be4b7aeb302a216e12eb9" ns2:_="" ns3:_="">
    <xsd:import namespace="fb7d6ebb-ddc3-4645-98c6-d9a6488b75fd"/>
    <xsd:import namespace="88bd1a79-e1a1-48fd-9357-c111e7f3e6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d6ebb-ddc3-4645-98c6-d9a6488b75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3b03e75-9003-45b8-ba7a-d59443a84a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d1a79-e1a1-48fd-9357-c111e7f3e65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a8fd8a5-5421-4cd0-928d-7c686a250090}" ma:internalName="TaxCatchAll" ma:showField="CatchAllData" ma:web="88bd1a79-e1a1-48fd-9357-c111e7f3e6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8bd1a79-e1a1-48fd-9357-c111e7f3e65c" xsi:nil="true"/>
    <lcf76f155ced4ddcb4097134ff3c332f xmlns="fb7d6ebb-ddc3-4645-98c6-d9a6488b75f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0E502D-3EF2-4CE3-9438-C61A1EA44DF9}"/>
</file>

<file path=customXml/itemProps2.xml><?xml version="1.0" encoding="utf-8"?>
<ds:datastoreItem xmlns:ds="http://schemas.openxmlformats.org/officeDocument/2006/customXml" ds:itemID="{35D1B54B-C704-428C-A835-8753F2AABDE7}"/>
</file>

<file path=customXml/itemProps3.xml><?xml version="1.0" encoding="utf-8"?>
<ds:datastoreItem xmlns:ds="http://schemas.openxmlformats.org/officeDocument/2006/customXml" ds:itemID="{E0B3C5E4-0A6D-4DD0-A5AC-BA5A39A5A04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Simple Camera Publisher</vt:lpstr>
      <vt:lpstr>Sensor_msgs -&gt; Image</vt:lpstr>
      <vt:lpstr>Folder structure</vt:lpstr>
      <vt:lpstr>OpenCV and Image additions to CMakeLists.txt</vt:lpstr>
      <vt:lpstr>OpenCV and Image additions to CMakeLists.txt</vt:lpstr>
      <vt:lpstr>PowerPoint Presentation</vt:lpstr>
      <vt:lpstr>To run</vt:lpstr>
      <vt:lpstr>The launch files</vt:lpstr>
      <vt:lpstr>Dynamic Reconfigure</vt:lpstr>
      <vt:lpstr>Initialize the package</vt:lpstr>
      <vt:lpstr>Make the cfg directory and file</vt:lpstr>
      <vt:lpstr>Fill in the following or copy and paste</vt:lpstr>
      <vt:lpstr>Edit the CMakeLists.txt</vt:lpstr>
      <vt:lpstr>Create the scripts directory and server.py</vt:lpstr>
      <vt:lpstr>Create server.cpp file</vt:lpstr>
      <vt:lpstr>catkin_make and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2021-10-01T00:42:48Z</dcterms:created>
  <dcterms:modified xsi:type="dcterms:W3CDTF">2021-10-01T17:20:56Z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0x0101002ECA9D38D477B249803F397410C554FF</vt:lpwstr>
  </property>
</Properties>
</file>