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74" r:id="rId2"/>
    <p:sldId id="487" r:id="rId3"/>
    <p:sldId id="314" r:id="rId4"/>
    <p:sldId id="488" r:id="rId5"/>
    <p:sldId id="538" r:id="rId6"/>
    <p:sldId id="514" r:id="rId7"/>
    <p:sldId id="391" r:id="rId8"/>
    <p:sldId id="515" r:id="rId9"/>
    <p:sldId id="531" r:id="rId10"/>
    <p:sldId id="537" r:id="rId11"/>
    <p:sldId id="536" r:id="rId12"/>
    <p:sldId id="516" r:id="rId13"/>
    <p:sldId id="403" r:id="rId14"/>
    <p:sldId id="541" r:id="rId15"/>
    <p:sldId id="336" r:id="rId16"/>
    <p:sldId id="402" r:id="rId17"/>
    <p:sldId id="51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378F46-5C36-4242-99AC-7CA8F64A7ECE}" v="55" dt="2023-10-31T15:35:56.9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yush Vishwakarma" userId="cff21393055ffc64" providerId="LiveId" clId="{65378F46-5C36-4242-99AC-7CA8F64A7ECE}"/>
    <pc:docChg chg="undo redo custSel addSld delSld modSld sldOrd">
      <pc:chgData name="Aayush Vishwakarma" userId="cff21393055ffc64" providerId="LiveId" clId="{65378F46-5C36-4242-99AC-7CA8F64A7ECE}" dt="2023-10-31T15:36:11.792" v="1854" actId="47"/>
      <pc:docMkLst>
        <pc:docMk/>
      </pc:docMkLst>
      <pc:sldChg chg="modSp mod">
        <pc:chgData name="Aayush Vishwakarma" userId="cff21393055ffc64" providerId="LiveId" clId="{65378F46-5C36-4242-99AC-7CA8F64A7ECE}" dt="2023-10-31T15:24:15.982" v="1693" actId="20577"/>
        <pc:sldMkLst>
          <pc:docMk/>
          <pc:sldMk cId="3272598938" sldId="314"/>
        </pc:sldMkLst>
        <pc:spChg chg="mod">
          <ac:chgData name="Aayush Vishwakarma" userId="cff21393055ffc64" providerId="LiveId" clId="{65378F46-5C36-4242-99AC-7CA8F64A7ECE}" dt="2023-10-31T15:24:15.982" v="1693" actId="20577"/>
          <ac:spMkLst>
            <pc:docMk/>
            <pc:sldMk cId="3272598938" sldId="314"/>
            <ac:spMk id="3" creationId="{3289DA39-8385-4251-A199-78C859BAA896}"/>
          </ac:spMkLst>
        </pc:spChg>
      </pc:sldChg>
      <pc:sldChg chg="del">
        <pc:chgData name="Aayush Vishwakarma" userId="cff21393055ffc64" providerId="LiveId" clId="{65378F46-5C36-4242-99AC-7CA8F64A7ECE}" dt="2023-10-31T14:18:10.094" v="821" actId="47"/>
        <pc:sldMkLst>
          <pc:docMk/>
          <pc:sldMk cId="1026491107" sldId="316"/>
        </pc:sldMkLst>
      </pc:sldChg>
      <pc:sldChg chg="del">
        <pc:chgData name="Aayush Vishwakarma" userId="cff21393055ffc64" providerId="LiveId" clId="{65378F46-5C36-4242-99AC-7CA8F64A7ECE}" dt="2023-10-31T14:27:44.347" v="914" actId="47"/>
        <pc:sldMkLst>
          <pc:docMk/>
          <pc:sldMk cId="2372588640" sldId="320"/>
        </pc:sldMkLst>
      </pc:sldChg>
      <pc:sldChg chg="del">
        <pc:chgData name="Aayush Vishwakarma" userId="cff21393055ffc64" providerId="LiveId" clId="{65378F46-5C36-4242-99AC-7CA8F64A7ECE}" dt="2023-10-31T14:17:57.065" v="819" actId="47"/>
        <pc:sldMkLst>
          <pc:docMk/>
          <pc:sldMk cId="1755516126" sldId="326"/>
        </pc:sldMkLst>
      </pc:sldChg>
      <pc:sldChg chg="delSp modSp mod">
        <pc:chgData name="Aayush Vishwakarma" userId="cff21393055ffc64" providerId="LiveId" clId="{65378F46-5C36-4242-99AC-7CA8F64A7ECE}" dt="2023-10-31T14:56:06.371" v="1051" actId="20577"/>
        <pc:sldMkLst>
          <pc:docMk/>
          <pc:sldMk cId="452457991" sldId="336"/>
        </pc:sldMkLst>
        <pc:spChg chg="mod">
          <ac:chgData name="Aayush Vishwakarma" userId="cff21393055ffc64" providerId="LiveId" clId="{65378F46-5C36-4242-99AC-7CA8F64A7ECE}" dt="2023-10-31T14:56:06.371" v="1051" actId="20577"/>
          <ac:spMkLst>
            <pc:docMk/>
            <pc:sldMk cId="452457991" sldId="336"/>
            <ac:spMk id="3" creationId="{29985510-B315-4084-B526-CF977367BCD4}"/>
          </ac:spMkLst>
        </pc:spChg>
        <pc:picChg chg="del">
          <ac:chgData name="Aayush Vishwakarma" userId="cff21393055ffc64" providerId="LiveId" clId="{65378F46-5C36-4242-99AC-7CA8F64A7ECE}" dt="2023-10-31T14:55:54.506" v="1047" actId="478"/>
          <ac:picMkLst>
            <pc:docMk/>
            <pc:sldMk cId="452457991" sldId="336"/>
            <ac:picMk id="7" creationId="{F1CBEE44-239A-409E-AACF-EB52F9EC3D19}"/>
          </ac:picMkLst>
        </pc:picChg>
      </pc:sldChg>
      <pc:sldChg chg="del">
        <pc:chgData name="Aayush Vishwakarma" userId="cff21393055ffc64" providerId="LiveId" clId="{65378F46-5C36-4242-99AC-7CA8F64A7ECE}" dt="2023-10-31T14:27:42.477" v="912" actId="47"/>
        <pc:sldMkLst>
          <pc:docMk/>
          <pc:sldMk cId="2954332553" sldId="363"/>
        </pc:sldMkLst>
      </pc:sldChg>
      <pc:sldChg chg="modSp mod">
        <pc:chgData name="Aayush Vishwakarma" userId="cff21393055ffc64" providerId="LiveId" clId="{65378F46-5C36-4242-99AC-7CA8F64A7ECE}" dt="2023-10-31T15:21:26.103" v="1516" actId="20577"/>
        <pc:sldMkLst>
          <pc:docMk/>
          <pc:sldMk cId="3006686939" sldId="391"/>
        </pc:sldMkLst>
        <pc:spChg chg="mod">
          <ac:chgData name="Aayush Vishwakarma" userId="cff21393055ffc64" providerId="LiveId" clId="{65378F46-5C36-4242-99AC-7CA8F64A7ECE}" dt="2023-10-31T15:21:26.103" v="1516" actId="20577"/>
          <ac:spMkLst>
            <pc:docMk/>
            <pc:sldMk cId="3006686939" sldId="391"/>
            <ac:spMk id="2" creationId="{71112882-0731-4D69-8824-A6B14BA8C3C4}"/>
          </ac:spMkLst>
        </pc:spChg>
        <pc:spChg chg="mod">
          <ac:chgData name="Aayush Vishwakarma" userId="cff21393055ffc64" providerId="LiveId" clId="{65378F46-5C36-4242-99AC-7CA8F64A7ECE}" dt="2023-10-31T13:41:50.236" v="251" actId="20577"/>
          <ac:spMkLst>
            <pc:docMk/>
            <pc:sldMk cId="3006686939" sldId="391"/>
            <ac:spMk id="3" creationId="{21279199-EA6F-46DE-ABB7-93574EFBD3BA}"/>
          </ac:spMkLst>
        </pc:spChg>
      </pc:sldChg>
      <pc:sldChg chg="delSp modSp mod">
        <pc:chgData name="Aayush Vishwakarma" userId="cff21393055ffc64" providerId="LiveId" clId="{65378F46-5C36-4242-99AC-7CA8F64A7ECE}" dt="2023-10-31T14:54:37.294" v="1038" actId="1076"/>
        <pc:sldMkLst>
          <pc:docMk/>
          <pc:sldMk cId="815316749" sldId="402"/>
        </pc:sldMkLst>
        <pc:spChg chg="mod">
          <ac:chgData name="Aayush Vishwakarma" userId="cff21393055ffc64" providerId="LiveId" clId="{65378F46-5C36-4242-99AC-7CA8F64A7ECE}" dt="2023-10-31T14:54:37.294" v="1038" actId="1076"/>
          <ac:spMkLst>
            <pc:docMk/>
            <pc:sldMk cId="815316749" sldId="402"/>
            <ac:spMk id="2" creationId="{B611E670-46AE-4428-852A-F274F5D2FF8A}"/>
          </ac:spMkLst>
        </pc:spChg>
        <pc:spChg chg="mod">
          <ac:chgData name="Aayush Vishwakarma" userId="cff21393055ffc64" providerId="LiveId" clId="{65378F46-5C36-4242-99AC-7CA8F64A7ECE}" dt="2023-10-31T14:54:27.841" v="1037" actId="2711"/>
          <ac:spMkLst>
            <pc:docMk/>
            <pc:sldMk cId="815316749" sldId="402"/>
            <ac:spMk id="3" creationId="{29985510-B315-4084-B526-CF977367BCD4}"/>
          </ac:spMkLst>
        </pc:spChg>
        <pc:picChg chg="del">
          <ac:chgData name="Aayush Vishwakarma" userId="cff21393055ffc64" providerId="LiveId" clId="{65378F46-5C36-4242-99AC-7CA8F64A7ECE}" dt="2023-10-31T14:52:43.604" v="1014" actId="478"/>
          <ac:picMkLst>
            <pc:docMk/>
            <pc:sldMk cId="815316749" sldId="402"/>
            <ac:picMk id="7" creationId="{F1CBEE44-239A-409E-AACF-EB52F9EC3D19}"/>
          </ac:picMkLst>
        </pc:picChg>
      </pc:sldChg>
      <pc:sldChg chg="modSp mod ord">
        <pc:chgData name="Aayush Vishwakarma" userId="cff21393055ffc64" providerId="LiveId" clId="{65378F46-5C36-4242-99AC-7CA8F64A7ECE}" dt="2023-10-31T15:08:01.137" v="1092"/>
        <pc:sldMkLst>
          <pc:docMk/>
          <pc:sldMk cId="1589914839" sldId="403"/>
        </pc:sldMkLst>
        <pc:spChg chg="mod">
          <ac:chgData name="Aayush Vishwakarma" userId="cff21393055ffc64" providerId="LiveId" clId="{65378F46-5C36-4242-99AC-7CA8F64A7ECE}" dt="2023-10-31T13:46:02.155" v="283" actId="2711"/>
          <ac:spMkLst>
            <pc:docMk/>
            <pc:sldMk cId="1589914839" sldId="403"/>
            <ac:spMk id="3" creationId="{5A6826ED-40D1-4471-A11B-3A85EDB6F2FB}"/>
          </ac:spMkLst>
        </pc:spChg>
      </pc:sldChg>
      <pc:sldChg chg="addSp delSp modSp mod">
        <pc:chgData name="Aayush Vishwakarma" userId="cff21393055ffc64" providerId="LiveId" clId="{65378F46-5C36-4242-99AC-7CA8F64A7ECE}" dt="2023-10-31T14:46:52.177" v="924" actId="1076"/>
        <pc:sldMkLst>
          <pc:docMk/>
          <pc:sldMk cId="63914031" sldId="427"/>
        </pc:sldMkLst>
        <pc:spChg chg="del">
          <ac:chgData name="Aayush Vishwakarma" userId="cff21393055ffc64" providerId="LiveId" clId="{65378F46-5C36-4242-99AC-7CA8F64A7ECE}" dt="2023-10-31T14:46:10.987" v="916" actId="931"/>
          <ac:spMkLst>
            <pc:docMk/>
            <pc:sldMk cId="63914031" sldId="427"/>
            <ac:spMk id="3" creationId="{748AEB88-3353-432B-BC6D-DB53F80A3205}"/>
          </ac:spMkLst>
        </pc:spChg>
        <pc:picChg chg="add mod">
          <ac:chgData name="Aayush Vishwakarma" userId="cff21393055ffc64" providerId="LiveId" clId="{65378F46-5C36-4242-99AC-7CA8F64A7ECE}" dt="2023-10-31T14:46:43.282" v="923" actId="1076"/>
          <ac:picMkLst>
            <pc:docMk/>
            <pc:sldMk cId="63914031" sldId="427"/>
            <ac:picMk id="8" creationId="{00C89864-1A85-6CB7-3DCF-204C74E18742}"/>
          </ac:picMkLst>
        </pc:picChg>
        <pc:picChg chg="add mod">
          <ac:chgData name="Aayush Vishwakarma" userId="cff21393055ffc64" providerId="LiveId" clId="{65378F46-5C36-4242-99AC-7CA8F64A7ECE}" dt="2023-10-31T14:46:52.177" v="924" actId="1076"/>
          <ac:picMkLst>
            <pc:docMk/>
            <pc:sldMk cId="63914031" sldId="427"/>
            <ac:picMk id="10" creationId="{8D75F383-E724-476D-F816-1B415B407690}"/>
          </ac:picMkLst>
        </pc:picChg>
      </pc:sldChg>
      <pc:sldChg chg="modSp mod">
        <pc:chgData name="Aayush Vishwakarma" userId="cff21393055ffc64" providerId="LiveId" clId="{65378F46-5C36-4242-99AC-7CA8F64A7ECE}" dt="2023-10-31T15:26:37.417" v="1801" actId="20577"/>
        <pc:sldMkLst>
          <pc:docMk/>
          <pc:sldMk cId="2649019217" sldId="487"/>
        </pc:sldMkLst>
        <pc:spChg chg="mod">
          <ac:chgData name="Aayush Vishwakarma" userId="cff21393055ffc64" providerId="LiveId" clId="{65378F46-5C36-4242-99AC-7CA8F64A7ECE}" dt="2023-10-31T15:26:37.417" v="1801" actId="20577"/>
          <ac:spMkLst>
            <pc:docMk/>
            <pc:sldMk cId="2649019217" sldId="487"/>
            <ac:spMk id="6" creationId="{5F3B1CA9-E521-4AEE-A3E4-878F94145760}"/>
          </ac:spMkLst>
        </pc:spChg>
      </pc:sldChg>
      <pc:sldChg chg="modSp mod">
        <pc:chgData name="Aayush Vishwakarma" userId="cff21393055ffc64" providerId="LiveId" clId="{65378F46-5C36-4242-99AC-7CA8F64A7ECE}" dt="2023-10-31T15:17:49.847" v="1308" actId="20577"/>
        <pc:sldMkLst>
          <pc:docMk/>
          <pc:sldMk cId="4195642578" sldId="488"/>
        </pc:sldMkLst>
        <pc:spChg chg="mod">
          <ac:chgData name="Aayush Vishwakarma" userId="cff21393055ffc64" providerId="LiveId" clId="{65378F46-5C36-4242-99AC-7CA8F64A7ECE}" dt="2023-10-31T15:17:49.847" v="1308" actId="20577"/>
          <ac:spMkLst>
            <pc:docMk/>
            <pc:sldMk cId="4195642578" sldId="488"/>
            <ac:spMk id="2" creationId="{71112882-0731-4D69-8824-A6B14BA8C3C4}"/>
          </ac:spMkLst>
        </pc:spChg>
        <pc:spChg chg="mod">
          <ac:chgData name="Aayush Vishwakarma" userId="cff21393055ffc64" providerId="LiveId" clId="{65378F46-5C36-4242-99AC-7CA8F64A7ECE}" dt="2023-10-31T13:35:17.538" v="170" actId="20577"/>
          <ac:spMkLst>
            <pc:docMk/>
            <pc:sldMk cId="4195642578" sldId="488"/>
            <ac:spMk id="3" creationId="{21279199-EA6F-46DE-ABB7-93574EFBD3BA}"/>
          </ac:spMkLst>
        </pc:spChg>
      </pc:sldChg>
      <pc:sldChg chg="addSp delSp modSp del mod">
        <pc:chgData name="Aayush Vishwakarma" userId="cff21393055ffc64" providerId="LiveId" clId="{65378F46-5C36-4242-99AC-7CA8F64A7ECE}" dt="2023-10-31T15:29:29.247" v="1837" actId="47"/>
        <pc:sldMkLst>
          <pc:docMk/>
          <pc:sldMk cId="2702828382" sldId="490"/>
        </pc:sldMkLst>
        <pc:spChg chg="del mod">
          <ac:chgData name="Aayush Vishwakarma" userId="cff21393055ffc64" providerId="LiveId" clId="{65378F46-5C36-4242-99AC-7CA8F64A7ECE}" dt="2023-10-31T14:18:42.605" v="824" actId="478"/>
          <ac:spMkLst>
            <pc:docMk/>
            <pc:sldMk cId="2702828382" sldId="490"/>
            <ac:spMk id="5" creationId="{2F9D77DD-A398-41FE-ACBD-13F021E68085}"/>
          </ac:spMkLst>
        </pc:spChg>
        <pc:spChg chg="add mod">
          <ac:chgData name="Aayush Vishwakarma" userId="cff21393055ffc64" providerId="LiveId" clId="{65378F46-5C36-4242-99AC-7CA8F64A7ECE}" dt="2023-10-31T15:28:13.879" v="1835" actId="1076"/>
          <ac:spMkLst>
            <pc:docMk/>
            <pc:sldMk cId="2702828382" sldId="490"/>
            <ac:spMk id="7" creationId="{B0453757-6A65-8EFC-5C28-ABCF300393A4}"/>
          </ac:spMkLst>
        </pc:spChg>
        <pc:spChg chg="del mod">
          <ac:chgData name="Aayush Vishwakarma" userId="cff21393055ffc64" providerId="LiveId" clId="{65378F46-5C36-4242-99AC-7CA8F64A7ECE}" dt="2023-10-31T14:18:52.376" v="831" actId="478"/>
          <ac:spMkLst>
            <pc:docMk/>
            <pc:sldMk cId="2702828382" sldId="490"/>
            <ac:spMk id="23" creationId="{50049053-77F7-473E-B67C-7A705D7A3E14}"/>
          </ac:spMkLst>
        </pc:spChg>
        <pc:spChg chg="mod">
          <ac:chgData name="Aayush Vishwakarma" userId="cff21393055ffc64" providerId="LiveId" clId="{65378F46-5C36-4242-99AC-7CA8F64A7ECE}" dt="2023-10-31T14:11:17.826" v="818" actId="1076"/>
          <ac:spMkLst>
            <pc:docMk/>
            <pc:sldMk cId="2702828382" sldId="490"/>
            <ac:spMk id="24" creationId="{E4021C7D-601F-4B93-8ADF-89690FAB808A}"/>
          </ac:spMkLst>
        </pc:spChg>
        <pc:spChg chg="del">
          <ac:chgData name="Aayush Vishwakarma" userId="cff21393055ffc64" providerId="LiveId" clId="{65378F46-5C36-4242-99AC-7CA8F64A7ECE}" dt="2023-10-31T14:18:53.461" v="832" actId="478"/>
          <ac:spMkLst>
            <pc:docMk/>
            <pc:sldMk cId="2702828382" sldId="490"/>
            <ac:spMk id="26" creationId="{F69E7A25-42CB-427A-9930-2C9295257E81}"/>
          </ac:spMkLst>
        </pc:spChg>
        <pc:spChg chg="del">
          <ac:chgData name="Aayush Vishwakarma" userId="cff21393055ffc64" providerId="LiveId" clId="{65378F46-5C36-4242-99AC-7CA8F64A7ECE}" dt="2023-10-31T14:19:10.189" v="838" actId="478"/>
          <ac:spMkLst>
            <pc:docMk/>
            <pc:sldMk cId="2702828382" sldId="490"/>
            <ac:spMk id="37" creationId="{59A0E58A-31B8-4808-8580-FF6910267EB2}"/>
          </ac:spMkLst>
        </pc:spChg>
        <pc:spChg chg="del">
          <ac:chgData name="Aayush Vishwakarma" userId="cff21393055ffc64" providerId="LiveId" clId="{65378F46-5C36-4242-99AC-7CA8F64A7ECE}" dt="2023-10-31T14:19:11.467" v="839" actId="478"/>
          <ac:spMkLst>
            <pc:docMk/>
            <pc:sldMk cId="2702828382" sldId="490"/>
            <ac:spMk id="38" creationId="{9730294F-30BD-416A-9FF8-5D1B9162FF20}"/>
          </ac:spMkLst>
        </pc:spChg>
        <pc:spChg chg="del mod">
          <ac:chgData name="Aayush Vishwakarma" userId="cff21393055ffc64" providerId="LiveId" clId="{65378F46-5C36-4242-99AC-7CA8F64A7ECE}" dt="2023-10-31T14:18:47.682" v="829" actId="478"/>
          <ac:spMkLst>
            <pc:docMk/>
            <pc:sldMk cId="2702828382" sldId="490"/>
            <ac:spMk id="39" creationId="{077DBB3E-8F35-4321-95A0-9F6A918910E0}"/>
          </ac:spMkLst>
        </pc:spChg>
        <pc:spChg chg="del">
          <ac:chgData name="Aayush Vishwakarma" userId="cff21393055ffc64" providerId="LiveId" clId="{65378F46-5C36-4242-99AC-7CA8F64A7ECE}" dt="2023-10-31T14:19:12.950" v="840" actId="478"/>
          <ac:spMkLst>
            <pc:docMk/>
            <pc:sldMk cId="2702828382" sldId="490"/>
            <ac:spMk id="40" creationId="{CD4B87FF-C9A8-4B79-B76F-AE565E8B113E}"/>
          </ac:spMkLst>
        </pc:spChg>
        <pc:spChg chg="del mod">
          <ac:chgData name="Aayush Vishwakarma" userId="cff21393055ffc64" providerId="LiveId" clId="{65378F46-5C36-4242-99AC-7CA8F64A7ECE}" dt="2023-10-31T14:19:05.524" v="835" actId="478"/>
          <ac:spMkLst>
            <pc:docMk/>
            <pc:sldMk cId="2702828382" sldId="490"/>
            <ac:spMk id="41" creationId="{83F9035D-1F30-479E-9FF3-B17BEBE794FC}"/>
          </ac:spMkLst>
        </pc:spChg>
        <pc:spChg chg="del mod">
          <ac:chgData name="Aayush Vishwakarma" userId="cff21393055ffc64" providerId="LiveId" clId="{65378F46-5C36-4242-99AC-7CA8F64A7ECE}" dt="2023-10-31T14:19:08.326" v="837" actId="478"/>
          <ac:spMkLst>
            <pc:docMk/>
            <pc:sldMk cId="2702828382" sldId="490"/>
            <ac:spMk id="42" creationId="{0420D7BA-A3C4-47F6-930C-E1FBCB7C6211}"/>
          </ac:spMkLst>
        </pc:spChg>
        <pc:grpChg chg="del">
          <ac:chgData name="Aayush Vishwakarma" userId="cff21393055ffc64" providerId="LiveId" clId="{65378F46-5C36-4242-99AC-7CA8F64A7ECE}" dt="2023-10-31T14:18:56.001" v="833" actId="478"/>
          <ac:grpSpMkLst>
            <pc:docMk/>
            <pc:sldMk cId="2702828382" sldId="490"/>
            <ac:grpSpMk id="29" creationId="{79936895-A23F-4370-90D1-15727B218D56}"/>
          </ac:grpSpMkLst>
        </pc:grpChg>
        <pc:graphicFrameChg chg="del">
          <ac:chgData name="Aayush Vishwakarma" userId="cff21393055ffc64" providerId="LiveId" clId="{65378F46-5C36-4242-99AC-7CA8F64A7ECE}" dt="2023-10-31T14:18:37.391" v="822" actId="478"/>
          <ac:graphicFrameMkLst>
            <pc:docMk/>
            <pc:sldMk cId="2702828382" sldId="490"/>
            <ac:graphicFrameMk id="28" creationId="{67A02D56-9FB9-4044-8C11-5A0C7C02D41D}"/>
          </ac:graphicFrameMkLst>
        </pc:graphicFrameChg>
        <pc:picChg chg="add del mod">
          <ac:chgData name="Aayush Vishwakarma" userId="cff21393055ffc64" providerId="LiveId" clId="{65378F46-5C36-4242-99AC-7CA8F64A7ECE}" dt="2023-10-31T15:27:12.516" v="1803" actId="478"/>
          <ac:picMkLst>
            <pc:docMk/>
            <pc:sldMk cId="2702828382" sldId="490"/>
            <ac:picMk id="6" creationId="{CE9821EA-ECFF-9165-930A-F94AF83AF30C}"/>
          </ac:picMkLst>
        </pc:picChg>
        <pc:picChg chg="add del mod">
          <ac:chgData name="Aayush Vishwakarma" userId="cff21393055ffc64" providerId="LiveId" clId="{65378F46-5C36-4242-99AC-7CA8F64A7ECE}" dt="2023-10-31T14:19:55.944" v="842" actId="478"/>
          <ac:picMkLst>
            <pc:docMk/>
            <pc:sldMk cId="2702828382" sldId="490"/>
            <ac:picMk id="7" creationId="{91A9C2C0-E9C4-13CD-961E-699EEA3D5275}"/>
          </ac:picMkLst>
        </pc:picChg>
        <pc:picChg chg="add del mod">
          <ac:chgData name="Aayush Vishwakarma" userId="cff21393055ffc64" providerId="LiveId" clId="{65378F46-5C36-4242-99AC-7CA8F64A7ECE}" dt="2023-10-31T15:27:10.035" v="1802" actId="478"/>
          <ac:picMkLst>
            <pc:docMk/>
            <pc:sldMk cId="2702828382" sldId="490"/>
            <ac:picMk id="9" creationId="{32E772D0-F242-1B55-16B7-311CA5A94236}"/>
          </ac:picMkLst>
        </pc:picChg>
      </pc:sldChg>
      <pc:sldChg chg="del">
        <pc:chgData name="Aayush Vishwakarma" userId="cff21393055ffc64" providerId="LiveId" clId="{65378F46-5C36-4242-99AC-7CA8F64A7ECE}" dt="2023-10-31T14:18:05.663" v="820" actId="47"/>
        <pc:sldMkLst>
          <pc:docMk/>
          <pc:sldMk cId="1487522307" sldId="493"/>
        </pc:sldMkLst>
      </pc:sldChg>
      <pc:sldChg chg="del">
        <pc:chgData name="Aayush Vishwakarma" userId="cff21393055ffc64" providerId="LiveId" clId="{65378F46-5C36-4242-99AC-7CA8F64A7ECE}" dt="2023-10-31T14:27:43.341" v="913" actId="47"/>
        <pc:sldMkLst>
          <pc:docMk/>
          <pc:sldMk cId="2944229066" sldId="497"/>
        </pc:sldMkLst>
      </pc:sldChg>
      <pc:sldChg chg="modSp mod">
        <pc:chgData name="Aayush Vishwakarma" userId="cff21393055ffc64" providerId="LiveId" clId="{65378F46-5C36-4242-99AC-7CA8F64A7ECE}" dt="2023-10-31T13:50:15.104" v="443" actId="2711"/>
        <pc:sldMkLst>
          <pc:docMk/>
          <pc:sldMk cId="4064672075" sldId="514"/>
        </pc:sldMkLst>
        <pc:spChg chg="mod">
          <ac:chgData name="Aayush Vishwakarma" userId="cff21393055ffc64" providerId="LiveId" clId="{65378F46-5C36-4242-99AC-7CA8F64A7ECE}" dt="2023-10-31T13:50:15.104" v="443" actId="2711"/>
          <ac:spMkLst>
            <pc:docMk/>
            <pc:sldMk cId="4064672075" sldId="514"/>
            <ac:spMk id="9" creationId="{4D4A9E38-A0BA-4B93-A5C3-7F0A9A98B231}"/>
          </ac:spMkLst>
        </pc:spChg>
      </pc:sldChg>
      <pc:sldChg chg="addSp delSp modSp mod ord">
        <pc:chgData name="Aayush Vishwakarma" userId="cff21393055ffc64" providerId="LiveId" clId="{65378F46-5C36-4242-99AC-7CA8F64A7ECE}" dt="2023-10-31T15:08:03.634" v="1094"/>
        <pc:sldMkLst>
          <pc:docMk/>
          <pc:sldMk cId="3814719730" sldId="516"/>
        </pc:sldMkLst>
        <pc:spChg chg="add mod">
          <ac:chgData name="Aayush Vishwakarma" userId="cff21393055ffc64" providerId="LiveId" clId="{65378F46-5C36-4242-99AC-7CA8F64A7ECE}" dt="2023-10-31T14:05:42.049" v="773" actId="1076"/>
          <ac:spMkLst>
            <pc:docMk/>
            <pc:sldMk cId="3814719730" sldId="516"/>
            <ac:spMk id="5" creationId="{68598F05-CF11-C024-4CC4-67A50A7B3381}"/>
          </ac:spMkLst>
        </pc:spChg>
        <pc:spChg chg="add mod">
          <ac:chgData name="Aayush Vishwakarma" userId="cff21393055ffc64" providerId="LiveId" clId="{65378F46-5C36-4242-99AC-7CA8F64A7ECE}" dt="2023-10-31T14:05:33.152" v="771" actId="1076"/>
          <ac:spMkLst>
            <pc:docMk/>
            <pc:sldMk cId="3814719730" sldId="516"/>
            <ac:spMk id="6" creationId="{C7C3AFE4-DF24-8A52-F4EC-6DCE99118542}"/>
          </ac:spMkLst>
        </pc:spChg>
        <pc:spChg chg="add mod">
          <ac:chgData name="Aayush Vishwakarma" userId="cff21393055ffc64" providerId="LiveId" clId="{65378F46-5C36-4242-99AC-7CA8F64A7ECE}" dt="2023-10-31T14:05:52.571" v="774" actId="1076"/>
          <ac:spMkLst>
            <pc:docMk/>
            <pc:sldMk cId="3814719730" sldId="516"/>
            <ac:spMk id="7" creationId="{295D5890-F9FF-26E3-AE5A-D6CD0211B2DA}"/>
          </ac:spMkLst>
        </pc:spChg>
        <pc:spChg chg="add mod">
          <ac:chgData name="Aayush Vishwakarma" userId="cff21393055ffc64" providerId="LiveId" clId="{65378F46-5C36-4242-99AC-7CA8F64A7ECE}" dt="2023-10-31T14:06:11.791" v="777" actId="1076"/>
          <ac:spMkLst>
            <pc:docMk/>
            <pc:sldMk cId="3814719730" sldId="516"/>
            <ac:spMk id="8" creationId="{9AFAF83E-9F66-BDF8-767A-8C4B001A261C}"/>
          </ac:spMkLst>
        </pc:spChg>
        <pc:spChg chg="add mod">
          <ac:chgData name="Aayush Vishwakarma" userId="cff21393055ffc64" providerId="LiveId" clId="{65378F46-5C36-4242-99AC-7CA8F64A7ECE}" dt="2023-10-31T14:05:37.131" v="772" actId="1076"/>
          <ac:spMkLst>
            <pc:docMk/>
            <pc:sldMk cId="3814719730" sldId="516"/>
            <ac:spMk id="9" creationId="{97FA04C4-051E-BB90-F103-3CF15CF719AE}"/>
          </ac:spMkLst>
        </pc:spChg>
        <pc:spChg chg="add del mod">
          <ac:chgData name="Aayush Vishwakarma" userId="cff21393055ffc64" providerId="LiveId" clId="{65378F46-5C36-4242-99AC-7CA8F64A7ECE}" dt="2023-10-31T14:05:07.548" v="766" actId="478"/>
          <ac:spMkLst>
            <pc:docMk/>
            <pc:sldMk cId="3814719730" sldId="516"/>
            <ac:spMk id="10" creationId="{AB3FEA1F-3D8F-6B70-7ABF-FD8867B87FFD}"/>
          </ac:spMkLst>
        </pc:spChg>
        <pc:spChg chg="mod">
          <ac:chgData name="Aayush Vishwakarma" userId="cff21393055ffc64" providerId="LiveId" clId="{65378F46-5C36-4242-99AC-7CA8F64A7ECE}" dt="2023-10-31T14:00:16.033" v="690" actId="6549"/>
          <ac:spMkLst>
            <pc:docMk/>
            <pc:sldMk cId="3814719730" sldId="516"/>
            <ac:spMk id="13" creationId="{AEA3DCE6-35A8-4575-8B3A-216E3014BFD1}"/>
          </ac:spMkLst>
        </pc:spChg>
        <pc:spChg chg="mod">
          <ac:chgData name="Aayush Vishwakarma" userId="cff21393055ffc64" providerId="LiveId" clId="{65378F46-5C36-4242-99AC-7CA8F64A7ECE}" dt="2023-10-31T13:53:25.351" v="477" actId="20577"/>
          <ac:spMkLst>
            <pc:docMk/>
            <pc:sldMk cId="3814719730" sldId="516"/>
            <ac:spMk id="15" creationId="{1A54E4ED-3415-47C1-9264-4912390310DE}"/>
          </ac:spMkLst>
        </pc:spChg>
        <pc:spChg chg="add del mod">
          <ac:chgData name="Aayush Vishwakarma" userId="cff21393055ffc64" providerId="LiveId" clId="{65378F46-5C36-4242-99AC-7CA8F64A7ECE}" dt="2023-10-31T13:56:12.068" v="546" actId="478"/>
          <ac:spMkLst>
            <pc:docMk/>
            <pc:sldMk cId="3814719730" sldId="516"/>
            <ac:spMk id="17" creationId="{5CD4D08B-1EFF-4E41-8FF9-CEB4B6E37DF8}"/>
          </ac:spMkLst>
        </pc:spChg>
        <pc:spChg chg="del mod">
          <ac:chgData name="Aayush Vishwakarma" userId="cff21393055ffc64" providerId="LiveId" clId="{65378F46-5C36-4242-99AC-7CA8F64A7ECE}" dt="2023-10-31T13:56:56.788" v="551" actId="478"/>
          <ac:spMkLst>
            <pc:docMk/>
            <pc:sldMk cId="3814719730" sldId="516"/>
            <ac:spMk id="18" creationId="{208F9344-3299-4811-8209-F97A0CD0F797}"/>
          </ac:spMkLst>
        </pc:spChg>
        <pc:spChg chg="mod">
          <ac:chgData name="Aayush Vishwakarma" userId="cff21393055ffc64" providerId="LiveId" clId="{65378F46-5C36-4242-99AC-7CA8F64A7ECE}" dt="2023-10-31T13:57:42.311" v="577" actId="20577"/>
          <ac:spMkLst>
            <pc:docMk/>
            <pc:sldMk cId="3814719730" sldId="516"/>
            <ac:spMk id="19" creationId="{F50013C8-C7F4-4D25-9A1D-179A1B8E2768}"/>
          </ac:spMkLst>
        </pc:spChg>
        <pc:spChg chg="add del mod">
          <ac:chgData name="Aayush Vishwakarma" userId="cff21393055ffc64" providerId="LiveId" clId="{65378F46-5C36-4242-99AC-7CA8F64A7ECE}" dt="2023-10-31T13:57:15.694" v="556" actId="478"/>
          <ac:spMkLst>
            <pc:docMk/>
            <pc:sldMk cId="3814719730" sldId="516"/>
            <ac:spMk id="24" creationId="{E4021C7D-601F-4B93-8ADF-89690FAB808A}"/>
          </ac:spMkLst>
        </pc:spChg>
        <pc:spChg chg="del">
          <ac:chgData name="Aayush Vishwakarma" userId="cff21393055ffc64" providerId="LiveId" clId="{65378F46-5C36-4242-99AC-7CA8F64A7ECE}" dt="2023-10-31T13:58:12.419" v="612" actId="478"/>
          <ac:spMkLst>
            <pc:docMk/>
            <pc:sldMk cId="3814719730" sldId="516"/>
            <ac:spMk id="28" creationId="{E1840354-609C-4D24-B220-A9F3DBCEAA30}"/>
          </ac:spMkLst>
        </pc:spChg>
        <pc:spChg chg="mod">
          <ac:chgData name="Aayush Vishwakarma" userId="cff21393055ffc64" providerId="LiveId" clId="{65378F46-5C36-4242-99AC-7CA8F64A7ECE}" dt="2023-10-31T13:59:48.134" v="684" actId="1076"/>
          <ac:spMkLst>
            <pc:docMk/>
            <pc:sldMk cId="3814719730" sldId="516"/>
            <ac:spMk id="29" creationId="{50B794AA-3D43-4A80-845B-866AE73A25DA}"/>
          </ac:spMkLst>
        </pc:spChg>
        <pc:spChg chg="mod">
          <ac:chgData name="Aayush Vishwakarma" userId="cff21393055ffc64" providerId="LiveId" clId="{65378F46-5C36-4242-99AC-7CA8F64A7ECE}" dt="2023-10-31T13:59:53.100" v="685" actId="1076"/>
          <ac:spMkLst>
            <pc:docMk/>
            <pc:sldMk cId="3814719730" sldId="516"/>
            <ac:spMk id="31" creationId="{1589F4A2-8221-4F3F-A8CA-A3D461D16131}"/>
          </ac:spMkLst>
        </pc:spChg>
        <pc:spChg chg="del mod">
          <ac:chgData name="Aayush Vishwakarma" userId="cff21393055ffc64" providerId="LiveId" clId="{65378F46-5C36-4242-99AC-7CA8F64A7ECE}" dt="2023-10-31T13:58:21.557" v="614" actId="478"/>
          <ac:spMkLst>
            <pc:docMk/>
            <pc:sldMk cId="3814719730" sldId="516"/>
            <ac:spMk id="32" creationId="{7233922C-CFD2-4D30-A9ED-E3731139FC7E}"/>
          </ac:spMkLst>
        </pc:spChg>
        <pc:spChg chg="add del mod">
          <ac:chgData name="Aayush Vishwakarma" userId="cff21393055ffc64" providerId="LiveId" clId="{65378F46-5C36-4242-99AC-7CA8F64A7ECE}" dt="2023-10-31T14:04:40.751" v="743" actId="478"/>
          <ac:spMkLst>
            <pc:docMk/>
            <pc:sldMk cId="3814719730" sldId="516"/>
            <ac:spMk id="43" creationId="{4A1FB242-7EE3-FC32-B1E4-3C5C0BE04AB4}"/>
          </ac:spMkLst>
        </pc:spChg>
        <pc:spChg chg="add mod">
          <ac:chgData name="Aayush Vishwakarma" userId="cff21393055ffc64" providerId="LiveId" clId="{65378F46-5C36-4242-99AC-7CA8F64A7ECE}" dt="2023-10-31T14:06:03.424" v="775" actId="1076"/>
          <ac:spMkLst>
            <pc:docMk/>
            <pc:sldMk cId="3814719730" sldId="516"/>
            <ac:spMk id="44" creationId="{D7E8A76B-3047-1AC0-D9F8-89782B0D4654}"/>
          </ac:spMkLst>
        </pc:spChg>
        <pc:spChg chg="add mod">
          <ac:chgData name="Aayush Vishwakarma" userId="cff21393055ffc64" providerId="LiveId" clId="{65378F46-5C36-4242-99AC-7CA8F64A7ECE}" dt="2023-10-31T14:06:07.627" v="776" actId="1076"/>
          <ac:spMkLst>
            <pc:docMk/>
            <pc:sldMk cId="3814719730" sldId="516"/>
            <ac:spMk id="45" creationId="{87DBD45E-DFB4-537F-F31E-1C149F1255F5}"/>
          </ac:spMkLst>
        </pc:spChg>
        <pc:grpChg chg="add del mod">
          <ac:chgData name="Aayush Vishwakarma" userId="cff21393055ffc64" providerId="LiveId" clId="{65378F46-5C36-4242-99AC-7CA8F64A7ECE}" dt="2023-10-31T14:01:10.840" v="703" actId="478"/>
          <ac:grpSpMkLst>
            <pc:docMk/>
            <pc:sldMk cId="3814719730" sldId="516"/>
            <ac:grpSpMk id="11" creationId="{24C29C7C-9FA7-4B18-9B63-3908A976A104}"/>
          </ac:grpSpMkLst>
        </pc:grpChg>
        <pc:grpChg chg="del">
          <ac:chgData name="Aayush Vishwakarma" userId="cff21393055ffc64" providerId="LiveId" clId="{65378F46-5C36-4242-99AC-7CA8F64A7ECE}" dt="2023-10-31T13:58:02.516" v="611" actId="478"/>
          <ac:grpSpMkLst>
            <pc:docMk/>
            <pc:sldMk cId="3814719730" sldId="516"/>
            <ac:grpSpMk id="12" creationId="{5E52C569-5062-4BA9-AE52-F911122FF3DF}"/>
          </ac:grpSpMkLst>
        </pc:grpChg>
        <pc:cxnChg chg="del">
          <ac:chgData name="Aayush Vishwakarma" userId="cff21393055ffc64" providerId="LiveId" clId="{65378F46-5C36-4242-99AC-7CA8F64A7ECE}" dt="2023-10-31T13:58:02.516" v="611" actId="478"/>
          <ac:cxnSpMkLst>
            <pc:docMk/>
            <pc:sldMk cId="3814719730" sldId="516"/>
            <ac:cxnSpMk id="42" creationId="{D6D62FD4-D7FC-4F00-935C-306AA3CA111D}"/>
          </ac:cxnSpMkLst>
        </pc:cxnChg>
        <pc:cxnChg chg="add mod">
          <ac:chgData name="Aayush Vishwakarma" userId="cff21393055ffc64" providerId="LiveId" clId="{65378F46-5C36-4242-99AC-7CA8F64A7ECE}" dt="2023-10-31T14:06:42.207" v="782" actId="13822"/>
          <ac:cxnSpMkLst>
            <pc:docMk/>
            <pc:sldMk cId="3814719730" sldId="516"/>
            <ac:cxnSpMk id="47" creationId="{1DFB8872-2B4D-B071-3738-C628240C1406}"/>
          </ac:cxnSpMkLst>
        </pc:cxnChg>
        <pc:cxnChg chg="add del mod">
          <ac:chgData name="Aayush Vishwakarma" userId="cff21393055ffc64" providerId="LiveId" clId="{65378F46-5C36-4242-99AC-7CA8F64A7ECE}" dt="2023-10-31T14:07:00.940" v="786" actId="11529"/>
          <ac:cxnSpMkLst>
            <pc:docMk/>
            <pc:sldMk cId="3814719730" sldId="516"/>
            <ac:cxnSpMk id="51" creationId="{87C4C662-D67B-911A-CFA2-633520038F36}"/>
          </ac:cxnSpMkLst>
        </pc:cxnChg>
        <pc:cxnChg chg="add mod">
          <ac:chgData name="Aayush Vishwakarma" userId="cff21393055ffc64" providerId="LiveId" clId="{65378F46-5C36-4242-99AC-7CA8F64A7ECE}" dt="2023-10-31T14:07:28.224" v="794" actId="13822"/>
          <ac:cxnSpMkLst>
            <pc:docMk/>
            <pc:sldMk cId="3814719730" sldId="516"/>
            <ac:cxnSpMk id="54" creationId="{2B50BD89-6271-EE65-C84B-241330DADB62}"/>
          </ac:cxnSpMkLst>
        </pc:cxnChg>
        <pc:cxnChg chg="add mod">
          <ac:chgData name="Aayush Vishwakarma" userId="cff21393055ffc64" providerId="LiveId" clId="{65378F46-5C36-4242-99AC-7CA8F64A7ECE}" dt="2023-10-31T14:08:06.906" v="800" actId="1076"/>
          <ac:cxnSpMkLst>
            <pc:docMk/>
            <pc:sldMk cId="3814719730" sldId="516"/>
            <ac:cxnSpMk id="60" creationId="{D1D214A0-3B55-03C2-50F0-1B48A097668E}"/>
          </ac:cxnSpMkLst>
        </pc:cxnChg>
        <pc:cxnChg chg="add mod">
          <ac:chgData name="Aayush Vishwakarma" userId="cff21393055ffc64" providerId="LiveId" clId="{65378F46-5C36-4242-99AC-7CA8F64A7ECE}" dt="2023-10-31T14:08:15.405" v="802" actId="1076"/>
          <ac:cxnSpMkLst>
            <pc:docMk/>
            <pc:sldMk cId="3814719730" sldId="516"/>
            <ac:cxnSpMk id="63" creationId="{12BC06C8-72B4-7047-6DDF-9ABB8FAEA9B6}"/>
          </ac:cxnSpMkLst>
        </pc:cxnChg>
        <pc:cxnChg chg="add mod">
          <ac:chgData name="Aayush Vishwakarma" userId="cff21393055ffc64" providerId="LiveId" clId="{65378F46-5C36-4242-99AC-7CA8F64A7ECE}" dt="2023-10-31T14:08:44.974" v="808" actId="14100"/>
          <ac:cxnSpMkLst>
            <pc:docMk/>
            <pc:sldMk cId="3814719730" sldId="516"/>
            <ac:cxnSpMk id="64" creationId="{4C8DE314-CDDD-5EC7-4473-D85F50FCDDC4}"/>
          </ac:cxnSpMkLst>
        </pc:cxnChg>
        <pc:cxnChg chg="add mod">
          <ac:chgData name="Aayush Vishwakarma" userId="cff21393055ffc64" providerId="LiveId" clId="{65378F46-5C36-4242-99AC-7CA8F64A7ECE}" dt="2023-10-31T14:09:06.578" v="815" actId="14100"/>
          <ac:cxnSpMkLst>
            <pc:docMk/>
            <pc:sldMk cId="3814719730" sldId="516"/>
            <ac:cxnSpMk id="69" creationId="{9FD1ABE5-223C-0345-D16C-73C3B1D48838}"/>
          </ac:cxnSpMkLst>
        </pc:cxnChg>
        <pc:cxnChg chg="add mod">
          <ac:chgData name="Aayush Vishwakarma" userId="cff21393055ffc64" providerId="LiveId" clId="{65378F46-5C36-4242-99AC-7CA8F64A7ECE}" dt="2023-10-31T14:09:13.102" v="817" actId="1076"/>
          <ac:cxnSpMkLst>
            <pc:docMk/>
            <pc:sldMk cId="3814719730" sldId="516"/>
            <ac:cxnSpMk id="73" creationId="{CB8D1246-D228-FE3D-3633-0C4A3639E6FF}"/>
          </ac:cxnSpMkLst>
        </pc:cxnChg>
      </pc:sldChg>
      <pc:sldChg chg="del">
        <pc:chgData name="Aayush Vishwakarma" userId="cff21393055ffc64" providerId="LiveId" clId="{65378F46-5C36-4242-99AC-7CA8F64A7ECE}" dt="2023-10-31T14:50:06.547" v="998" actId="2696"/>
        <pc:sldMkLst>
          <pc:docMk/>
          <pc:sldMk cId="875625946" sldId="518"/>
        </pc:sldMkLst>
      </pc:sldChg>
      <pc:sldChg chg="modSp add del mod">
        <pc:chgData name="Aayush Vishwakarma" userId="cff21393055ffc64" providerId="LiveId" clId="{65378F46-5C36-4242-99AC-7CA8F64A7ECE}" dt="2023-10-31T15:36:08.192" v="1853" actId="20577"/>
        <pc:sldMkLst>
          <pc:docMk/>
          <pc:sldMk cId="1117967961" sldId="531"/>
        </pc:sldMkLst>
        <pc:graphicFrameChg chg="modGraphic">
          <ac:chgData name="Aayush Vishwakarma" userId="cff21393055ffc64" providerId="LiveId" clId="{65378F46-5C36-4242-99AC-7CA8F64A7ECE}" dt="2023-10-31T15:36:08.192" v="1853" actId="20577"/>
          <ac:graphicFrameMkLst>
            <pc:docMk/>
            <pc:sldMk cId="1117967961" sldId="531"/>
            <ac:graphicFrameMk id="6" creationId="{B356D190-9527-EDDF-5657-BBCBD0D85751}"/>
          </ac:graphicFrameMkLst>
        </pc:graphicFrameChg>
      </pc:sldChg>
      <pc:sldChg chg="del">
        <pc:chgData name="Aayush Vishwakarma" userId="cff21393055ffc64" providerId="LiveId" clId="{65378F46-5C36-4242-99AC-7CA8F64A7ECE}" dt="2023-10-31T14:28:03.626" v="915" actId="47"/>
        <pc:sldMkLst>
          <pc:docMk/>
          <pc:sldMk cId="3239715758" sldId="533"/>
        </pc:sldMkLst>
      </pc:sldChg>
      <pc:sldChg chg="addSp delSp modSp add del mod">
        <pc:chgData name="Aayush Vishwakarma" userId="cff21393055ffc64" providerId="LiveId" clId="{65378F46-5C36-4242-99AC-7CA8F64A7ECE}" dt="2023-10-31T15:36:11.792" v="1854" actId="47"/>
        <pc:sldMkLst>
          <pc:docMk/>
          <pc:sldMk cId="1451281341" sldId="534"/>
        </pc:sldMkLst>
        <pc:picChg chg="del">
          <ac:chgData name="Aayush Vishwakarma" userId="cff21393055ffc64" providerId="LiveId" clId="{65378F46-5C36-4242-99AC-7CA8F64A7ECE}" dt="2023-10-31T14:25:29.783" v="887" actId="478"/>
          <ac:picMkLst>
            <pc:docMk/>
            <pc:sldMk cId="1451281341" sldId="534"/>
            <ac:picMk id="6" creationId="{CE9821EA-ECFF-9165-930A-F94AF83AF30C}"/>
          </ac:picMkLst>
        </pc:picChg>
        <pc:picChg chg="add mod modCrop">
          <ac:chgData name="Aayush Vishwakarma" userId="cff21393055ffc64" providerId="LiveId" clId="{65378F46-5C36-4242-99AC-7CA8F64A7ECE}" dt="2023-10-31T14:27:21.141" v="910" actId="14100"/>
          <ac:picMkLst>
            <pc:docMk/>
            <pc:sldMk cId="1451281341" sldId="534"/>
            <ac:picMk id="7" creationId="{F9406F85-3061-3D82-839C-B050149DCAD4}"/>
          </ac:picMkLst>
        </pc:picChg>
        <pc:picChg chg="del">
          <ac:chgData name="Aayush Vishwakarma" userId="cff21393055ffc64" providerId="LiveId" clId="{65378F46-5C36-4242-99AC-7CA8F64A7ECE}" dt="2023-10-31T14:25:28.452" v="886" actId="478"/>
          <ac:picMkLst>
            <pc:docMk/>
            <pc:sldMk cId="1451281341" sldId="534"/>
            <ac:picMk id="9" creationId="{32E772D0-F242-1B55-16B7-311CA5A94236}"/>
          </ac:picMkLst>
        </pc:picChg>
        <pc:picChg chg="add mod">
          <ac:chgData name="Aayush Vishwakarma" userId="cff21393055ffc64" providerId="LiveId" clId="{65378F46-5C36-4242-99AC-7CA8F64A7ECE}" dt="2023-10-31T14:27:16.712" v="909" actId="1076"/>
          <ac:picMkLst>
            <pc:docMk/>
            <pc:sldMk cId="1451281341" sldId="534"/>
            <ac:picMk id="10" creationId="{877E7775-CEC4-B746-7A78-9E3F5CDB09C0}"/>
          </ac:picMkLst>
        </pc:picChg>
      </pc:sldChg>
      <pc:sldChg chg="addSp delSp modSp add mod">
        <pc:chgData name="Aayush Vishwakarma" userId="cff21393055ffc64" providerId="LiveId" clId="{65378F46-5C36-4242-99AC-7CA8F64A7ECE}" dt="2023-10-31T14:48:20.568" v="946" actId="1076"/>
        <pc:sldMkLst>
          <pc:docMk/>
          <pc:sldMk cId="148811241" sldId="535"/>
        </pc:sldMkLst>
        <pc:spChg chg="add del mod">
          <ac:chgData name="Aayush Vishwakarma" userId="cff21393055ffc64" providerId="LiveId" clId="{65378F46-5C36-4242-99AC-7CA8F64A7ECE}" dt="2023-10-31T14:47:08.051" v="927" actId="478"/>
          <ac:spMkLst>
            <pc:docMk/>
            <pc:sldMk cId="148811241" sldId="535"/>
            <ac:spMk id="7" creationId="{494D7920-BD59-D875-E0D9-1D90B4AEEB03}"/>
          </ac:spMkLst>
        </pc:spChg>
        <pc:picChg chg="del">
          <ac:chgData name="Aayush Vishwakarma" userId="cff21393055ffc64" providerId="LiveId" clId="{65378F46-5C36-4242-99AC-7CA8F64A7ECE}" dt="2023-10-31T14:47:00.301" v="926" actId="478"/>
          <ac:picMkLst>
            <pc:docMk/>
            <pc:sldMk cId="148811241" sldId="535"/>
            <ac:picMk id="8" creationId="{00C89864-1A85-6CB7-3DCF-204C74E18742}"/>
          </ac:picMkLst>
        </pc:picChg>
        <pc:picChg chg="del">
          <ac:chgData name="Aayush Vishwakarma" userId="cff21393055ffc64" providerId="LiveId" clId="{65378F46-5C36-4242-99AC-7CA8F64A7ECE}" dt="2023-10-31T14:47:09.671" v="928" actId="478"/>
          <ac:picMkLst>
            <pc:docMk/>
            <pc:sldMk cId="148811241" sldId="535"/>
            <ac:picMk id="10" creationId="{8D75F383-E724-476D-F816-1B415B407690}"/>
          </ac:picMkLst>
        </pc:picChg>
        <pc:picChg chg="add del mod">
          <ac:chgData name="Aayush Vishwakarma" userId="cff21393055ffc64" providerId="LiveId" clId="{65378F46-5C36-4242-99AC-7CA8F64A7ECE}" dt="2023-10-31T14:48:13.937" v="943" actId="478"/>
          <ac:picMkLst>
            <pc:docMk/>
            <pc:sldMk cId="148811241" sldId="535"/>
            <ac:picMk id="11" creationId="{E16721AC-C72A-314D-725A-8BD6ED02AF25}"/>
          </ac:picMkLst>
        </pc:picChg>
        <pc:picChg chg="add mod modCrop">
          <ac:chgData name="Aayush Vishwakarma" userId="cff21393055ffc64" providerId="LiveId" clId="{65378F46-5C36-4242-99AC-7CA8F64A7ECE}" dt="2023-10-31T14:48:20.568" v="946" actId="1076"/>
          <ac:picMkLst>
            <pc:docMk/>
            <pc:sldMk cId="148811241" sldId="535"/>
            <ac:picMk id="13" creationId="{951A0778-FBE1-458D-F2A1-F997FE1B4264}"/>
          </ac:picMkLst>
        </pc:picChg>
      </pc:sldChg>
      <pc:sldChg chg="modSp add mod ord">
        <pc:chgData name="Aayush Vishwakarma" userId="cff21393055ffc64" providerId="LiveId" clId="{65378F46-5C36-4242-99AC-7CA8F64A7ECE}" dt="2023-10-31T15:08:09.131" v="1096"/>
        <pc:sldMkLst>
          <pc:docMk/>
          <pc:sldMk cId="3305854356" sldId="536"/>
        </pc:sldMkLst>
        <pc:spChg chg="mod">
          <ac:chgData name="Aayush Vishwakarma" userId="cff21393055ffc64" providerId="LiveId" clId="{65378F46-5C36-4242-99AC-7CA8F64A7ECE}" dt="2023-10-31T15:06:57.285" v="1090" actId="20577"/>
          <ac:spMkLst>
            <pc:docMk/>
            <pc:sldMk cId="3305854356" sldId="536"/>
            <ac:spMk id="30" creationId="{6AC1991F-83C9-4129-8847-D12201B9528B}"/>
          </ac:spMkLst>
        </pc:spChg>
      </pc:sldChg>
      <pc:sldChg chg="modSp add mod">
        <pc:chgData name="Aayush Vishwakarma" userId="cff21393055ffc64" providerId="LiveId" clId="{65378F46-5C36-4242-99AC-7CA8F64A7ECE}" dt="2023-10-31T15:12:36.245" v="1166" actId="14100"/>
        <pc:sldMkLst>
          <pc:docMk/>
          <pc:sldMk cId="510543844" sldId="537"/>
        </pc:sldMkLst>
        <pc:spChg chg="mod">
          <ac:chgData name="Aayush Vishwakarma" userId="cff21393055ffc64" providerId="LiveId" clId="{65378F46-5C36-4242-99AC-7CA8F64A7ECE}" dt="2023-10-31T15:08:52.560" v="1113" actId="20577"/>
          <ac:spMkLst>
            <pc:docMk/>
            <pc:sldMk cId="510543844" sldId="537"/>
            <ac:spMk id="2" creationId="{A8F76A05-9801-48AD-9E91-10E524F07677}"/>
          </ac:spMkLst>
        </pc:spChg>
        <pc:spChg chg="mod">
          <ac:chgData name="Aayush Vishwakarma" userId="cff21393055ffc64" providerId="LiveId" clId="{65378F46-5C36-4242-99AC-7CA8F64A7ECE}" dt="2023-10-31T15:12:36.245" v="1166" actId="14100"/>
          <ac:spMkLst>
            <pc:docMk/>
            <pc:sldMk cId="510543844" sldId="537"/>
            <ac:spMk id="3" creationId="{5A6826ED-40D1-4471-A11B-3A85EDB6F2FB}"/>
          </ac:spMkLst>
        </pc:spChg>
      </pc:sldChg>
      <pc:sldChg chg="add del ord">
        <pc:chgData name="Aayush Vishwakarma" userId="cff21393055ffc64" providerId="LiveId" clId="{65378F46-5C36-4242-99AC-7CA8F64A7ECE}" dt="2023-10-31T15:08:36.965" v="1100" actId="47"/>
        <pc:sldMkLst>
          <pc:docMk/>
          <pc:sldMk cId="1309207358" sldId="537"/>
        </pc:sldMkLst>
      </pc:sldChg>
      <pc:sldChg chg="addSp delSp modSp add mod">
        <pc:chgData name="Aayush Vishwakarma" userId="cff21393055ffc64" providerId="LiveId" clId="{65378F46-5C36-4242-99AC-7CA8F64A7ECE}" dt="2023-10-31T15:19:25.100" v="1368" actId="22"/>
        <pc:sldMkLst>
          <pc:docMk/>
          <pc:sldMk cId="1320919040" sldId="538"/>
        </pc:sldMkLst>
        <pc:spChg chg="mod">
          <ac:chgData name="Aayush Vishwakarma" userId="cff21393055ffc64" providerId="LiveId" clId="{65378F46-5C36-4242-99AC-7CA8F64A7ECE}" dt="2023-10-31T15:18:14.429" v="1357" actId="20577"/>
          <ac:spMkLst>
            <pc:docMk/>
            <pc:sldMk cId="1320919040" sldId="538"/>
            <ac:spMk id="2" creationId="{71112882-0731-4D69-8824-A6B14BA8C3C4}"/>
          </ac:spMkLst>
        </pc:spChg>
        <pc:spChg chg="mod">
          <ac:chgData name="Aayush Vishwakarma" userId="cff21393055ffc64" providerId="LiveId" clId="{65378F46-5C36-4242-99AC-7CA8F64A7ECE}" dt="2023-10-31T15:18:36.774" v="1364" actId="20577"/>
          <ac:spMkLst>
            <pc:docMk/>
            <pc:sldMk cId="1320919040" sldId="538"/>
            <ac:spMk id="3" creationId="{21279199-EA6F-46DE-ABB7-93574EFBD3BA}"/>
          </ac:spMkLst>
        </pc:spChg>
        <pc:spChg chg="add del mod">
          <ac:chgData name="Aayush Vishwakarma" userId="cff21393055ffc64" providerId="LiveId" clId="{65378F46-5C36-4242-99AC-7CA8F64A7ECE}" dt="2023-10-31T15:19:25.100" v="1368" actId="22"/>
          <ac:spMkLst>
            <pc:docMk/>
            <pc:sldMk cId="1320919040" sldId="538"/>
            <ac:spMk id="8" creationId="{ADB38C99-FBB9-4288-3CD4-2E09BB470D98}"/>
          </ac:spMkLst>
        </pc:spChg>
      </pc:sldChg>
      <pc:sldChg chg="modSp add mod">
        <pc:chgData name="Aayush Vishwakarma" userId="cff21393055ffc64" providerId="LiveId" clId="{65378F46-5C36-4242-99AC-7CA8F64A7ECE}" dt="2023-10-31T15:20:51.143" v="1477" actId="20577"/>
        <pc:sldMkLst>
          <pc:docMk/>
          <pc:sldMk cId="2685082735" sldId="539"/>
        </pc:sldMkLst>
        <pc:spChg chg="mod">
          <ac:chgData name="Aayush Vishwakarma" userId="cff21393055ffc64" providerId="LiveId" clId="{65378F46-5C36-4242-99AC-7CA8F64A7ECE}" dt="2023-10-31T15:20:39.243" v="1475" actId="255"/>
          <ac:spMkLst>
            <pc:docMk/>
            <pc:sldMk cId="2685082735" sldId="539"/>
            <ac:spMk id="2" creationId="{71112882-0731-4D69-8824-A6B14BA8C3C4}"/>
          </ac:spMkLst>
        </pc:spChg>
        <pc:spChg chg="mod">
          <ac:chgData name="Aayush Vishwakarma" userId="cff21393055ffc64" providerId="LiveId" clId="{65378F46-5C36-4242-99AC-7CA8F64A7ECE}" dt="2023-10-31T15:20:51.143" v="1477" actId="20577"/>
          <ac:spMkLst>
            <pc:docMk/>
            <pc:sldMk cId="2685082735" sldId="539"/>
            <ac:spMk id="3" creationId="{21279199-EA6F-46DE-ABB7-93574EFBD3BA}"/>
          </ac:spMkLst>
        </pc:spChg>
      </pc:sldChg>
      <pc:sldChg chg="add">
        <pc:chgData name="Aayush Vishwakarma" userId="cff21393055ffc64" providerId="LiveId" clId="{65378F46-5C36-4242-99AC-7CA8F64A7ECE}" dt="2023-10-31T15:35:56.969" v="1840"/>
        <pc:sldMkLst>
          <pc:docMk/>
          <pc:sldMk cId="1607553580" sldId="54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727B37-6DDB-41BB-A6CE-428E31B7C54A}" type="datetimeFigureOut">
              <a:rPr lang="en-IN" smtClean="0"/>
              <a:t>29-07-2024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8E2BBD-32B1-4A42-9EEE-1947525AFE04}" type="slidenum">
              <a:rPr lang="en-IN" smtClean="0"/>
              <a:t>‹#›</a:t>
            </a:fld>
            <a:endParaRPr lang="en-IN"/>
          </a:p>
        </p:txBody>
      </p:sp>
    </p:spTree>
    <p:extLst>
      <p:ext uri="{BB962C8B-B14F-4D97-AF65-F5344CB8AC3E}">
        <p14:creationId xmlns:p14="http://schemas.microsoft.com/office/powerpoint/2010/main" val="2632694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750BCD-B2DE-4ED5-8C1A-A20CC08B7C12}" type="datetime1">
              <a:rPr lang="en-IN" smtClean="0"/>
              <a:t>29-07-2024</a:t>
            </a:fld>
            <a:endParaRPr lang="en-IN"/>
          </a:p>
        </p:txBody>
      </p:sp>
      <p:sp>
        <p:nvSpPr>
          <p:cNvPr id="5" name="Footer Placeholder 4"/>
          <p:cNvSpPr>
            <a:spLocks noGrp="1"/>
          </p:cNvSpPr>
          <p:nvPr>
            <p:ph type="ftr" sz="quarter" idx="11"/>
          </p:nvPr>
        </p:nvSpPr>
        <p:spPr/>
        <p:txBody>
          <a:bodyPr/>
          <a:lstStyle/>
          <a:p>
            <a:r>
              <a:rPr lang="en-US"/>
              <a:t>ViMEET</a:t>
            </a:r>
            <a:endParaRPr lang="en-IN"/>
          </a:p>
        </p:txBody>
      </p:sp>
      <p:sp>
        <p:nvSpPr>
          <p:cNvPr id="6" name="Slide Number Placeholder 5"/>
          <p:cNvSpPr>
            <a:spLocks noGrp="1"/>
          </p:cNvSpPr>
          <p:nvPr>
            <p:ph type="sldNum" sz="quarter" idx="12"/>
          </p:nvPr>
        </p:nvSpPr>
        <p:spPr/>
        <p:txBody>
          <a:bodyPr/>
          <a:lstStyle/>
          <a:p>
            <a:fld id="{85054BDF-0843-4E9A-B15A-CE27D2942E7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1801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C03E0-E156-4878-B8E6-09F832533AFD}" type="datetime1">
              <a:rPr lang="en-IN" smtClean="0"/>
              <a:t>29-07-2024</a:t>
            </a:fld>
            <a:endParaRPr lang="en-IN"/>
          </a:p>
        </p:txBody>
      </p:sp>
      <p:sp>
        <p:nvSpPr>
          <p:cNvPr id="5" name="Footer Placeholder 4"/>
          <p:cNvSpPr>
            <a:spLocks noGrp="1"/>
          </p:cNvSpPr>
          <p:nvPr>
            <p:ph type="ftr" sz="quarter" idx="11"/>
          </p:nvPr>
        </p:nvSpPr>
        <p:spPr/>
        <p:txBody>
          <a:bodyPr/>
          <a:lstStyle/>
          <a:p>
            <a:r>
              <a:rPr lang="en-US"/>
              <a:t>ViMEET</a:t>
            </a:r>
            <a:endParaRPr lang="en-IN"/>
          </a:p>
        </p:txBody>
      </p:sp>
      <p:sp>
        <p:nvSpPr>
          <p:cNvPr id="6" name="Slide Number Placeholder 5"/>
          <p:cNvSpPr>
            <a:spLocks noGrp="1"/>
          </p:cNvSpPr>
          <p:nvPr>
            <p:ph type="sldNum" sz="quarter" idx="12"/>
          </p:nvPr>
        </p:nvSpPr>
        <p:spPr/>
        <p:txBody>
          <a:bodyPr/>
          <a:lstStyle/>
          <a:p>
            <a:fld id="{85054BDF-0843-4E9A-B15A-CE27D2942E7E}" type="slidenum">
              <a:rPr lang="en-IN" smtClean="0"/>
              <a:t>‹#›</a:t>
            </a:fld>
            <a:endParaRPr lang="en-IN"/>
          </a:p>
        </p:txBody>
      </p:sp>
    </p:spTree>
    <p:extLst>
      <p:ext uri="{BB962C8B-B14F-4D97-AF65-F5344CB8AC3E}">
        <p14:creationId xmlns:p14="http://schemas.microsoft.com/office/powerpoint/2010/main" val="3903014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FF9036-B634-4BC1-96D4-29BF1F381A02}" type="datetime1">
              <a:rPr lang="en-IN" smtClean="0"/>
              <a:t>29-07-2024</a:t>
            </a:fld>
            <a:endParaRPr lang="en-IN"/>
          </a:p>
        </p:txBody>
      </p:sp>
      <p:sp>
        <p:nvSpPr>
          <p:cNvPr id="5" name="Footer Placeholder 4"/>
          <p:cNvSpPr>
            <a:spLocks noGrp="1"/>
          </p:cNvSpPr>
          <p:nvPr>
            <p:ph type="ftr" sz="quarter" idx="11"/>
          </p:nvPr>
        </p:nvSpPr>
        <p:spPr/>
        <p:txBody>
          <a:bodyPr/>
          <a:lstStyle/>
          <a:p>
            <a:r>
              <a:rPr lang="en-US"/>
              <a:t>ViMEET</a:t>
            </a:r>
            <a:endParaRPr lang="en-IN"/>
          </a:p>
        </p:txBody>
      </p:sp>
      <p:sp>
        <p:nvSpPr>
          <p:cNvPr id="6" name="Slide Number Placeholder 5"/>
          <p:cNvSpPr>
            <a:spLocks noGrp="1"/>
          </p:cNvSpPr>
          <p:nvPr>
            <p:ph type="sldNum" sz="quarter" idx="12"/>
          </p:nvPr>
        </p:nvSpPr>
        <p:spPr/>
        <p:txBody>
          <a:bodyPr/>
          <a:lstStyle/>
          <a:p>
            <a:fld id="{85054BDF-0843-4E9A-B15A-CE27D2942E7E}" type="slidenum">
              <a:rPr lang="en-IN" smtClean="0"/>
              <a:t>‹#›</a:t>
            </a:fld>
            <a:endParaRPr lang="en-IN"/>
          </a:p>
        </p:txBody>
      </p:sp>
    </p:spTree>
    <p:extLst>
      <p:ext uri="{BB962C8B-B14F-4D97-AF65-F5344CB8AC3E}">
        <p14:creationId xmlns:p14="http://schemas.microsoft.com/office/powerpoint/2010/main" val="1964394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A6617B-C45A-4D1F-AAEC-90F74DCF1D51}" type="datetime1">
              <a:rPr lang="en-IN" smtClean="0"/>
              <a:t>29-07-2024</a:t>
            </a:fld>
            <a:endParaRPr lang="en-IN"/>
          </a:p>
        </p:txBody>
      </p:sp>
      <p:sp>
        <p:nvSpPr>
          <p:cNvPr id="5" name="Footer Placeholder 4"/>
          <p:cNvSpPr>
            <a:spLocks noGrp="1"/>
          </p:cNvSpPr>
          <p:nvPr>
            <p:ph type="ftr" sz="quarter" idx="11"/>
          </p:nvPr>
        </p:nvSpPr>
        <p:spPr/>
        <p:txBody>
          <a:bodyPr/>
          <a:lstStyle/>
          <a:p>
            <a:r>
              <a:rPr lang="en-US"/>
              <a:t>ViMEET</a:t>
            </a:r>
            <a:endParaRPr lang="en-IN"/>
          </a:p>
        </p:txBody>
      </p:sp>
      <p:sp>
        <p:nvSpPr>
          <p:cNvPr id="6" name="Slide Number Placeholder 5"/>
          <p:cNvSpPr>
            <a:spLocks noGrp="1"/>
          </p:cNvSpPr>
          <p:nvPr>
            <p:ph type="sldNum" sz="quarter" idx="12"/>
          </p:nvPr>
        </p:nvSpPr>
        <p:spPr/>
        <p:txBody>
          <a:bodyPr/>
          <a:lstStyle/>
          <a:p>
            <a:fld id="{85054BDF-0843-4E9A-B15A-CE27D2942E7E}" type="slidenum">
              <a:rPr lang="en-IN" smtClean="0"/>
              <a:t>‹#›</a:t>
            </a:fld>
            <a:endParaRPr lang="en-IN"/>
          </a:p>
        </p:txBody>
      </p:sp>
    </p:spTree>
    <p:extLst>
      <p:ext uri="{BB962C8B-B14F-4D97-AF65-F5344CB8AC3E}">
        <p14:creationId xmlns:p14="http://schemas.microsoft.com/office/powerpoint/2010/main" val="1571813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C8A539-4355-4E68-AD6C-A329136B3D99}" type="datetime1">
              <a:rPr lang="en-IN" smtClean="0"/>
              <a:t>29-07-2024</a:t>
            </a:fld>
            <a:endParaRPr lang="en-IN"/>
          </a:p>
        </p:txBody>
      </p:sp>
      <p:sp>
        <p:nvSpPr>
          <p:cNvPr id="5" name="Footer Placeholder 4"/>
          <p:cNvSpPr>
            <a:spLocks noGrp="1"/>
          </p:cNvSpPr>
          <p:nvPr>
            <p:ph type="ftr" sz="quarter" idx="11"/>
          </p:nvPr>
        </p:nvSpPr>
        <p:spPr/>
        <p:txBody>
          <a:bodyPr/>
          <a:lstStyle/>
          <a:p>
            <a:r>
              <a:rPr lang="en-US"/>
              <a:t>ViMEET</a:t>
            </a:r>
            <a:endParaRPr lang="en-IN"/>
          </a:p>
        </p:txBody>
      </p:sp>
      <p:sp>
        <p:nvSpPr>
          <p:cNvPr id="6" name="Slide Number Placeholder 5"/>
          <p:cNvSpPr>
            <a:spLocks noGrp="1"/>
          </p:cNvSpPr>
          <p:nvPr>
            <p:ph type="sldNum" sz="quarter" idx="12"/>
          </p:nvPr>
        </p:nvSpPr>
        <p:spPr/>
        <p:txBody>
          <a:bodyPr/>
          <a:lstStyle/>
          <a:p>
            <a:fld id="{85054BDF-0843-4E9A-B15A-CE27D2942E7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604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300B3D-BDC4-43A9-A76C-9A7E8B89B44A}" type="datetime1">
              <a:rPr lang="en-IN" smtClean="0"/>
              <a:t>29-07-2024</a:t>
            </a:fld>
            <a:endParaRPr lang="en-IN"/>
          </a:p>
        </p:txBody>
      </p:sp>
      <p:sp>
        <p:nvSpPr>
          <p:cNvPr id="6" name="Footer Placeholder 5"/>
          <p:cNvSpPr>
            <a:spLocks noGrp="1"/>
          </p:cNvSpPr>
          <p:nvPr>
            <p:ph type="ftr" sz="quarter" idx="11"/>
          </p:nvPr>
        </p:nvSpPr>
        <p:spPr/>
        <p:txBody>
          <a:bodyPr/>
          <a:lstStyle/>
          <a:p>
            <a:r>
              <a:rPr lang="en-US"/>
              <a:t>ViMEET</a:t>
            </a:r>
            <a:endParaRPr lang="en-IN"/>
          </a:p>
        </p:txBody>
      </p:sp>
      <p:sp>
        <p:nvSpPr>
          <p:cNvPr id="7" name="Slide Number Placeholder 6"/>
          <p:cNvSpPr>
            <a:spLocks noGrp="1"/>
          </p:cNvSpPr>
          <p:nvPr>
            <p:ph type="sldNum" sz="quarter" idx="12"/>
          </p:nvPr>
        </p:nvSpPr>
        <p:spPr/>
        <p:txBody>
          <a:bodyPr/>
          <a:lstStyle/>
          <a:p>
            <a:fld id="{85054BDF-0843-4E9A-B15A-CE27D2942E7E}" type="slidenum">
              <a:rPr lang="en-IN" smtClean="0"/>
              <a:t>‹#›</a:t>
            </a:fld>
            <a:endParaRPr lang="en-IN"/>
          </a:p>
        </p:txBody>
      </p:sp>
    </p:spTree>
    <p:extLst>
      <p:ext uri="{BB962C8B-B14F-4D97-AF65-F5344CB8AC3E}">
        <p14:creationId xmlns:p14="http://schemas.microsoft.com/office/powerpoint/2010/main" val="1002181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0140C9-5BF8-4E72-A4EC-BE71194FCF99}" type="datetime1">
              <a:rPr lang="en-IN" smtClean="0"/>
              <a:t>29-07-2024</a:t>
            </a:fld>
            <a:endParaRPr lang="en-IN"/>
          </a:p>
        </p:txBody>
      </p:sp>
      <p:sp>
        <p:nvSpPr>
          <p:cNvPr id="8" name="Footer Placeholder 7"/>
          <p:cNvSpPr>
            <a:spLocks noGrp="1"/>
          </p:cNvSpPr>
          <p:nvPr>
            <p:ph type="ftr" sz="quarter" idx="11"/>
          </p:nvPr>
        </p:nvSpPr>
        <p:spPr/>
        <p:txBody>
          <a:bodyPr/>
          <a:lstStyle/>
          <a:p>
            <a:r>
              <a:rPr lang="en-US"/>
              <a:t>ViMEET</a:t>
            </a:r>
            <a:endParaRPr lang="en-IN"/>
          </a:p>
        </p:txBody>
      </p:sp>
      <p:sp>
        <p:nvSpPr>
          <p:cNvPr id="9" name="Slide Number Placeholder 8"/>
          <p:cNvSpPr>
            <a:spLocks noGrp="1"/>
          </p:cNvSpPr>
          <p:nvPr>
            <p:ph type="sldNum" sz="quarter" idx="12"/>
          </p:nvPr>
        </p:nvSpPr>
        <p:spPr/>
        <p:txBody>
          <a:bodyPr/>
          <a:lstStyle/>
          <a:p>
            <a:fld id="{85054BDF-0843-4E9A-B15A-CE27D2942E7E}" type="slidenum">
              <a:rPr lang="en-IN" smtClean="0"/>
              <a:t>‹#›</a:t>
            </a:fld>
            <a:endParaRPr lang="en-IN"/>
          </a:p>
        </p:txBody>
      </p:sp>
    </p:spTree>
    <p:extLst>
      <p:ext uri="{BB962C8B-B14F-4D97-AF65-F5344CB8AC3E}">
        <p14:creationId xmlns:p14="http://schemas.microsoft.com/office/powerpoint/2010/main" val="4159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CF0627-E720-47C3-B157-7C304FD092E3}" type="datetime1">
              <a:rPr lang="en-IN" smtClean="0"/>
              <a:t>29-07-2024</a:t>
            </a:fld>
            <a:endParaRPr lang="en-IN"/>
          </a:p>
        </p:txBody>
      </p:sp>
      <p:sp>
        <p:nvSpPr>
          <p:cNvPr id="4" name="Footer Placeholder 3"/>
          <p:cNvSpPr>
            <a:spLocks noGrp="1"/>
          </p:cNvSpPr>
          <p:nvPr>
            <p:ph type="ftr" sz="quarter" idx="11"/>
          </p:nvPr>
        </p:nvSpPr>
        <p:spPr/>
        <p:txBody>
          <a:bodyPr/>
          <a:lstStyle/>
          <a:p>
            <a:r>
              <a:rPr lang="en-US"/>
              <a:t>ViMEET</a:t>
            </a:r>
            <a:endParaRPr lang="en-IN"/>
          </a:p>
        </p:txBody>
      </p:sp>
      <p:sp>
        <p:nvSpPr>
          <p:cNvPr id="5" name="Slide Number Placeholder 4"/>
          <p:cNvSpPr>
            <a:spLocks noGrp="1"/>
          </p:cNvSpPr>
          <p:nvPr>
            <p:ph type="sldNum" sz="quarter" idx="12"/>
          </p:nvPr>
        </p:nvSpPr>
        <p:spPr/>
        <p:txBody>
          <a:bodyPr/>
          <a:lstStyle/>
          <a:p>
            <a:fld id="{85054BDF-0843-4E9A-B15A-CE27D2942E7E}" type="slidenum">
              <a:rPr lang="en-IN" smtClean="0"/>
              <a:t>‹#›</a:t>
            </a:fld>
            <a:endParaRPr lang="en-IN"/>
          </a:p>
        </p:txBody>
      </p:sp>
    </p:spTree>
    <p:extLst>
      <p:ext uri="{BB962C8B-B14F-4D97-AF65-F5344CB8AC3E}">
        <p14:creationId xmlns:p14="http://schemas.microsoft.com/office/powerpoint/2010/main" val="896704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2C8EDB1-E1A0-46E2-82C4-9D26FD71571B}" type="datetime1">
              <a:rPr lang="en-IN" smtClean="0"/>
              <a:t>29-07-2024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ViMEET</a:t>
            </a:r>
            <a:endParaRPr lang="en-IN"/>
          </a:p>
        </p:txBody>
      </p:sp>
      <p:sp>
        <p:nvSpPr>
          <p:cNvPr id="9" name="Slide Number Placeholder 8"/>
          <p:cNvSpPr>
            <a:spLocks noGrp="1"/>
          </p:cNvSpPr>
          <p:nvPr>
            <p:ph type="sldNum" sz="quarter" idx="12"/>
          </p:nvPr>
        </p:nvSpPr>
        <p:spPr/>
        <p:txBody>
          <a:bodyPr/>
          <a:lstStyle/>
          <a:p>
            <a:fld id="{85054BDF-0843-4E9A-B15A-CE27D2942E7E}" type="slidenum">
              <a:rPr lang="en-IN" smtClean="0"/>
              <a:t>‹#›</a:t>
            </a:fld>
            <a:endParaRPr lang="en-IN"/>
          </a:p>
        </p:txBody>
      </p:sp>
    </p:spTree>
    <p:extLst>
      <p:ext uri="{BB962C8B-B14F-4D97-AF65-F5344CB8AC3E}">
        <p14:creationId xmlns:p14="http://schemas.microsoft.com/office/powerpoint/2010/main" val="2860594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3AB12C5-7924-44C4-B354-C01B0BCE60F2}" type="datetime1">
              <a:rPr lang="en-IN" smtClean="0"/>
              <a:t>29-07-2024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ViMEET</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5054BDF-0843-4E9A-B15A-CE27D2942E7E}" type="slidenum">
              <a:rPr lang="en-IN" smtClean="0"/>
              <a:t>‹#›</a:t>
            </a:fld>
            <a:endParaRPr lang="en-IN"/>
          </a:p>
        </p:txBody>
      </p:sp>
    </p:spTree>
    <p:extLst>
      <p:ext uri="{BB962C8B-B14F-4D97-AF65-F5344CB8AC3E}">
        <p14:creationId xmlns:p14="http://schemas.microsoft.com/office/powerpoint/2010/main" val="695928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A97CC9-A467-44DF-AFCB-776E8A91D2FF}" type="datetime1">
              <a:rPr lang="en-IN" smtClean="0"/>
              <a:t>29-07-2024</a:t>
            </a:fld>
            <a:endParaRPr lang="en-IN"/>
          </a:p>
        </p:txBody>
      </p:sp>
      <p:sp>
        <p:nvSpPr>
          <p:cNvPr id="6" name="Footer Placeholder 5"/>
          <p:cNvSpPr>
            <a:spLocks noGrp="1"/>
          </p:cNvSpPr>
          <p:nvPr>
            <p:ph type="ftr" sz="quarter" idx="11"/>
          </p:nvPr>
        </p:nvSpPr>
        <p:spPr/>
        <p:txBody>
          <a:bodyPr/>
          <a:lstStyle/>
          <a:p>
            <a:r>
              <a:rPr lang="en-US"/>
              <a:t>ViMEET</a:t>
            </a:r>
            <a:endParaRPr lang="en-IN"/>
          </a:p>
        </p:txBody>
      </p:sp>
      <p:sp>
        <p:nvSpPr>
          <p:cNvPr id="7" name="Slide Number Placeholder 6"/>
          <p:cNvSpPr>
            <a:spLocks noGrp="1"/>
          </p:cNvSpPr>
          <p:nvPr>
            <p:ph type="sldNum" sz="quarter" idx="12"/>
          </p:nvPr>
        </p:nvSpPr>
        <p:spPr/>
        <p:txBody>
          <a:bodyPr/>
          <a:lstStyle/>
          <a:p>
            <a:fld id="{85054BDF-0843-4E9A-B15A-CE27D2942E7E}" type="slidenum">
              <a:rPr lang="en-IN" smtClean="0"/>
              <a:t>‹#›</a:t>
            </a:fld>
            <a:endParaRPr lang="en-IN"/>
          </a:p>
        </p:txBody>
      </p:sp>
    </p:spTree>
    <p:extLst>
      <p:ext uri="{BB962C8B-B14F-4D97-AF65-F5344CB8AC3E}">
        <p14:creationId xmlns:p14="http://schemas.microsoft.com/office/powerpoint/2010/main" val="1734737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832A1C2-48C3-49DC-9E27-2F784F26C46D}" type="datetime1">
              <a:rPr lang="en-IN" smtClean="0"/>
              <a:t>29-07-2024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ViMEET</a:t>
            </a:r>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5054BDF-0843-4E9A-B15A-CE27D2942E7E}"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374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079385F-042F-433E-8D7F-DE003018C1AC}"/>
              </a:ext>
            </a:extLst>
          </p:cNvPr>
          <p:cNvSpPr>
            <a:spLocks noGrp="1"/>
          </p:cNvSpPr>
          <p:nvPr>
            <p:ph type="dt" sz="half" idx="10"/>
          </p:nvPr>
        </p:nvSpPr>
        <p:spPr>
          <a:xfrm>
            <a:off x="1097280" y="6459785"/>
            <a:ext cx="2472271" cy="365125"/>
          </a:xfrm>
        </p:spPr>
        <p:txBody>
          <a:bodyPr>
            <a:normAutofit/>
          </a:bodyPr>
          <a:lstStyle/>
          <a:p>
            <a:pPr>
              <a:spcAft>
                <a:spcPts val="600"/>
              </a:spcAft>
            </a:pPr>
            <a:fld id="{7232481B-6C35-41E0-A5D4-201E4F83A339}" type="datetime1">
              <a:rPr lang="en-IN" smtClean="0"/>
              <a:t>29-07-2024</a:t>
            </a:fld>
            <a:endParaRPr lang="en-IN"/>
          </a:p>
        </p:txBody>
      </p:sp>
      <p:sp>
        <p:nvSpPr>
          <p:cNvPr id="3" name="Footer Placeholder 2">
            <a:extLst>
              <a:ext uri="{FF2B5EF4-FFF2-40B4-BE49-F238E27FC236}">
                <a16:creationId xmlns:a16="http://schemas.microsoft.com/office/drawing/2014/main" id="{7626FA9B-2D6A-4A0E-BD75-289646280FC6}"/>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sz="1400"/>
              <a:t>ViMEET</a:t>
            </a:r>
            <a:endParaRPr lang="en-IN" sz="1400" dirty="0"/>
          </a:p>
        </p:txBody>
      </p:sp>
      <p:sp>
        <p:nvSpPr>
          <p:cNvPr id="4" name="Slide Number Placeholder 3">
            <a:extLst>
              <a:ext uri="{FF2B5EF4-FFF2-40B4-BE49-F238E27FC236}">
                <a16:creationId xmlns:a16="http://schemas.microsoft.com/office/drawing/2014/main" id="{F8F23FEE-4554-40E7-B109-6264308DE458}"/>
              </a:ext>
            </a:extLst>
          </p:cNvPr>
          <p:cNvSpPr>
            <a:spLocks noGrp="1"/>
          </p:cNvSpPr>
          <p:nvPr>
            <p:ph type="sldNum" sz="quarter" idx="12"/>
          </p:nvPr>
        </p:nvSpPr>
        <p:spPr>
          <a:xfrm>
            <a:off x="9900458" y="6459785"/>
            <a:ext cx="1312025" cy="365125"/>
          </a:xfrm>
        </p:spPr>
        <p:txBody>
          <a:bodyPr>
            <a:normAutofit/>
          </a:bodyPr>
          <a:lstStyle/>
          <a:p>
            <a:pPr>
              <a:spcAft>
                <a:spcPts val="600"/>
              </a:spcAft>
            </a:pPr>
            <a:fld id="{85054BDF-0843-4E9A-B15A-CE27D2942E7E}" type="slidenum">
              <a:rPr lang="en-IN" smtClean="0"/>
              <a:pPr>
                <a:spcAft>
                  <a:spcPts val="600"/>
                </a:spcAft>
              </a:pPr>
              <a:t>1</a:t>
            </a:fld>
            <a:endParaRPr lang="en-IN"/>
          </a:p>
        </p:txBody>
      </p:sp>
      <p:pic>
        <p:nvPicPr>
          <p:cNvPr id="5" name="Picture 2" descr="http://vishwaniketan.edu.in/images/H1.png">
            <a:extLst>
              <a:ext uri="{FF2B5EF4-FFF2-40B4-BE49-F238E27FC236}">
                <a16:creationId xmlns:a16="http://schemas.microsoft.com/office/drawing/2014/main" id="{3CFA9AFA-4ECD-F700-2692-EEF1B5EE2C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0960" y="1362128"/>
            <a:ext cx="4631024" cy="3595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4535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76A05-9801-48AD-9E91-10E524F07677}"/>
              </a:ext>
            </a:extLst>
          </p:cNvPr>
          <p:cNvSpPr>
            <a:spLocks noGrp="1"/>
          </p:cNvSpPr>
          <p:nvPr>
            <p:ph type="title"/>
          </p:nvPr>
        </p:nvSpPr>
        <p:spPr/>
        <p:txBody>
          <a:bodyPr/>
          <a:lstStyle/>
          <a:p>
            <a:r>
              <a:rPr lang="en-US" sz="4000" b="1" dirty="0">
                <a:latin typeface="Times New Roman" panose="02020603050405020304" pitchFamily="18" charset="0"/>
                <a:cs typeface="Mangal" panose="02040503050203030202" pitchFamily="18" charset="0"/>
              </a:rPr>
              <a:t>Gap Analysis</a:t>
            </a:r>
            <a:endParaRPr lang="en-IN" dirty="0"/>
          </a:p>
        </p:txBody>
      </p:sp>
      <p:sp>
        <p:nvSpPr>
          <p:cNvPr id="3" name="Content Placeholder 2">
            <a:extLst>
              <a:ext uri="{FF2B5EF4-FFF2-40B4-BE49-F238E27FC236}">
                <a16:creationId xmlns:a16="http://schemas.microsoft.com/office/drawing/2014/main" id="{5A6826ED-40D1-4471-A11B-3A85EDB6F2FB}"/>
              </a:ext>
            </a:extLst>
          </p:cNvPr>
          <p:cNvSpPr>
            <a:spLocks noGrp="1"/>
          </p:cNvSpPr>
          <p:nvPr>
            <p:ph idx="1"/>
          </p:nvPr>
        </p:nvSpPr>
        <p:spPr>
          <a:xfrm>
            <a:off x="1097279" y="1845734"/>
            <a:ext cx="10808581" cy="4023360"/>
          </a:xfrm>
        </p:spPr>
        <p:txBody>
          <a:bodyPr>
            <a:noAutofit/>
          </a:bodyPr>
          <a:lstStyle/>
          <a:p>
            <a:pPr marL="0" lvl="0" indent="0" algn="just">
              <a:lnSpc>
                <a:spcPct val="100000"/>
              </a:lnSpc>
              <a:spcAft>
                <a:spcPts val="1000"/>
              </a:spcAft>
              <a:buNone/>
            </a:pPr>
            <a:r>
              <a:rPr lang="en-US" dirty="0">
                <a:solidFill>
                  <a:schemeClr val="tx1"/>
                </a:solidFill>
                <a:latin typeface="Times New Roman" panose="02020603050405020304" pitchFamily="18" charset="0"/>
                <a:cs typeface="Times New Roman" panose="02020603050405020304" pitchFamily="18" charset="0"/>
              </a:rPr>
              <a:t>G</a:t>
            </a:r>
            <a:r>
              <a:rPr lang="en-US" b="0" i="0" dirty="0">
                <a:solidFill>
                  <a:schemeClr val="tx1"/>
                </a:solidFill>
                <a:effectLst/>
                <a:latin typeface="Times New Roman" panose="02020603050405020304" pitchFamily="18" charset="0"/>
                <a:cs typeface="Times New Roman" panose="02020603050405020304" pitchFamily="18" charset="0"/>
              </a:rPr>
              <a:t>ap analysis for a movie recommendation system involves comparing the current system's performance to the desired future state, identifying gaps or shortcomings, prioritizing improvements, creating an action plan to address these gaps, implementing changes, monitoring progress, and continuously adjusting to improve the system's accuracy, personalization, and overall user experience.</a:t>
            </a:r>
            <a:endParaRPr lang="en-IN" b="1" i="0" dirty="0">
              <a:solidFill>
                <a:schemeClr val="tx1"/>
              </a:solidFill>
              <a:effectLst/>
              <a:latin typeface="Times New Roman" panose="02020603050405020304" pitchFamily="18" charset="0"/>
              <a:cs typeface="Times New Roman" panose="02020603050405020304" pitchFamily="18" charset="0"/>
            </a:endParaRPr>
          </a:p>
          <a:p>
            <a:pPr algn="l">
              <a:lnSpc>
                <a:spcPct val="100000"/>
              </a:lnSpc>
            </a:pPr>
            <a:r>
              <a:rPr lang="en-US" b="1" i="0" dirty="0">
                <a:solidFill>
                  <a:schemeClr val="tx1"/>
                </a:solidFill>
                <a:effectLst/>
                <a:latin typeface="Times New Roman" panose="02020603050405020304" pitchFamily="18" charset="0"/>
                <a:cs typeface="Times New Roman" panose="02020603050405020304" pitchFamily="18" charset="0"/>
              </a:rPr>
              <a:t>Identify the Current State:</a:t>
            </a:r>
            <a:endParaRPr lang="en-US" b="0" i="0" dirty="0">
              <a:solidFill>
                <a:schemeClr val="tx1"/>
              </a:solidFill>
              <a:effectLst/>
              <a:latin typeface="Times New Roman" panose="02020603050405020304" pitchFamily="18" charset="0"/>
              <a:cs typeface="Times New Roman" panose="02020603050405020304" pitchFamily="18" charset="0"/>
            </a:endParaRPr>
          </a:p>
          <a:p>
            <a:pPr algn="l">
              <a:lnSpc>
                <a:spcPct val="10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Collect data and information about the existing movie recommendation system.</a:t>
            </a:r>
          </a:p>
          <a:p>
            <a:pPr algn="l">
              <a:lnSpc>
                <a:spcPct val="10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Review user feedback, system performance metrics, and any available documentation.</a:t>
            </a:r>
          </a:p>
          <a:p>
            <a:pPr algn="l">
              <a:lnSpc>
                <a:spcPct val="100000"/>
              </a:lnSpc>
            </a:pPr>
            <a:r>
              <a:rPr lang="en-US" b="1" i="0" dirty="0">
                <a:solidFill>
                  <a:schemeClr val="tx1"/>
                </a:solidFill>
                <a:effectLst/>
                <a:latin typeface="Times New Roman" panose="02020603050405020304" pitchFamily="18" charset="0"/>
                <a:cs typeface="Times New Roman" panose="02020603050405020304" pitchFamily="18" charset="0"/>
              </a:rPr>
              <a:t>Identify the Desired Future State:</a:t>
            </a:r>
            <a:endParaRPr lang="en-US" b="0" i="0" dirty="0">
              <a:solidFill>
                <a:schemeClr val="tx1"/>
              </a:solidFill>
              <a:effectLst/>
              <a:latin typeface="Times New Roman" panose="02020603050405020304" pitchFamily="18" charset="0"/>
              <a:cs typeface="Times New Roman" panose="02020603050405020304" pitchFamily="18" charset="0"/>
            </a:endParaRPr>
          </a:p>
          <a:p>
            <a:pPr algn="l">
              <a:lnSpc>
                <a:spcPct val="10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Determine the ideal characteristics and performance metrics for the recommendation system.</a:t>
            </a:r>
          </a:p>
          <a:p>
            <a:pPr algn="l">
              <a:lnSpc>
                <a:spcPct val="10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Goals might include higher user satisfaction, increased user retention, and improved content relevance.</a:t>
            </a:r>
          </a:p>
          <a:p>
            <a:pPr algn="l">
              <a:lnSpc>
                <a:spcPct val="100000"/>
              </a:lnSpc>
              <a:buFont typeface="Arial" panose="020B0604020202020204" pitchFamily="34" charset="0"/>
              <a:buChar char="•"/>
            </a:pPr>
            <a:endParaRPr lang="en-US" b="0" i="0" dirty="0">
              <a:solidFill>
                <a:schemeClr val="tx1"/>
              </a:solidFill>
              <a:effectLst/>
              <a:latin typeface="Times New Roman" panose="02020603050405020304" pitchFamily="18" charset="0"/>
              <a:cs typeface="Times New Roman" panose="02020603050405020304" pitchFamily="18" charset="0"/>
            </a:endParaRPr>
          </a:p>
          <a:p>
            <a:pPr marL="0" lvl="0" indent="0" algn="just">
              <a:lnSpc>
                <a:spcPct val="100000"/>
              </a:lnSpc>
              <a:spcAft>
                <a:spcPts val="1000"/>
              </a:spcAft>
              <a:buNone/>
            </a:pPr>
            <a:endParaRPr lang="en-US" b="0" i="0" dirty="0">
              <a:solidFill>
                <a:schemeClr val="tx1"/>
              </a:solidFill>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5CE3372-0888-496B-8E7D-38CB3E7DC8ED}"/>
              </a:ext>
            </a:extLst>
          </p:cNvPr>
          <p:cNvSpPr>
            <a:spLocks noGrp="1"/>
          </p:cNvSpPr>
          <p:nvPr>
            <p:ph type="dt" sz="half" idx="10"/>
          </p:nvPr>
        </p:nvSpPr>
        <p:spPr/>
        <p:txBody>
          <a:bodyPr/>
          <a:lstStyle/>
          <a:p>
            <a:fld id="{BD41A274-0E63-4903-906C-1B379B7396F0}" type="datetime1">
              <a:rPr lang="en-IN" smtClean="0"/>
              <a:t>29-07-2024</a:t>
            </a:fld>
            <a:endParaRPr lang="en-IN"/>
          </a:p>
        </p:txBody>
      </p:sp>
      <p:sp>
        <p:nvSpPr>
          <p:cNvPr id="5" name="Footer Placeholder 4">
            <a:extLst>
              <a:ext uri="{FF2B5EF4-FFF2-40B4-BE49-F238E27FC236}">
                <a16:creationId xmlns:a16="http://schemas.microsoft.com/office/drawing/2014/main" id="{4F632D7F-4C41-40AB-94FE-C75F6110BED0}"/>
              </a:ext>
            </a:extLst>
          </p:cNvPr>
          <p:cNvSpPr>
            <a:spLocks noGrp="1"/>
          </p:cNvSpPr>
          <p:nvPr>
            <p:ph type="ftr" sz="quarter" idx="11"/>
          </p:nvPr>
        </p:nvSpPr>
        <p:spPr/>
        <p:txBody>
          <a:bodyPr/>
          <a:lstStyle/>
          <a:p>
            <a:r>
              <a:rPr lang="en-US"/>
              <a:t>ViMEET</a:t>
            </a:r>
            <a:endParaRPr lang="en-IN"/>
          </a:p>
        </p:txBody>
      </p:sp>
      <p:sp>
        <p:nvSpPr>
          <p:cNvPr id="6" name="Slide Number Placeholder 5">
            <a:extLst>
              <a:ext uri="{FF2B5EF4-FFF2-40B4-BE49-F238E27FC236}">
                <a16:creationId xmlns:a16="http://schemas.microsoft.com/office/drawing/2014/main" id="{5B783961-EE69-4BDD-BD1F-42A290C1B63B}"/>
              </a:ext>
            </a:extLst>
          </p:cNvPr>
          <p:cNvSpPr>
            <a:spLocks noGrp="1"/>
          </p:cNvSpPr>
          <p:nvPr>
            <p:ph type="sldNum" sz="quarter" idx="12"/>
          </p:nvPr>
        </p:nvSpPr>
        <p:spPr/>
        <p:txBody>
          <a:bodyPr/>
          <a:lstStyle/>
          <a:p>
            <a:fld id="{85054BDF-0843-4E9A-B15A-CE27D2942E7E}" type="slidenum">
              <a:rPr lang="en-IN" smtClean="0"/>
              <a:t>10</a:t>
            </a:fld>
            <a:endParaRPr lang="en-IN"/>
          </a:p>
        </p:txBody>
      </p:sp>
    </p:spTree>
    <p:extLst>
      <p:ext uri="{BB962C8B-B14F-4D97-AF65-F5344CB8AC3E}">
        <p14:creationId xmlns:p14="http://schemas.microsoft.com/office/powerpoint/2010/main" val="510543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481F6-3EF5-4E62-877A-8B4D201874A4}"/>
              </a:ext>
            </a:extLst>
          </p:cNvPr>
          <p:cNvSpPr>
            <a:spLocks noGrp="1"/>
          </p:cNvSpPr>
          <p:nvPr>
            <p:ph type="dt" sz="half" idx="10"/>
          </p:nvPr>
        </p:nvSpPr>
        <p:spPr/>
        <p:txBody>
          <a:bodyPr/>
          <a:lstStyle/>
          <a:p>
            <a:fld id="{C643364C-6CBD-4B1C-AF85-150DA26579A0}" type="datetime1">
              <a:rPr lang="en-IN" smtClean="0"/>
              <a:t>29-07-2024</a:t>
            </a:fld>
            <a:endParaRPr lang="en-IN"/>
          </a:p>
        </p:txBody>
      </p:sp>
      <p:sp>
        <p:nvSpPr>
          <p:cNvPr id="3" name="Footer Placeholder 2">
            <a:extLst>
              <a:ext uri="{FF2B5EF4-FFF2-40B4-BE49-F238E27FC236}">
                <a16:creationId xmlns:a16="http://schemas.microsoft.com/office/drawing/2014/main" id="{150F21A2-4E83-4C93-9ADF-1D63CA2F1B34}"/>
              </a:ext>
            </a:extLst>
          </p:cNvPr>
          <p:cNvSpPr>
            <a:spLocks noGrp="1"/>
          </p:cNvSpPr>
          <p:nvPr>
            <p:ph type="ftr" sz="quarter" idx="11"/>
          </p:nvPr>
        </p:nvSpPr>
        <p:spPr/>
        <p:txBody>
          <a:bodyPr/>
          <a:lstStyle/>
          <a:p>
            <a:r>
              <a:rPr lang="en-US"/>
              <a:t>ViMEET</a:t>
            </a:r>
            <a:endParaRPr lang="en-IN"/>
          </a:p>
        </p:txBody>
      </p:sp>
      <p:sp>
        <p:nvSpPr>
          <p:cNvPr id="4" name="Slide Number Placeholder 3">
            <a:extLst>
              <a:ext uri="{FF2B5EF4-FFF2-40B4-BE49-F238E27FC236}">
                <a16:creationId xmlns:a16="http://schemas.microsoft.com/office/drawing/2014/main" id="{56C34A1F-F015-4CE4-81AE-90DDB57F12DF}"/>
              </a:ext>
            </a:extLst>
          </p:cNvPr>
          <p:cNvSpPr>
            <a:spLocks noGrp="1"/>
          </p:cNvSpPr>
          <p:nvPr>
            <p:ph type="sldNum" sz="quarter" idx="12"/>
          </p:nvPr>
        </p:nvSpPr>
        <p:spPr/>
        <p:txBody>
          <a:bodyPr/>
          <a:lstStyle/>
          <a:p>
            <a:fld id="{85054BDF-0843-4E9A-B15A-CE27D2942E7E}" type="slidenum">
              <a:rPr lang="en-IN" smtClean="0"/>
              <a:t>11</a:t>
            </a:fld>
            <a:endParaRPr lang="en-IN"/>
          </a:p>
        </p:txBody>
      </p:sp>
      <p:sp>
        <p:nvSpPr>
          <p:cNvPr id="23" name="Rectangle 17">
            <a:extLst>
              <a:ext uri="{FF2B5EF4-FFF2-40B4-BE49-F238E27FC236}">
                <a16:creationId xmlns:a16="http://schemas.microsoft.com/office/drawing/2014/main" id="{50049053-77F7-473E-B67C-7A705D7A3E14}"/>
              </a:ext>
            </a:extLst>
          </p:cNvPr>
          <p:cNvSpPr>
            <a:spLocks noChangeArrowheads="1"/>
          </p:cNvSpPr>
          <p:nvPr/>
        </p:nvSpPr>
        <p:spPr bwMode="auto">
          <a:xfrm>
            <a:off x="2278467" y="22892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4" name="Rectangle 26">
            <a:extLst>
              <a:ext uri="{FF2B5EF4-FFF2-40B4-BE49-F238E27FC236}">
                <a16:creationId xmlns:a16="http://schemas.microsoft.com/office/drawing/2014/main" id="{E4021C7D-601F-4B93-8ADF-89690FAB808A}"/>
              </a:ext>
            </a:extLst>
          </p:cNvPr>
          <p:cNvSpPr>
            <a:spLocks noChangeArrowheads="1"/>
          </p:cNvSpPr>
          <p:nvPr/>
        </p:nvSpPr>
        <p:spPr bwMode="auto">
          <a:xfrm>
            <a:off x="2251035" y="27464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6" name="Rectangle 2">
            <a:extLst>
              <a:ext uri="{FF2B5EF4-FFF2-40B4-BE49-F238E27FC236}">
                <a16:creationId xmlns:a16="http://schemas.microsoft.com/office/drawing/2014/main" id="{F69E7A25-42CB-427A-9930-2C9295257E81}"/>
              </a:ext>
            </a:extLst>
          </p:cNvPr>
          <p:cNvSpPr>
            <a:spLocks noChangeArrowheads="1"/>
          </p:cNvSpPr>
          <p:nvPr/>
        </p:nvSpPr>
        <p:spPr bwMode="auto">
          <a:xfrm>
            <a:off x="4970082" y="1297623"/>
            <a:ext cx="916654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dirty="0"/>
          </a:p>
        </p:txBody>
      </p:sp>
      <p:sp>
        <p:nvSpPr>
          <p:cNvPr id="30" name="Content Placeholder 2">
            <a:extLst>
              <a:ext uri="{FF2B5EF4-FFF2-40B4-BE49-F238E27FC236}">
                <a16:creationId xmlns:a16="http://schemas.microsoft.com/office/drawing/2014/main" id="{6AC1991F-83C9-4129-8847-D12201B9528B}"/>
              </a:ext>
            </a:extLst>
          </p:cNvPr>
          <p:cNvSpPr txBox="1">
            <a:spLocks/>
          </p:cNvSpPr>
          <p:nvPr/>
        </p:nvSpPr>
        <p:spPr>
          <a:xfrm>
            <a:off x="905256" y="1637602"/>
            <a:ext cx="10307227" cy="2906966"/>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50000"/>
              </a:lnSpc>
            </a:pPr>
            <a:r>
              <a:rPr lang="en-IN" sz="8000" b="1" u="sng" dirty="0">
                <a:solidFill>
                  <a:srgbClr val="FF0000"/>
                </a:solidFill>
                <a:latin typeface="Times New Roman" panose="02020603050405020304" pitchFamily="18" charset="0"/>
                <a:ea typeface="Times New Roman" panose="02020603050405020304" pitchFamily="18" charset="0"/>
              </a:rPr>
              <a:t>Proposed System</a:t>
            </a:r>
            <a:endParaRPr lang="en-IN" sz="8000" u="sng" dirty="0">
              <a:solidFill>
                <a:srgbClr val="FF0000"/>
              </a:solidFill>
              <a:latin typeface="Times New Roman" panose="02020603050405020304" pitchFamily="18" charset="0"/>
              <a:ea typeface="Times New Roman" panose="02020603050405020304" pitchFamily="18" charset="0"/>
            </a:endParaRPr>
          </a:p>
          <a:p>
            <a:pPr marL="0" indent="0">
              <a:lnSpc>
                <a:spcPct val="115000"/>
              </a:lnSpc>
              <a:buFont typeface="Calibri" panose="020F0502020204030204" pitchFamily="34" charset="0"/>
              <a:buNone/>
            </a:pPr>
            <a:endParaRPr lang="en-IN" sz="3600" dirty="0">
              <a:solidFill>
                <a:srgbClr val="FF0000"/>
              </a:solidFill>
              <a:latin typeface="Times New Roman" panose="02020603050405020304" pitchFamily="18" charset="0"/>
              <a:cs typeface="Times New Roman" panose="02020603050405020304" pitchFamily="18" charset="0"/>
            </a:endParaRPr>
          </a:p>
          <a:p>
            <a:pPr marL="457200" indent="-457200">
              <a:buFont typeface="+mj-lt"/>
              <a:buAutoNum type="alphaLcPeriod"/>
            </a:pPr>
            <a:endParaRPr lang="en-IN" dirty="0"/>
          </a:p>
          <a:p>
            <a:endParaRPr lang="en-IN" dirty="0"/>
          </a:p>
        </p:txBody>
      </p:sp>
    </p:spTree>
    <p:extLst>
      <p:ext uri="{BB962C8B-B14F-4D97-AF65-F5344CB8AC3E}">
        <p14:creationId xmlns:p14="http://schemas.microsoft.com/office/powerpoint/2010/main" val="3305854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481F6-3EF5-4E62-877A-8B4D201874A4}"/>
              </a:ext>
            </a:extLst>
          </p:cNvPr>
          <p:cNvSpPr>
            <a:spLocks noGrp="1"/>
          </p:cNvSpPr>
          <p:nvPr>
            <p:ph type="dt" sz="half" idx="10"/>
          </p:nvPr>
        </p:nvSpPr>
        <p:spPr/>
        <p:txBody>
          <a:bodyPr/>
          <a:lstStyle/>
          <a:p>
            <a:fld id="{D45B46C9-2B11-4DC9-A45F-3D81CE32B752}" type="datetime1">
              <a:rPr lang="en-IN" smtClean="0"/>
              <a:t>29-07-2024</a:t>
            </a:fld>
            <a:endParaRPr lang="en-IN"/>
          </a:p>
        </p:txBody>
      </p:sp>
      <p:sp>
        <p:nvSpPr>
          <p:cNvPr id="3" name="Footer Placeholder 2">
            <a:extLst>
              <a:ext uri="{FF2B5EF4-FFF2-40B4-BE49-F238E27FC236}">
                <a16:creationId xmlns:a16="http://schemas.microsoft.com/office/drawing/2014/main" id="{150F21A2-4E83-4C93-9ADF-1D63CA2F1B34}"/>
              </a:ext>
            </a:extLst>
          </p:cNvPr>
          <p:cNvSpPr>
            <a:spLocks noGrp="1"/>
          </p:cNvSpPr>
          <p:nvPr>
            <p:ph type="ftr" sz="quarter" idx="11"/>
          </p:nvPr>
        </p:nvSpPr>
        <p:spPr/>
        <p:txBody>
          <a:bodyPr/>
          <a:lstStyle/>
          <a:p>
            <a:r>
              <a:rPr lang="en-US"/>
              <a:t>ViMEET</a:t>
            </a:r>
            <a:endParaRPr lang="en-IN"/>
          </a:p>
        </p:txBody>
      </p:sp>
      <p:sp>
        <p:nvSpPr>
          <p:cNvPr id="4" name="Slide Number Placeholder 3">
            <a:extLst>
              <a:ext uri="{FF2B5EF4-FFF2-40B4-BE49-F238E27FC236}">
                <a16:creationId xmlns:a16="http://schemas.microsoft.com/office/drawing/2014/main" id="{56C34A1F-F015-4CE4-81AE-90DDB57F12DF}"/>
              </a:ext>
            </a:extLst>
          </p:cNvPr>
          <p:cNvSpPr>
            <a:spLocks noGrp="1"/>
          </p:cNvSpPr>
          <p:nvPr>
            <p:ph type="sldNum" sz="quarter" idx="12"/>
          </p:nvPr>
        </p:nvSpPr>
        <p:spPr/>
        <p:txBody>
          <a:bodyPr/>
          <a:lstStyle/>
          <a:p>
            <a:fld id="{85054BDF-0843-4E9A-B15A-CE27D2942E7E}" type="slidenum">
              <a:rPr lang="en-IN" smtClean="0"/>
              <a:t>12</a:t>
            </a:fld>
            <a:endParaRPr lang="en-IN"/>
          </a:p>
        </p:txBody>
      </p:sp>
      <p:sp>
        <p:nvSpPr>
          <p:cNvPr id="23" name="Rectangle 17">
            <a:extLst>
              <a:ext uri="{FF2B5EF4-FFF2-40B4-BE49-F238E27FC236}">
                <a16:creationId xmlns:a16="http://schemas.microsoft.com/office/drawing/2014/main" id="{50049053-77F7-473E-B67C-7A705D7A3E14}"/>
              </a:ext>
            </a:extLst>
          </p:cNvPr>
          <p:cNvSpPr>
            <a:spLocks noChangeArrowheads="1"/>
          </p:cNvSpPr>
          <p:nvPr/>
        </p:nvSpPr>
        <p:spPr bwMode="auto">
          <a:xfrm>
            <a:off x="2278467" y="22892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6" name="Rectangle 2">
            <a:extLst>
              <a:ext uri="{FF2B5EF4-FFF2-40B4-BE49-F238E27FC236}">
                <a16:creationId xmlns:a16="http://schemas.microsoft.com/office/drawing/2014/main" id="{F69E7A25-42CB-427A-9930-2C9295257E81}"/>
              </a:ext>
            </a:extLst>
          </p:cNvPr>
          <p:cNvSpPr>
            <a:spLocks noChangeArrowheads="1"/>
          </p:cNvSpPr>
          <p:nvPr/>
        </p:nvSpPr>
        <p:spPr bwMode="auto">
          <a:xfrm>
            <a:off x="4970082" y="1297623"/>
            <a:ext cx="916654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dirty="0"/>
          </a:p>
        </p:txBody>
      </p:sp>
      <p:sp>
        <p:nvSpPr>
          <p:cNvPr id="30" name="Content Placeholder 2">
            <a:extLst>
              <a:ext uri="{FF2B5EF4-FFF2-40B4-BE49-F238E27FC236}">
                <a16:creationId xmlns:a16="http://schemas.microsoft.com/office/drawing/2014/main" id="{6AC1991F-83C9-4129-8847-D12201B9528B}"/>
              </a:ext>
            </a:extLst>
          </p:cNvPr>
          <p:cNvSpPr txBox="1">
            <a:spLocks/>
          </p:cNvSpPr>
          <p:nvPr/>
        </p:nvSpPr>
        <p:spPr>
          <a:xfrm>
            <a:off x="-265176" y="341751"/>
            <a:ext cx="5330952" cy="1145941"/>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50000"/>
              </a:lnSpc>
            </a:pPr>
            <a:r>
              <a:rPr lang="en-IN" sz="2800" b="1" u="sng" dirty="0">
                <a:solidFill>
                  <a:srgbClr val="FF0000"/>
                </a:solidFill>
                <a:latin typeface="Times New Roman" panose="02020603050405020304" pitchFamily="18" charset="0"/>
                <a:ea typeface="Times New Roman" panose="02020603050405020304" pitchFamily="18" charset="0"/>
              </a:rPr>
              <a:t>Proposed System Design</a:t>
            </a:r>
            <a:endParaRPr lang="en-IN" sz="2800" u="sng" dirty="0">
              <a:solidFill>
                <a:srgbClr val="FF0000"/>
              </a:solidFill>
              <a:latin typeface="Times New Roman" panose="02020603050405020304" pitchFamily="18" charset="0"/>
              <a:ea typeface="Times New Roman" panose="02020603050405020304" pitchFamily="18" charset="0"/>
            </a:endParaRPr>
          </a:p>
          <a:p>
            <a:pPr marL="0" indent="0">
              <a:lnSpc>
                <a:spcPct val="115000"/>
              </a:lnSpc>
              <a:buFont typeface="Calibri" panose="020F0502020204030204" pitchFamily="34" charset="0"/>
              <a:buNone/>
            </a:pPr>
            <a:endParaRPr lang="en-IN" sz="3600" dirty="0">
              <a:solidFill>
                <a:srgbClr val="FF0000"/>
              </a:solidFill>
              <a:latin typeface="Times New Roman" panose="02020603050405020304" pitchFamily="18" charset="0"/>
              <a:cs typeface="Times New Roman" panose="02020603050405020304" pitchFamily="18" charset="0"/>
            </a:endParaRPr>
          </a:p>
          <a:p>
            <a:pPr marL="457200" indent="-457200">
              <a:buFont typeface="+mj-lt"/>
              <a:buAutoNum type="alphaLcPeriod"/>
            </a:pPr>
            <a:endParaRPr lang="en-IN" dirty="0"/>
          </a:p>
          <a:p>
            <a:endParaRPr lang="en-IN" dirty="0"/>
          </a:p>
        </p:txBody>
      </p:sp>
      <p:sp>
        <p:nvSpPr>
          <p:cNvPr id="5" name="Rectangle 4">
            <a:extLst>
              <a:ext uri="{FF2B5EF4-FFF2-40B4-BE49-F238E27FC236}">
                <a16:creationId xmlns:a16="http://schemas.microsoft.com/office/drawing/2014/main" id="{68598F05-CF11-C024-4CC4-67A50A7B3381}"/>
              </a:ext>
            </a:extLst>
          </p:cNvPr>
          <p:cNvSpPr/>
          <p:nvPr/>
        </p:nvSpPr>
        <p:spPr>
          <a:xfrm>
            <a:off x="8374467" y="3474380"/>
            <a:ext cx="1815443" cy="53834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ea typeface="Calibri" panose="020F0502020204030204" pitchFamily="34" charset="0"/>
                <a:cs typeface="Mangal" panose="02040503050203030202" pitchFamily="18" charset="0"/>
              </a:rPr>
              <a:t>Recommendation Techniques</a:t>
            </a:r>
            <a:endParaRPr lang="en-IN" sz="1100" dirty="0">
              <a:effectLst/>
              <a:ea typeface="Calibri" panose="020F0502020204030204" pitchFamily="34" charset="0"/>
              <a:cs typeface="Mangal" panose="02040503050203030202" pitchFamily="18" charset="0"/>
            </a:endParaRPr>
          </a:p>
        </p:txBody>
      </p:sp>
      <p:sp>
        <p:nvSpPr>
          <p:cNvPr id="6" name="Rectangle 5">
            <a:extLst>
              <a:ext uri="{FF2B5EF4-FFF2-40B4-BE49-F238E27FC236}">
                <a16:creationId xmlns:a16="http://schemas.microsoft.com/office/drawing/2014/main" id="{C7C3AFE4-DF24-8A52-F4EC-6DCE99118542}"/>
              </a:ext>
            </a:extLst>
          </p:cNvPr>
          <p:cNvSpPr/>
          <p:nvPr/>
        </p:nvSpPr>
        <p:spPr>
          <a:xfrm>
            <a:off x="8374467" y="2173363"/>
            <a:ext cx="1815442" cy="59234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effectLst/>
                <a:ea typeface="Calibri" panose="020F0502020204030204" pitchFamily="34" charset="0"/>
                <a:cs typeface="Mangal" panose="02040503050203030202" pitchFamily="18" charset="0"/>
              </a:rPr>
              <a:t>Data collection and preprocessing</a:t>
            </a:r>
            <a:endParaRPr lang="en-IN" sz="1100" dirty="0">
              <a:effectLst/>
              <a:ea typeface="Calibri" panose="020F0502020204030204" pitchFamily="34" charset="0"/>
              <a:cs typeface="Mangal" panose="02040503050203030202" pitchFamily="18" charset="0"/>
            </a:endParaRPr>
          </a:p>
        </p:txBody>
      </p:sp>
      <p:sp>
        <p:nvSpPr>
          <p:cNvPr id="7" name="Rectangle 6">
            <a:extLst>
              <a:ext uri="{FF2B5EF4-FFF2-40B4-BE49-F238E27FC236}">
                <a16:creationId xmlns:a16="http://schemas.microsoft.com/office/drawing/2014/main" id="{295D5890-F9FF-26E3-AE5A-D6CD0211B2DA}"/>
              </a:ext>
            </a:extLst>
          </p:cNvPr>
          <p:cNvSpPr/>
          <p:nvPr/>
        </p:nvSpPr>
        <p:spPr>
          <a:xfrm>
            <a:off x="8374468" y="4721401"/>
            <a:ext cx="1815441" cy="53834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dirty="0">
                <a:latin typeface="Times New Roman" panose="02020603050405020304" pitchFamily="18" charset="0"/>
                <a:ea typeface="Calibri" panose="020F0502020204030204" pitchFamily="34" charset="0"/>
                <a:cs typeface="Mangal" panose="02040503050203030202" pitchFamily="18" charset="0"/>
              </a:rPr>
              <a:t>V</a:t>
            </a:r>
            <a:r>
              <a:rPr lang="en-IN" sz="1200" dirty="0" err="1">
                <a:latin typeface="Times New Roman" panose="02020603050405020304" pitchFamily="18" charset="0"/>
                <a:ea typeface="Calibri" panose="020F0502020204030204" pitchFamily="34" charset="0"/>
                <a:cs typeface="Mangal" panose="02040503050203030202" pitchFamily="18" charset="0"/>
              </a:rPr>
              <a:t>alidation</a:t>
            </a:r>
            <a:endParaRPr lang="en-IN" sz="1100" dirty="0">
              <a:effectLst/>
              <a:ea typeface="Calibri" panose="020F0502020204030204" pitchFamily="34" charset="0"/>
              <a:cs typeface="Mangal" panose="02040503050203030202" pitchFamily="18" charset="0"/>
            </a:endParaRPr>
          </a:p>
        </p:txBody>
      </p:sp>
      <p:sp>
        <p:nvSpPr>
          <p:cNvPr id="8" name="Flowchart: Magnetic Disk 7">
            <a:extLst>
              <a:ext uri="{FF2B5EF4-FFF2-40B4-BE49-F238E27FC236}">
                <a16:creationId xmlns:a16="http://schemas.microsoft.com/office/drawing/2014/main" id="{9AFAF83E-9F66-BDF8-767A-8C4B001A261C}"/>
              </a:ext>
            </a:extLst>
          </p:cNvPr>
          <p:cNvSpPr/>
          <p:nvPr/>
        </p:nvSpPr>
        <p:spPr>
          <a:xfrm>
            <a:off x="5552248" y="2270019"/>
            <a:ext cx="1087502" cy="495685"/>
          </a:xfrm>
          <a:prstGeom prst="flowChartMagneticDisk">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dirty="0">
                <a:effectLst/>
                <a:latin typeface="Times New Roman" panose="02020603050405020304" pitchFamily="18" charset="0"/>
                <a:ea typeface="Calibri" panose="020F0502020204030204" pitchFamily="34" charset="0"/>
                <a:cs typeface="Mangal" panose="02040503050203030202" pitchFamily="18" charset="0"/>
              </a:rPr>
              <a:t>Data</a:t>
            </a:r>
            <a:endParaRPr lang="en-IN" sz="1100" dirty="0">
              <a:effectLst/>
              <a:ea typeface="Calibri" panose="020F0502020204030204" pitchFamily="34" charset="0"/>
              <a:cs typeface="Mangal" panose="02040503050203030202" pitchFamily="18" charset="0"/>
            </a:endParaRPr>
          </a:p>
        </p:txBody>
      </p:sp>
      <p:sp>
        <p:nvSpPr>
          <p:cNvPr id="9" name="Rectangle 8">
            <a:extLst>
              <a:ext uri="{FF2B5EF4-FFF2-40B4-BE49-F238E27FC236}">
                <a16:creationId xmlns:a16="http://schemas.microsoft.com/office/drawing/2014/main" id="{97FA04C4-051E-BB90-F103-3CF15CF719AE}"/>
              </a:ext>
            </a:extLst>
          </p:cNvPr>
          <p:cNvSpPr/>
          <p:nvPr/>
        </p:nvSpPr>
        <p:spPr>
          <a:xfrm>
            <a:off x="2346310" y="2345065"/>
            <a:ext cx="1087502" cy="42063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dirty="0">
                <a:effectLst/>
                <a:latin typeface="Times New Roman" panose="02020603050405020304" pitchFamily="18" charset="0"/>
                <a:ea typeface="Calibri" panose="020F0502020204030204" pitchFamily="34" charset="0"/>
                <a:cs typeface="Mangal" panose="02040503050203030202" pitchFamily="18" charset="0"/>
              </a:rPr>
              <a:t>User</a:t>
            </a:r>
            <a:endParaRPr lang="en-IN" sz="1100" dirty="0">
              <a:effectLst/>
              <a:ea typeface="Calibri" panose="020F0502020204030204" pitchFamily="34" charset="0"/>
              <a:cs typeface="Mangal" panose="02040503050203030202" pitchFamily="18" charset="0"/>
            </a:endParaRPr>
          </a:p>
        </p:txBody>
      </p:sp>
      <p:sp>
        <p:nvSpPr>
          <p:cNvPr id="44" name="Rectangle 43">
            <a:extLst>
              <a:ext uri="{FF2B5EF4-FFF2-40B4-BE49-F238E27FC236}">
                <a16:creationId xmlns:a16="http://schemas.microsoft.com/office/drawing/2014/main" id="{D7E8A76B-3047-1AC0-D9F8-89782B0D4654}"/>
              </a:ext>
            </a:extLst>
          </p:cNvPr>
          <p:cNvSpPr/>
          <p:nvPr/>
        </p:nvSpPr>
        <p:spPr>
          <a:xfrm>
            <a:off x="5188279" y="4740643"/>
            <a:ext cx="1815441" cy="53834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dirty="0">
                <a:latin typeface="Times New Roman" panose="02020603050405020304" pitchFamily="18" charset="0"/>
                <a:ea typeface="Calibri" panose="020F0502020204030204" pitchFamily="34" charset="0"/>
                <a:cs typeface="Mangal" panose="02040503050203030202" pitchFamily="18" charset="0"/>
              </a:rPr>
              <a:t>Evaluation</a:t>
            </a:r>
            <a:endParaRPr lang="en-IN" sz="1100" dirty="0">
              <a:effectLst/>
              <a:ea typeface="Calibri" panose="020F0502020204030204" pitchFamily="34" charset="0"/>
              <a:cs typeface="Mangal" panose="02040503050203030202" pitchFamily="18" charset="0"/>
            </a:endParaRPr>
          </a:p>
        </p:txBody>
      </p:sp>
      <p:sp>
        <p:nvSpPr>
          <p:cNvPr id="45" name="Rectangle 44">
            <a:extLst>
              <a:ext uri="{FF2B5EF4-FFF2-40B4-BE49-F238E27FC236}">
                <a16:creationId xmlns:a16="http://schemas.microsoft.com/office/drawing/2014/main" id="{87DBD45E-DFB4-537F-F31E-1C149F1255F5}"/>
              </a:ext>
            </a:extLst>
          </p:cNvPr>
          <p:cNvSpPr/>
          <p:nvPr/>
        </p:nvSpPr>
        <p:spPr>
          <a:xfrm>
            <a:off x="2047392" y="4721400"/>
            <a:ext cx="1815441" cy="53834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dirty="0">
                <a:latin typeface="Times New Roman" panose="02020603050405020304" pitchFamily="18" charset="0"/>
                <a:ea typeface="Calibri" panose="020F0502020204030204" pitchFamily="34" charset="0"/>
                <a:cs typeface="Mangal" panose="02040503050203030202" pitchFamily="18" charset="0"/>
              </a:rPr>
              <a:t>Result</a:t>
            </a:r>
            <a:endParaRPr lang="en-IN" sz="1100" dirty="0">
              <a:effectLst/>
              <a:ea typeface="Calibri" panose="020F0502020204030204" pitchFamily="34" charset="0"/>
              <a:cs typeface="Mangal" panose="02040503050203030202" pitchFamily="18" charset="0"/>
            </a:endParaRPr>
          </a:p>
        </p:txBody>
      </p:sp>
      <p:cxnSp>
        <p:nvCxnSpPr>
          <p:cNvPr id="47" name="Straight Arrow Connector 46">
            <a:extLst>
              <a:ext uri="{FF2B5EF4-FFF2-40B4-BE49-F238E27FC236}">
                <a16:creationId xmlns:a16="http://schemas.microsoft.com/office/drawing/2014/main" id="{1DFB8872-2B4D-B071-3738-C628240C1406}"/>
              </a:ext>
            </a:extLst>
          </p:cNvPr>
          <p:cNvCxnSpPr>
            <a:cxnSpLocks/>
          </p:cNvCxnSpPr>
          <p:nvPr/>
        </p:nvCxnSpPr>
        <p:spPr>
          <a:xfrm>
            <a:off x="3458158" y="2555384"/>
            <a:ext cx="2000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2B50BD89-6271-EE65-C84B-241330DADB62}"/>
              </a:ext>
            </a:extLst>
          </p:cNvPr>
          <p:cNvCxnSpPr>
            <a:cxnSpLocks/>
          </p:cNvCxnSpPr>
          <p:nvPr/>
        </p:nvCxnSpPr>
        <p:spPr>
          <a:xfrm>
            <a:off x="6733590" y="2544196"/>
            <a:ext cx="1561324" cy="111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D1D214A0-3B55-03C2-50F0-1B48A097668E}"/>
              </a:ext>
            </a:extLst>
          </p:cNvPr>
          <p:cNvCxnSpPr>
            <a:cxnSpLocks/>
          </p:cNvCxnSpPr>
          <p:nvPr/>
        </p:nvCxnSpPr>
        <p:spPr>
          <a:xfrm flipH="1">
            <a:off x="7083273" y="5009815"/>
            <a:ext cx="12911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12BC06C8-72B4-7047-6DDF-9ABB8FAEA9B6}"/>
              </a:ext>
            </a:extLst>
          </p:cNvPr>
          <p:cNvCxnSpPr>
            <a:cxnSpLocks/>
          </p:cNvCxnSpPr>
          <p:nvPr/>
        </p:nvCxnSpPr>
        <p:spPr>
          <a:xfrm flipH="1">
            <a:off x="3897085" y="5009815"/>
            <a:ext cx="12911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4C8DE314-CDDD-5EC7-4473-D85F50FCDDC4}"/>
              </a:ext>
            </a:extLst>
          </p:cNvPr>
          <p:cNvCxnSpPr>
            <a:cxnSpLocks/>
          </p:cNvCxnSpPr>
          <p:nvPr/>
        </p:nvCxnSpPr>
        <p:spPr>
          <a:xfrm flipV="1">
            <a:off x="2792963" y="2821507"/>
            <a:ext cx="0" cy="18429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9FD1ABE5-223C-0345-D16C-73C3B1D48838}"/>
              </a:ext>
            </a:extLst>
          </p:cNvPr>
          <p:cNvCxnSpPr>
            <a:cxnSpLocks/>
          </p:cNvCxnSpPr>
          <p:nvPr/>
        </p:nvCxnSpPr>
        <p:spPr>
          <a:xfrm>
            <a:off x="9261756" y="2821507"/>
            <a:ext cx="0" cy="6074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CB8D1246-D228-FE3D-3633-0C4A3639E6FF}"/>
              </a:ext>
            </a:extLst>
          </p:cNvPr>
          <p:cNvCxnSpPr>
            <a:cxnSpLocks/>
          </p:cNvCxnSpPr>
          <p:nvPr/>
        </p:nvCxnSpPr>
        <p:spPr>
          <a:xfrm>
            <a:off x="9261756" y="4056950"/>
            <a:ext cx="0" cy="6074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14719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76A05-9801-48AD-9E91-10E524F07677}"/>
              </a:ext>
            </a:extLst>
          </p:cNvPr>
          <p:cNvSpPr>
            <a:spLocks noGrp="1"/>
          </p:cNvSpPr>
          <p:nvPr>
            <p:ph type="title"/>
          </p:nvPr>
        </p:nvSpPr>
        <p:spPr/>
        <p:txBody>
          <a:bodyPr/>
          <a:lstStyle/>
          <a:p>
            <a:r>
              <a:rPr lang="en-US" sz="4000" b="1" dirty="0">
                <a:latin typeface="Times New Roman" panose="02020603050405020304" pitchFamily="18" charset="0"/>
                <a:cs typeface="Mangal" panose="02040503050203030202" pitchFamily="18" charset="0"/>
              </a:rPr>
              <a:t>Scope of Proposed Research</a:t>
            </a:r>
            <a:endParaRPr lang="en-IN" dirty="0"/>
          </a:p>
        </p:txBody>
      </p:sp>
      <p:sp>
        <p:nvSpPr>
          <p:cNvPr id="3" name="Content Placeholder 2">
            <a:extLst>
              <a:ext uri="{FF2B5EF4-FFF2-40B4-BE49-F238E27FC236}">
                <a16:creationId xmlns:a16="http://schemas.microsoft.com/office/drawing/2014/main" id="{5A6826ED-40D1-4471-A11B-3A85EDB6F2FB}"/>
              </a:ext>
            </a:extLst>
          </p:cNvPr>
          <p:cNvSpPr>
            <a:spLocks noGrp="1"/>
          </p:cNvSpPr>
          <p:nvPr>
            <p:ph idx="1"/>
          </p:nvPr>
        </p:nvSpPr>
        <p:spPr/>
        <p:txBody>
          <a:bodyPr>
            <a:noAutofit/>
          </a:bodyPr>
          <a:lstStyle/>
          <a:p>
            <a:pPr marL="342900" lvl="0" indent="-342900" algn="just">
              <a:lnSpc>
                <a:spcPct val="150000"/>
              </a:lnSpc>
              <a:spcAft>
                <a:spcPts val="1000"/>
              </a:spcAft>
              <a:buFont typeface="Symbol" panose="05050102010706020507" pitchFamily="18" charset="2"/>
              <a:buChar char=""/>
            </a:pPr>
            <a:r>
              <a:rPr lang="en-US" b="0" i="0" dirty="0">
                <a:solidFill>
                  <a:schemeClr val="tx1"/>
                </a:solidFill>
                <a:effectLst/>
                <a:latin typeface="Times New Roman" panose="02020603050405020304" pitchFamily="18" charset="0"/>
                <a:cs typeface="Times New Roman" panose="02020603050405020304" pitchFamily="18" charset="0"/>
              </a:rPr>
              <a:t>It aims to make movie recommendations better and more personalized for users.</a:t>
            </a:r>
          </a:p>
          <a:p>
            <a:pPr marL="342900" lvl="0" indent="-342900" algn="just">
              <a:lnSpc>
                <a:spcPct val="150000"/>
              </a:lnSpc>
              <a:spcAft>
                <a:spcPts val="1000"/>
              </a:spcAft>
              <a:buFont typeface="Symbol" panose="05050102010706020507" pitchFamily="18" charset="2"/>
              <a:buChar char=""/>
            </a:pPr>
            <a:r>
              <a:rPr lang="en-US" b="0" i="0" dirty="0">
                <a:solidFill>
                  <a:schemeClr val="tx1"/>
                </a:solidFill>
                <a:effectLst/>
                <a:latin typeface="Times New Roman" panose="02020603050405020304" pitchFamily="18" charset="0"/>
                <a:cs typeface="Times New Roman" panose="02020603050405020304" pitchFamily="18" charset="0"/>
              </a:rPr>
              <a:t>When recommendations are better, people tend to use apps and websites more, so it's good for businesses.</a:t>
            </a:r>
          </a:p>
          <a:p>
            <a:pPr marL="342900" lvl="0" indent="-342900" algn="just">
              <a:lnSpc>
                <a:spcPct val="150000"/>
              </a:lnSpc>
              <a:spcAft>
                <a:spcPts val="1000"/>
              </a:spcAft>
              <a:buFont typeface="Symbol" panose="05050102010706020507" pitchFamily="18" charset="2"/>
              <a:buChar char=""/>
            </a:pPr>
            <a:r>
              <a:rPr lang="en-US" b="0" i="0" dirty="0">
                <a:solidFill>
                  <a:schemeClr val="tx1"/>
                </a:solidFill>
                <a:effectLst/>
                <a:latin typeface="Times New Roman" panose="02020603050405020304" pitchFamily="18" charset="0"/>
                <a:cs typeface="Times New Roman" panose="02020603050405020304" pitchFamily="18" charset="0"/>
              </a:rPr>
              <a:t>These improvements can be used in many areas, not just movies, like suggesting products to buy or music to listen to.</a:t>
            </a:r>
            <a:endParaRPr lang="en-US" dirty="0">
              <a:solidFill>
                <a:schemeClr val="tx1"/>
              </a:solidFill>
              <a:latin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b="0" i="0" dirty="0">
                <a:solidFill>
                  <a:schemeClr val="tx1"/>
                </a:solidFill>
                <a:effectLst/>
                <a:latin typeface="Times New Roman" panose="02020603050405020304" pitchFamily="18" charset="0"/>
                <a:cs typeface="Times New Roman" panose="02020603050405020304" pitchFamily="18" charset="0"/>
              </a:rPr>
              <a:t>When recommendations are better, people tend to use apps and websites more, so it's good for businesses.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5CE3372-0888-496B-8E7D-38CB3E7DC8ED}"/>
              </a:ext>
            </a:extLst>
          </p:cNvPr>
          <p:cNvSpPr>
            <a:spLocks noGrp="1"/>
          </p:cNvSpPr>
          <p:nvPr>
            <p:ph type="dt" sz="half" idx="10"/>
          </p:nvPr>
        </p:nvSpPr>
        <p:spPr/>
        <p:txBody>
          <a:bodyPr/>
          <a:lstStyle/>
          <a:p>
            <a:fld id="{BD41A274-0E63-4903-906C-1B379B7396F0}" type="datetime1">
              <a:rPr lang="en-IN" smtClean="0"/>
              <a:t>29-07-2024</a:t>
            </a:fld>
            <a:endParaRPr lang="en-IN"/>
          </a:p>
        </p:txBody>
      </p:sp>
      <p:sp>
        <p:nvSpPr>
          <p:cNvPr id="5" name="Footer Placeholder 4">
            <a:extLst>
              <a:ext uri="{FF2B5EF4-FFF2-40B4-BE49-F238E27FC236}">
                <a16:creationId xmlns:a16="http://schemas.microsoft.com/office/drawing/2014/main" id="{4F632D7F-4C41-40AB-94FE-C75F6110BED0}"/>
              </a:ext>
            </a:extLst>
          </p:cNvPr>
          <p:cNvSpPr>
            <a:spLocks noGrp="1"/>
          </p:cNvSpPr>
          <p:nvPr>
            <p:ph type="ftr" sz="quarter" idx="11"/>
          </p:nvPr>
        </p:nvSpPr>
        <p:spPr/>
        <p:txBody>
          <a:bodyPr/>
          <a:lstStyle/>
          <a:p>
            <a:r>
              <a:rPr lang="en-US"/>
              <a:t>ViMEET</a:t>
            </a:r>
            <a:endParaRPr lang="en-IN"/>
          </a:p>
        </p:txBody>
      </p:sp>
      <p:sp>
        <p:nvSpPr>
          <p:cNvPr id="6" name="Slide Number Placeholder 5">
            <a:extLst>
              <a:ext uri="{FF2B5EF4-FFF2-40B4-BE49-F238E27FC236}">
                <a16:creationId xmlns:a16="http://schemas.microsoft.com/office/drawing/2014/main" id="{5B783961-EE69-4BDD-BD1F-42A290C1B63B}"/>
              </a:ext>
            </a:extLst>
          </p:cNvPr>
          <p:cNvSpPr>
            <a:spLocks noGrp="1"/>
          </p:cNvSpPr>
          <p:nvPr>
            <p:ph type="sldNum" sz="quarter" idx="12"/>
          </p:nvPr>
        </p:nvSpPr>
        <p:spPr/>
        <p:txBody>
          <a:bodyPr/>
          <a:lstStyle/>
          <a:p>
            <a:fld id="{85054BDF-0843-4E9A-B15A-CE27D2942E7E}" type="slidenum">
              <a:rPr lang="en-IN" smtClean="0"/>
              <a:t>13</a:t>
            </a:fld>
            <a:endParaRPr lang="en-IN"/>
          </a:p>
        </p:txBody>
      </p:sp>
    </p:spTree>
    <p:extLst>
      <p:ext uri="{BB962C8B-B14F-4D97-AF65-F5344CB8AC3E}">
        <p14:creationId xmlns:p14="http://schemas.microsoft.com/office/powerpoint/2010/main" val="1589914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76A05-9801-48AD-9E91-10E524F07677}"/>
              </a:ext>
            </a:extLst>
          </p:cNvPr>
          <p:cNvSpPr>
            <a:spLocks noGrp="1"/>
          </p:cNvSpPr>
          <p:nvPr>
            <p:ph type="title"/>
          </p:nvPr>
        </p:nvSpPr>
        <p:spPr/>
        <p:txBody>
          <a:bodyPr/>
          <a:lstStyle/>
          <a:p>
            <a:r>
              <a:rPr lang="en-US" sz="4000" b="1" dirty="0">
                <a:latin typeface="Times New Roman" panose="02020603050405020304" pitchFamily="18" charset="0"/>
                <a:cs typeface="Mangal" panose="02040503050203030202" pitchFamily="18" charset="0"/>
              </a:rPr>
              <a:t>Data Collection &amp; Analysis</a:t>
            </a:r>
            <a:endParaRPr lang="en-IN" dirty="0"/>
          </a:p>
        </p:txBody>
      </p:sp>
      <p:sp>
        <p:nvSpPr>
          <p:cNvPr id="3" name="Content Placeholder 2">
            <a:extLst>
              <a:ext uri="{FF2B5EF4-FFF2-40B4-BE49-F238E27FC236}">
                <a16:creationId xmlns:a16="http://schemas.microsoft.com/office/drawing/2014/main" id="{5A6826ED-40D1-4471-A11B-3A85EDB6F2FB}"/>
              </a:ext>
            </a:extLst>
          </p:cNvPr>
          <p:cNvSpPr>
            <a:spLocks noGrp="1"/>
          </p:cNvSpPr>
          <p:nvPr>
            <p:ph idx="1"/>
          </p:nvPr>
        </p:nvSpPr>
        <p:spPr/>
        <p:txBody>
          <a:bodyPr>
            <a:noAutofit/>
          </a:bodyPr>
          <a:lstStyle/>
          <a:p>
            <a:pPr marL="342900" lvl="0" indent="-342900" algn="just">
              <a:lnSpc>
                <a:spcPct val="150000"/>
              </a:lnSpc>
              <a:spcAft>
                <a:spcPts val="1000"/>
              </a:spcAft>
              <a:buFont typeface="Symbol" panose="05050102010706020507" pitchFamily="18" charset="2"/>
              <a:buChar char=""/>
            </a:pPr>
            <a:r>
              <a:rPr lang="en-US" dirty="0">
                <a:latin typeface="Times New Roman" panose="02020603050405020304" pitchFamily="18" charset="0"/>
                <a:cs typeface="Times New Roman" panose="02020603050405020304" pitchFamily="18" charset="0"/>
              </a:rPr>
              <a:t>In order to build an effective movie recommendation system, it is crucial to collect and analyze data from various sources. This includes user data such as viewing history, ratings, and reviews, as well as metadata such as genre, director, and actors. </a:t>
            </a:r>
          </a:p>
          <a:p>
            <a:pPr marL="342900" lvl="0" indent="-342900" algn="just">
              <a:lnSpc>
                <a:spcPct val="150000"/>
              </a:lnSpc>
              <a:spcAft>
                <a:spcPts val="1000"/>
              </a:spcAft>
              <a:buFont typeface="Symbol" panose="05050102010706020507" pitchFamily="18" charset="2"/>
              <a:buChar char=""/>
            </a:pPr>
            <a:r>
              <a:rPr lang="en-US" dirty="0">
                <a:latin typeface="Times New Roman" panose="02020603050405020304" pitchFamily="18" charset="0"/>
                <a:cs typeface="Times New Roman" panose="02020603050405020304" pitchFamily="18" charset="0"/>
              </a:rPr>
              <a:t>By analyzing this data, we can gain insights into user preferences and behavior, which can then be used to make personalized recommendations. </a:t>
            </a:r>
          </a:p>
          <a:p>
            <a:pPr marL="342900" lvl="0" indent="-342900" algn="just">
              <a:lnSpc>
                <a:spcPct val="150000"/>
              </a:lnSpc>
              <a:spcAft>
                <a:spcPts val="1000"/>
              </a:spcAft>
              <a:buFont typeface="Symbol" panose="05050102010706020507" pitchFamily="18" charset="2"/>
              <a:buChar char=""/>
            </a:pPr>
            <a:r>
              <a:rPr lang="en-US" dirty="0">
                <a:latin typeface="Times New Roman" panose="02020603050405020304" pitchFamily="18" charset="0"/>
                <a:cs typeface="Times New Roman" panose="02020603050405020304" pitchFamily="18" charset="0"/>
              </a:rPr>
              <a:t>Machine learning algorithms can be used to continuously analyze and improve the effectiveness of the recommendation system</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5CE3372-0888-496B-8E7D-38CB3E7DC8ED}"/>
              </a:ext>
            </a:extLst>
          </p:cNvPr>
          <p:cNvSpPr>
            <a:spLocks noGrp="1"/>
          </p:cNvSpPr>
          <p:nvPr>
            <p:ph type="dt" sz="half" idx="10"/>
          </p:nvPr>
        </p:nvSpPr>
        <p:spPr/>
        <p:txBody>
          <a:bodyPr/>
          <a:lstStyle/>
          <a:p>
            <a:fld id="{BD41A274-0E63-4903-906C-1B379B7396F0}" type="datetime1">
              <a:rPr lang="en-IN" smtClean="0"/>
              <a:t>29-07-2024</a:t>
            </a:fld>
            <a:endParaRPr lang="en-IN"/>
          </a:p>
        </p:txBody>
      </p:sp>
      <p:sp>
        <p:nvSpPr>
          <p:cNvPr id="5" name="Footer Placeholder 4">
            <a:extLst>
              <a:ext uri="{FF2B5EF4-FFF2-40B4-BE49-F238E27FC236}">
                <a16:creationId xmlns:a16="http://schemas.microsoft.com/office/drawing/2014/main" id="{4F632D7F-4C41-40AB-94FE-C75F6110BED0}"/>
              </a:ext>
            </a:extLst>
          </p:cNvPr>
          <p:cNvSpPr>
            <a:spLocks noGrp="1"/>
          </p:cNvSpPr>
          <p:nvPr>
            <p:ph type="ftr" sz="quarter" idx="11"/>
          </p:nvPr>
        </p:nvSpPr>
        <p:spPr/>
        <p:txBody>
          <a:bodyPr/>
          <a:lstStyle/>
          <a:p>
            <a:r>
              <a:rPr lang="en-US"/>
              <a:t>ViMEET</a:t>
            </a:r>
            <a:endParaRPr lang="en-IN"/>
          </a:p>
        </p:txBody>
      </p:sp>
      <p:sp>
        <p:nvSpPr>
          <p:cNvPr id="6" name="Slide Number Placeholder 5">
            <a:extLst>
              <a:ext uri="{FF2B5EF4-FFF2-40B4-BE49-F238E27FC236}">
                <a16:creationId xmlns:a16="http://schemas.microsoft.com/office/drawing/2014/main" id="{5B783961-EE69-4BDD-BD1F-42A290C1B63B}"/>
              </a:ext>
            </a:extLst>
          </p:cNvPr>
          <p:cNvSpPr>
            <a:spLocks noGrp="1"/>
          </p:cNvSpPr>
          <p:nvPr>
            <p:ph type="sldNum" sz="quarter" idx="12"/>
          </p:nvPr>
        </p:nvSpPr>
        <p:spPr/>
        <p:txBody>
          <a:bodyPr/>
          <a:lstStyle/>
          <a:p>
            <a:fld id="{85054BDF-0843-4E9A-B15A-CE27D2942E7E}" type="slidenum">
              <a:rPr lang="en-IN" smtClean="0"/>
              <a:t>14</a:t>
            </a:fld>
            <a:endParaRPr lang="en-IN"/>
          </a:p>
        </p:txBody>
      </p:sp>
    </p:spTree>
    <p:extLst>
      <p:ext uri="{BB962C8B-B14F-4D97-AF65-F5344CB8AC3E}">
        <p14:creationId xmlns:p14="http://schemas.microsoft.com/office/powerpoint/2010/main" val="1035517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1E670-46AE-4428-852A-F274F5D2FF8A}"/>
              </a:ext>
            </a:extLst>
          </p:cNvPr>
          <p:cNvSpPr>
            <a:spLocks noGrp="1"/>
          </p:cNvSpPr>
          <p:nvPr>
            <p:ph type="title"/>
          </p:nvPr>
        </p:nvSpPr>
        <p:spPr/>
        <p:txBody>
          <a:bodyPr>
            <a:normAutofit/>
          </a:bodyPr>
          <a:lstStyle/>
          <a:p>
            <a:r>
              <a:rPr lang="en-IN" sz="4000" b="1" dirty="0">
                <a:solidFill>
                  <a:srgbClr val="000000"/>
                </a:solidFill>
                <a:effectLst/>
                <a:latin typeface="Times New Roman" panose="02020603050405020304" pitchFamily="18" charset="0"/>
                <a:ea typeface="Rockwell" panose="02060603020205020403" pitchFamily="18" charset="0"/>
              </a:rPr>
              <a:t> Conclusion</a:t>
            </a:r>
            <a:endParaRPr lang="en-IN" sz="4000" dirty="0"/>
          </a:p>
        </p:txBody>
      </p:sp>
      <p:sp>
        <p:nvSpPr>
          <p:cNvPr id="3" name="Content Placeholder 2">
            <a:extLst>
              <a:ext uri="{FF2B5EF4-FFF2-40B4-BE49-F238E27FC236}">
                <a16:creationId xmlns:a16="http://schemas.microsoft.com/office/drawing/2014/main" id="{29985510-B315-4084-B526-CF977367BCD4}"/>
              </a:ext>
            </a:extLst>
          </p:cNvPr>
          <p:cNvSpPr>
            <a:spLocks noGrp="1"/>
          </p:cNvSpPr>
          <p:nvPr>
            <p:ph idx="1"/>
          </p:nvPr>
        </p:nvSpPr>
        <p:spPr>
          <a:xfrm>
            <a:off x="1097280" y="1964983"/>
            <a:ext cx="10461446" cy="4592418"/>
          </a:xfrm>
        </p:spPr>
        <p:txBody>
          <a:bodyPr>
            <a:noAutofit/>
          </a:bodyPr>
          <a:lstStyle/>
          <a:p>
            <a:pPr algn="just">
              <a:lnSpc>
                <a:spcPct val="100000"/>
              </a:lnSpc>
              <a:spcAft>
                <a:spcPts val="1000"/>
              </a:spcAf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 conclusion, movie recommendation systems are an important tool for helping users find movies they will enjoy. However, traditional recommendation systems have limitations that can be overcome with data science. </a:t>
            </a:r>
          </a:p>
          <a:p>
            <a:pPr algn="just">
              <a:lnSpc>
                <a:spcPct val="100000"/>
              </a:lnSpc>
              <a:spcAft>
                <a:spcPts val="1000"/>
              </a:spcAf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By using data collection and analysis, we can build more effective recommendation systems that take into account a wider range of factors, such as user behavior and preferences. This will lead to better recommendations and a more satisfying movie-watching experience.</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C42593A-322E-4AB1-8F6F-BFB1448B0A86}"/>
              </a:ext>
            </a:extLst>
          </p:cNvPr>
          <p:cNvSpPr>
            <a:spLocks noGrp="1"/>
          </p:cNvSpPr>
          <p:nvPr>
            <p:ph type="dt" sz="half" idx="10"/>
          </p:nvPr>
        </p:nvSpPr>
        <p:spPr/>
        <p:txBody>
          <a:bodyPr/>
          <a:lstStyle/>
          <a:p>
            <a:fld id="{AB736F85-9CD9-45CC-9946-39FCC15310D9}" type="datetime1">
              <a:rPr lang="en-IN" smtClean="0"/>
              <a:t>29-07-2024</a:t>
            </a:fld>
            <a:endParaRPr lang="en-IN"/>
          </a:p>
        </p:txBody>
      </p:sp>
      <p:sp>
        <p:nvSpPr>
          <p:cNvPr id="5" name="Footer Placeholder 4">
            <a:extLst>
              <a:ext uri="{FF2B5EF4-FFF2-40B4-BE49-F238E27FC236}">
                <a16:creationId xmlns:a16="http://schemas.microsoft.com/office/drawing/2014/main" id="{DF283954-B691-4774-841C-4338F4085B8F}"/>
              </a:ext>
            </a:extLst>
          </p:cNvPr>
          <p:cNvSpPr>
            <a:spLocks noGrp="1"/>
          </p:cNvSpPr>
          <p:nvPr>
            <p:ph type="ftr" sz="quarter" idx="11"/>
          </p:nvPr>
        </p:nvSpPr>
        <p:spPr/>
        <p:txBody>
          <a:bodyPr/>
          <a:lstStyle/>
          <a:p>
            <a:r>
              <a:rPr lang="en-US"/>
              <a:t>ViMEET</a:t>
            </a:r>
            <a:endParaRPr lang="en-IN"/>
          </a:p>
        </p:txBody>
      </p:sp>
      <p:sp>
        <p:nvSpPr>
          <p:cNvPr id="6" name="Slide Number Placeholder 5">
            <a:extLst>
              <a:ext uri="{FF2B5EF4-FFF2-40B4-BE49-F238E27FC236}">
                <a16:creationId xmlns:a16="http://schemas.microsoft.com/office/drawing/2014/main" id="{787FAE2C-F217-405C-9A09-280580364172}"/>
              </a:ext>
            </a:extLst>
          </p:cNvPr>
          <p:cNvSpPr>
            <a:spLocks noGrp="1"/>
          </p:cNvSpPr>
          <p:nvPr>
            <p:ph type="sldNum" sz="quarter" idx="12"/>
          </p:nvPr>
        </p:nvSpPr>
        <p:spPr/>
        <p:txBody>
          <a:bodyPr/>
          <a:lstStyle/>
          <a:p>
            <a:fld id="{85054BDF-0843-4E9A-B15A-CE27D2942E7E}" type="slidenum">
              <a:rPr lang="en-IN" smtClean="0"/>
              <a:t>15</a:t>
            </a:fld>
            <a:endParaRPr lang="en-IN"/>
          </a:p>
        </p:txBody>
      </p:sp>
    </p:spTree>
    <p:extLst>
      <p:ext uri="{BB962C8B-B14F-4D97-AF65-F5344CB8AC3E}">
        <p14:creationId xmlns:p14="http://schemas.microsoft.com/office/powerpoint/2010/main" val="452457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1E670-46AE-4428-852A-F274F5D2FF8A}"/>
              </a:ext>
            </a:extLst>
          </p:cNvPr>
          <p:cNvSpPr>
            <a:spLocks noGrp="1"/>
          </p:cNvSpPr>
          <p:nvPr>
            <p:ph type="title"/>
          </p:nvPr>
        </p:nvSpPr>
        <p:spPr>
          <a:xfrm>
            <a:off x="1097280" y="290340"/>
            <a:ext cx="10058400" cy="1450757"/>
          </a:xfrm>
        </p:spPr>
        <p:txBody>
          <a:bodyPr>
            <a:normAutofit/>
          </a:bodyPr>
          <a:lstStyle/>
          <a:p>
            <a:r>
              <a:rPr lang="en-IN" sz="4000" b="1" dirty="0">
                <a:solidFill>
                  <a:srgbClr val="000000"/>
                </a:solidFill>
                <a:effectLst/>
                <a:latin typeface="Times New Roman" panose="02020603050405020304" pitchFamily="18" charset="0"/>
                <a:ea typeface="Rockwell" panose="02060603020205020403" pitchFamily="18" charset="0"/>
              </a:rPr>
              <a:t> </a:t>
            </a:r>
            <a:r>
              <a:rPr lang="en-IN" sz="4000" b="1" dirty="0">
                <a:solidFill>
                  <a:srgbClr val="000000"/>
                </a:solidFill>
                <a:latin typeface="Times New Roman" panose="02020603050405020304" pitchFamily="18" charset="0"/>
                <a:ea typeface="Rockwell" panose="02060603020205020403" pitchFamily="18" charset="0"/>
              </a:rPr>
              <a:t>Future Work</a:t>
            </a:r>
            <a:endParaRPr lang="en-IN" sz="4000" dirty="0"/>
          </a:p>
        </p:txBody>
      </p:sp>
      <p:sp>
        <p:nvSpPr>
          <p:cNvPr id="3" name="Content Placeholder 2">
            <a:extLst>
              <a:ext uri="{FF2B5EF4-FFF2-40B4-BE49-F238E27FC236}">
                <a16:creationId xmlns:a16="http://schemas.microsoft.com/office/drawing/2014/main" id="{29985510-B315-4084-B526-CF977367BCD4}"/>
              </a:ext>
            </a:extLst>
          </p:cNvPr>
          <p:cNvSpPr>
            <a:spLocks noGrp="1"/>
          </p:cNvSpPr>
          <p:nvPr>
            <p:ph idx="1"/>
          </p:nvPr>
        </p:nvSpPr>
        <p:spPr>
          <a:xfrm>
            <a:off x="1097280" y="2052734"/>
            <a:ext cx="9980023" cy="3927463"/>
          </a:xfrm>
        </p:spPr>
        <p:txBody>
          <a:bodyPr>
            <a:normAutofit fontScale="92500" lnSpcReduction="20000"/>
          </a:bodyPr>
          <a:lstStyle/>
          <a:p>
            <a:pPr algn="just">
              <a:lnSpc>
                <a:spcPct val="120000"/>
              </a:lnSpc>
              <a:spcBef>
                <a:spcPts val="0"/>
              </a:spcBef>
              <a:spcAft>
                <a:spcPts val="0"/>
              </a:spcAft>
              <a:buFont typeface="Wingdings" panose="05000000000000000000" pitchFamily="2" charset="2"/>
              <a:buChar char="q"/>
            </a:pPr>
            <a:r>
              <a:rPr lang="en-US" sz="2200" b="1" i="0" dirty="0">
                <a:effectLst/>
                <a:latin typeface="Times New Roman" panose="02020603050405020304" pitchFamily="18" charset="0"/>
                <a:cs typeface="Times New Roman" panose="02020603050405020304" pitchFamily="18" charset="0"/>
              </a:rPr>
              <a:t>Multimodal Recommendations:</a:t>
            </a:r>
            <a:r>
              <a:rPr lang="en-US" sz="2200" b="0" i="0" dirty="0">
                <a:solidFill>
                  <a:srgbClr val="D1D5DB"/>
                </a:solidFill>
                <a:effectLst/>
                <a:latin typeface="Times New Roman" panose="02020603050405020304" pitchFamily="18" charset="0"/>
                <a:cs typeface="Times New Roman" panose="02020603050405020304" pitchFamily="18" charset="0"/>
              </a:rPr>
              <a:t> </a:t>
            </a:r>
            <a:r>
              <a:rPr lang="en-US" sz="2200" b="0" i="0" dirty="0">
                <a:solidFill>
                  <a:schemeClr val="tx1"/>
                </a:solidFill>
                <a:effectLst/>
                <a:latin typeface="Times New Roman" panose="02020603050405020304" pitchFamily="18" charset="0"/>
                <a:cs typeface="Times New Roman" panose="02020603050405020304" pitchFamily="18" charset="0"/>
              </a:rPr>
              <a:t>Future systems will not only consider past viewing habits but also analyze user behavior on social media, the web, and even physical surroundings (e.g., location and weather) to provide recommendations. This might include combining text analysis with image and audio recognition for a more comprehensive understanding of user preferences.</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indent="0" algn="just">
              <a:lnSpc>
                <a:spcPct val="120000"/>
              </a:lnSpc>
              <a:spcBef>
                <a:spcPts val="0"/>
              </a:spcBef>
              <a:spcAft>
                <a:spcPts val="0"/>
              </a:spcAft>
              <a:buNone/>
            </a:pPr>
            <a:endPar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Bef>
                <a:spcPts val="0"/>
              </a:spcBef>
              <a:spcAft>
                <a:spcPts val="0"/>
              </a:spcAft>
              <a:buFont typeface="Wingdings" panose="05000000000000000000" pitchFamily="2" charset="2"/>
              <a:buChar char="q"/>
            </a:pPr>
            <a:r>
              <a:rPr lang="en-US" sz="2200" b="1" i="0" dirty="0">
                <a:effectLst/>
                <a:latin typeface="Times New Roman" panose="02020603050405020304" pitchFamily="18" charset="0"/>
                <a:cs typeface="Times New Roman" panose="02020603050405020304" pitchFamily="18" charset="0"/>
              </a:rPr>
              <a:t>Business Opportunities:</a:t>
            </a:r>
            <a:r>
              <a:rPr lang="en-US" sz="2200" b="0" i="0" dirty="0">
                <a:solidFill>
                  <a:srgbClr val="D1D5DB"/>
                </a:solidFill>
                <a:effectLst/>
                <a:latin typeface="Times New Roman" panose="02020603050405020304" pitchFamily="18" charset="0"/>
                <a:cs typeface="Times New Roman" panose="02020603050405020304" pitchFamily="18" charset="0"/>
              </a:rPr>
              <a:t> </a:t>
            </a:r>
            <a:r>
              <a:rPr lang="en-US" sz="2200" b="0" i="0" dirty="0">
                <a:solidFill>
                  <a:schemeClr val="tx1"/>
                </a:solidFill>
                <a:effectLst/>
                <a:latin typeface="Times New Roman" panose="02020603050405020304" pitchFamily="18" charset="0"/>
                <a:cs typeface="Times New Roman" panose="02020603050405020304" pitchFamily="18" charset="0"/>
              </a:rPr>
              <a:t>Movie recommendation systems are valuable tools for streaming platforms to retain and attract subscribers. Companies will continue to invest in developing and refining these systems to gain a competitive edge.</a:t>
            </a:r>
          </a:p>
          <a:p>
            <a:pPr algn="just">
              <a:lnSpc>
                <a:spcPct val="120000"/>
              </a:lnSpc>
              <a:spcBef>
                <a:spcPts val="0"/>
              </a:spcBef>
              <a:spcAft>
                <a:spcPts val="0"/>
              </a:spcAft>
              <a:buFont typeface="Wingdings" panose="05000000000000000000" pitchFamily="2" charset="2"/>
              <a:buChar char="q"/>
            </a:pPr>
            <a:endParaRPr lang="en-US" sz="2200" b="0" i="0" dirty="0">
              <a:solidFill>
                <a:schemeClr val="tx1"/>
              </a:solidFill>
              <a:effectLst/>
              <a:latin typeface="Times New Roman" panose="02020603050405020304" pitchFamily="18" charset="0"/>
              <a:cs typeface="Times New Roman" panose="02020603050405020304" pitchFamily="18" charset="0"/>
            </a:endParaRPr>
          </a:p>
          <a:p>
            <a:pPr marL="0" indent="0" algn="just">
              <a:lnSpc>
                <a:spcPct val="120000"/>
              </a:lnSpc>
              <a:spcBef>
                <a:spcPts val="0"/>
              </a:spcBef>
              <a:spcAft>
                <a:spcPts val="0"/>
              </a:spcAft>
              <a:buNone/>
            </a:pPr>
            <a:r>
              <a:rPr lang="en-US" sz="2000" b="1" i="0" dirty="0">
                <a:effectLst/>
                <a:latin typeface="Times New Roman" panose="02020603050405020304" pitchFamily="18" charset="0"/>
                <a:cs typeface="Times New Roman" panose="02020603050405020304" pitchFamily="18" charset="0"/>
              </a:rPr>
              <a:t>Globalization and Multilingual Support:</a:t>
            </a:r>
            <a:r>
              <a:rPr lang="en-US" sz="2000" b="0" i="0" dirty="0">
                <a:solidFill>
                  <a:srgbClr val="D1D5DB"/>
                </a:solidFill>
                <a:effectLst/>
                <a:latin typeface="Times New Roman" panose="02020603050405020304" pitchFamily="18" charset="0"/>
                <a:cs typeface="Times New Roman" panose="02020603050405020304" pitchFamily="18" charset="0"/>
              </a:rPr>
              <a:t> </a:t>
            </a:r>
            <a:r>
              <a:rPr lang="en-US" sz="2000" b="0" i="0" dirty="0">
                <a:solidFill>
                  <a:schemeClr val="tx1"/>
                </a:solidFill>
                <a:effectLst/>
                <a:latin typeface="Times New Roman" panose="02020603050405020304" pitchFamily="18" charset="0"/>
                <a:cs typeface="Times New Roman" panose="02020603050405020304" pitchFamily="18" charset="0"/>
              </a:rPr>
              <a:t>As streaming services expand globally, movie recommendation systems will need to account for the diverse cultural and linguistic preferences of their user base. This will require improved language support and cultural context analysis.</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C42593A-322E-4AB1-8F6F-BFB1448B0A86}"/>
              </a:ext>
            </a:extLst>
          </p:cNvPr>
          <p:cNvSpPr>
            <a:spLocks noGrp="1"/>
          </p:cNvSpPr>
          <p:nvPr>
            <p:ph type="dt" sz="half" idx="10"/>
          </p:nvPr>
        </p:nvSpPr>
        <p:spPr/>
        <p:txBody>
          <a:bodyPr/>
          <a:lstStyle/>
          <a:p>
            <a:fld id="{7ACDEA18-E6A0-44AC-96A4-9AF4E25FD8AD}" type="datetime1">
              <a:rPr lang="en-IN" smtClean="0"/>
              <a:t>29-07-2024</a:t>
            </a:fld>
            <a:endParaRPr lang="en-IN"/>
          </a:p>
        </p:txBody>
      </p:sp>
      <p:sp>
        <p:nvSpPr>
          <p:cNvPr id="5" name="Footer Placeholder 4">
            <a:extLst>
              <a:ext uri="{FF2B5EF4-FFF2-40B4-BE49-F238E27FC236}">
                <a16:creationId xmlns:a16="http://schemas.microsoft.com/office/drawing/2014/main" id="{DF283954-B691-4774-841C-4338F4085B8F}"/>
              </a:ext>
            </a:extLst>
          </p:cNvPr>
          <p:cNvSpPr>
            <a:spLocks noGrp="1"/>
          </p:cNvSpPr>
          <p:nvPr>
            <p:ph type="ftr" sz="quarter" idx="11"/>
          </p:nvPr>
        </p:nvSpPr>
        <p:spPr/>
        <p:txBody>
          <a:bodyPr/>
          <a:lstStyle/>
          <a:p>
            <a:r>
              <a:rPr lang="en-US"/>
              <a:t>ViMEET</a:t>
            </a:r>
            <a:endParaRPr lang="en-IN"/>
          </a:p>
        </p:txBody>
      </p:sp>
      <p:sp>
        <p:nvSpPr>
          <p:cNvPr id="6" name="Slide Number Placeholder 5">
            <a:extLst>
              <a:ext uri="{FF2B5EF4-FFF2-40B4-BE49-F238E27FC236}">
                <a16:creationId xmlns:a16="http://schemas.microsoft.com/office/drawing/2014/main" id="{787FAE2C-F217-405C-9A09-280580364172}"/>
              </a:ext>
            </a:extLst>
          </p:cNvPr>
          <p:cNvSpPr>
            <a:spLocks noGrp="1"/>
          </p:cNvSpPr>
          <p:nvPr>
            <p:ph type="sldNum" sz="quarter" idx="12"/>
          </p:nvPr>
        </p:nvSpPr>
        <p:spPr/>
        <p:txBody>
          <a:bodyPr/>
          <a:lstStyle/>
          <a:p>
            <a:fld id="{85054BDF-0843-4E9A-B15A-CE27D2942E7E}" type="slidenum">
              <a:rPr lang="en-IN" smtClean="0"/>
              <a:t>16</a:t>
            </a:fld>
            <a:endParaRPr lang="en-IN"/>
          </a:p>
        </p:txBody>
      </p:sp>
    </p:spTree>
    <p:extLst>
      <p:ext uri="{BB962C8B-B14F-4D97-AF65-F5344CB8AC3E}">
        <p14:creationId xmlns:p14="http://schemas.microsoft.com/office/powerpoint/2010/main" val="815316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6B5430-D0DF-4912-B10A-680202BC1015}"/>
              </a:ext>
            </a:extLst>
          </p:cNvPr>
          <p:cNvSpPr>
            <a:spLocks noGrp="1"/>
          </p:cNvSpPr>
          <p:nvPr>
            <p:ph type="dt" sz="half" idx="10"/>
          </p:nvPr>
        </p:nvSpPr>
        <p:spPr/>
        <p:txBody>
          <a:bodyPr/>
          <a:lstStyle/>
          <a:p>
            <a:fld id="{886F090A-E5AB-4AC2-9BD4-247022980E3B}" type="datetime1">
              <a:rPr lang="en-IN" smtClean="0"/>
              <a:t>29-07-2024</a:t>
            </a:fld>
            <a:endParaRPr lang="en-IN"/>
          </a:p>
        </p:txBody>
      </p:sp>
      <p:sp>
        <p:nvSpPr>
          <p:cNvPr id="3" name="Footer Placeholder 2">
            <a:extLst>
              <a:ext uri="{FF2B5EF4-FFF2-40B4-BE49-F238E27FC236}">
                <a16:creationId xmlns:a16="http://schemas.microsoft.com/office/drawing/2014/main" id="{8661986C-275E-4996-958B-3FF491A436DA}"/>
              </a:ext>
            </a:extLst>
          </p:cNvPr>
          <p:cNvSpPr>
            <a:spLocks noGrp="1"/>
          </p:cNvSpPr>
          <p:nvPr>
            <p:ph type="ftr" sz="quarter" idx="11"/>
          </p:nvPr>
        </p:nvSpPr>
        <p:spPr/>
        <p:txBody>
          <a:bodyPr/>
          <a:lstStyle/>
          <a:p>
            <a:r>
              <a:rPr lang="en-US" sz="1400"/>
              <a:t>ViMEET</a:t>
            </a:r>
            <a:endParaRPr lang="en-IN" sz="1400" dirty="0"/>
          </a:p>
        </p:txBody>
      </p:sp>
      <p:sp>
        <p:nvSpPr>
          <p:cNvPr id="4" name="Slide Number Placeholder 3">
            <a:extLst>
              <a:ext uri="{FF2B5EF4-FFF2-40B4-BE49-F238E27FC236}">
                <a16:creationId xmlns:a16="http://schemas.microsoft.com/office/drawing/2014/main" id="{03D28087-C46E-4745-9CCB-7DB0CEA13A3D}"/>
              </a:ext>
            </a:extLst>
          </p:cNvPr>
          <p:cNvSpPr>
            <a:spLocks noGrp="1"/>
          </p:cNvSpPr>
          <p:nvPr>
            <p:ph type="sldNum" sz="quarter" idx="12"/>
          </p:nvPr>
        </p:nvSpPr>
        <p:spPr/>
        <p:txBody>
          <a:bodyPr/>
          <a:lstStyle/>
          <a:p>
            <a:fld id="{85054BDF-0843-4E9A-B15A-CE27D2942E7E}" type="slidenum">
              <a:rPr lang="en-IN" smtClean="0"/>
              <a:t>17</a:t>
            </a:fld>
            <a:endParaRPr lang="en-IN"/>
          </a:p>
        </p:txBody>
      </p:sp>
      <p:sp>
        <p:nvSpPr>
          <p:cNvPr id="6" name="Title 1">
            <a:extLst>
              <a:ext uri="{FF2B5EF4-FFF2-40B4-BE49-F238E27FC236}">
                <a16:creationId xmlns:a16="http://schemas.microsoft.com/office/drawing/2014/main" id="{4CEC4EDF-6843-4AFC-B771-E76148898072}"/>
              </a:ext>
            </a:extLst>
          </p:cNvPr>
          <p:cNvSpPr txBox="1">
            <a:spLocks/>
          </p:cNvSpPr>
          <p:nvPr/>
        </p:nvSpPr>
        <p:spPr>
          <a:xfrm>
            <a:off x="3569551" y="2532044"/>
            <a:ext cx="5475058" cy="89695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7200" b="1" dirty="0">
                <a:solidFill>
                  <a:srgbClr val="FF0000"/>
                </a:solidFill>
              </a:rPr>
              <a:t>Thank You !! </a:t>
            </a:r>
          </a:p>
          <a:p>
            <a:pPr algn="ctr"/>
            <a:endParaRPr lang="en-US" b="1" dirty="0"/>
          </a:p>
        </p:txBody>
      </p:sp>
    </p:spTree>
    <p:extLst>
      <p:ext uri="{BB962C8B-B14F-4D97-AF65-F5344CB8AC3E}">
        <p14:creationId xmlns:p14="http://schemas.microsoft.com/office/powerpoint/2010/main" val="19991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79385F-042F-433E-8D7F-DE003018C1AC}"/>
              </a:ext>
            </a:extLst>
          </p:cNvPr>
          <p:cNvSpPr>
            <a:spLocks noGrp="1"/>
          </p:cNvSpPr>
          <p:nvPr>
            <p:ph type="dt" sz="half" idx="10"/>
          </p:nvPr>
        </p:nvSpPr>
        <p:spPr>
          <a:xfrm>
            <a:off x="1097280" y="6459785"/>
            <a:ext cx="2472271" cy="365125"/>
          </a:xfrm>
        </p:spPr>
        <p:txBody>
          <a:bodyPr>
            <a:normAutofit/>
          </a:bodyPr>
          <a:lstStyle/>
          <a:p>
            <a:pPr>
              <a:spcAft>
                <a:spcPts val="600"/>
              </a:spcAft>
            </a:pPr>
            <a:fld id="{1C006DBF-3524-42F1-8CFD-16552DC95739}" type="datetime1">
              <a:rPr lang="en-IN" smtClean="0"/>
              <a:t>29-07-2024</a:t>
            </a:fld>
            <a:endParaRPr lang="en-IN"/>
          </a:p>
        </p:txBody>
      </p:sp>
      <p:sp>
        <p:nvSpPr>
          <p:cNvPr id="3" name="Footer Placeholder 2">
            <a:extLst>
              <a:ext uri="{FF2B5EF4-FFF2-40B4-BE49-F238E27FC236}">
                <a16:creationId xmlns:a16="http://schemas.microsoft.com/office/drawing/2014/main" id="{7626FA9B-2D6A-4A0E-BD75-289646280FC6}"/>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dirty="0" err="1"/>
              <a:t>ViMEET</a:t>
            </a:r>
            <a:endParaRPr lang="en-IN" dirty="0"/>
          </a:p>
        </p:txBody>
      </p:sp>
      <p:sp>
        <p:nvSpPr>
          <p:cNvPr id="4" name="Slide Number Placeholder 3">
            <a:extLst>
              <a:ext uri="{FF2B5EF4-FFF2-40B4-BE49-F238E27FC236}">
                <a16:creationId xmlns:a16="http://schemas.microsoft.com/office/drawing/2014/main" id="{F8F23FEE-4554-40E7-B109-6264308DE458}"/>
              </a:ext>
            </a:extLst>
          </p:cNvPr>
          <p:cNvSpPr>
            <a:spLocks noGrp="1"/>
          </p:cNvSpPr>
          <p:nvPr>
            <p:ph type="sldNum" sz="quarter" idx="12"/>
          </p:nvPr>
        </p:nvSpPr>
        <p:spPr>
          <a:xfrm>
            <a:off x="9900458" y="6459785"/>
            <a:ext cx="1312025" cy="365125"/>
          </a:xfrm>
        </p:spPr>
        <p:txBody>
          <a:bodyPr>
            <a:normAutofit/>
          </a:bodyPr>
          <a:lstStyle/>
          <a:p>
            <a:pPr>
              <a:spcAft>
                <a:spcPts val="600"/>
              </a:spcAft>
            </a:pPr>
            <a:fld id="{85054BDF-0843-4E9A-B15A-CE27D2942E7E}" type="slidenum">
              <a:rPr lang="en-IN" smtClean="0"/>
              <a:pPr>
                <a:spcAft>
                  <a:spcPts val="600"/>
                </a:spcAft>
              </a:pPr>
              <a:t>2</a:t>
            </a:fld>
            <a:endParaRPr lang="en-IN"/>
          </a:p>
        </p:txBody>
      </p:sp>
      <p:sp>
        <p:nvSpPr>
          <p:cNvPr id="6" name="Rectangle 5">
            <a:extLst>
              <a:ext uri="{FF2B5EF4-FFF2-40B4-BE49-F238E27FC236}">
                <a16:creationId xmlns:a16="http://schemas.microsoft.com/office/drawing/2014/main" id="{5F3B1CA9-E521-4AEE-A3E4-878F94145760}"/>
              </a:ext>
            </a:extLst>
          </p:cNvPr>
          <p:cNvSpPr/>
          <p:nvPr/>
        </p:nvSpPr>
        <p:spPr>
          <a:xfrm>
            <a:off x="894522" y="530537"/>
            <a:ext cx="10765636" cy="5832366"/>
          </a:xfrm>
          <a:prstGeom prst="rect">
            <a:avLst/>
          </a:prstGeom>
        </p:spPr>
        <p:txBody>
          <a:bodyPr wrap="square">
            <a:spAutoFit/>
          </a:bodyPr>
          <a:lstStyle/>
          <a:p>
            <a:pPr algn="ctr">
              <a:lnSpc>
                <a:spcPct val="115000"/>
              </a:lnSpc>
              <a:spcAft>
                <a:spcPts val="600"/>
              </a:spcAft>
            </a:pPr>
            <a:r>
              <a:rPr lang="en-US" sz="2800" b="1" dirty="0" err="1">
                <a:solidFill>
                  <a:srgbClr val="00B0F0"/>
                </a:solidFill>
                <a:latin typeface="+mn-lt"/>
                <a:cs typeface="+mn-cs"/>
              </a:rPr>
              <a:t>Vishwaniketan’s</a:t>
            </a:r>
            <a:r>
              <a:rPr lang="en-US" sz="2800" b="1" dirty="0">
                <a:solidFill>
                  <a:srgbClr val="00B0F0"/>
                </a:solidFill>
                <a:latin typeface="+mn-lt"/>
                <a:cs typeface="+mn-cs"/>
              </a:rPr>
              <a:t> </a:t>
            </a:r>
          </a:p>
          <a:p>
            <a:pPr algn="ctr">
              <a:lnSpc>
                <a:spcPct val="115000"/>
              </a:lnSpc>
              <a:spcAft>
                <a:spcPts val="600"/>
              </a:spcAft>
            </a:pPr>
            <a:r>
              <a:rPr lang="en-US" sz="2800" b="1" dirty="0">
                <a:solidFill>
                  <a:srgbClr val="00B0F0"/>
                </a:solidFill>
                <a:latin typeface="+mn-lt"/>
                <a:cs typeface="+mn-cs"/>
              </a:rPr>
              <a:t>Institute of Management Entrepreneurship &amp; Engineering Technology</a:t>
            </a:r>
          </a:p>
          <a:p>
            <a:pPr algn="ctr">
              <a:lnSpc>
                <a:spcPct val="115000"/>
              </a:lnSpc>
              <a:spcAft>
                <a:spcPts val="600"/>
              </a:spcAft>
            </a:pPr>
            <a:r>
              <a:rPr lang="en-US" sz="1800" b="1" dirty="0">
                <a:solidFill>
                  <a:srgbClr val="FF0000"/>
                </a:solidFill>
                <a:effectLst/>
                <a:latin typeface="Times New Roman" panose="02020603050405020304" pitchFamily="18" charset="0"/>
                <a:ea typeface="Times New Roman" panose="02020603050405020304" pitchFamily="18" charset="0"/>
                <a:cs typeface="Mangal" panose="02040503050203030202" pitchFamily="18" charset="0"/>
              </a:rPr>
              <a:t> </a:t>
            </a:r>
            <a:r>
              <a:rPr lang="en-IN" altLang="en-US" sz="2400" b="1" dirty="0">
                <a:solidFill>
                  <a:srgbClr val="FF0000"/>
                </a:solidFill>
                <a:latin typeface="Times New Roman" panose="02020603050405020304" pitchFamily="18" charset="0"/>
                <a:cs typeface="Times New Roman" panose="02020603050405020304" pitchFamily="18" charset="0"/>
              </a:rPr>
              <a:t>Computer Science &amp; Engineering (AI &amp; ML) Department </a:t>
            </a:r>
            <a:endParaRPr lang="en-IN" altLang="en-US" sz="2400" dirty="0">
              <a:solidFill>
                <a:srgbClr val="FF0000"/>
              </a:solidFill>
            </a:endParaRPr>
          </a:p>
          <a:p>
            <a:pPr algn="ctr"/>
            <a:endParaRPr lang="en-IN" sz="2800" b="1" dirty="0">
              <a:solidFill>
                <a:srgbClr val="00B0F0"/>
              </a:solidFill>
              <a:effectLst/>
              <a:latin typeface="Times New Roman" panose="02020603050405020304" pitchFamily="18" charset="0"/>
              <a:ea typeface="Times New Roman" panose="02020603050405020304" pitchFamily="18" charset="0"/>
            </a:endParaRPr>
          </a:p>
          <a:p>
            <a:pPr algn="ctr"/>
            <a:r>
              <a:rPr lang="en-IN" sz="2400" b="1" dirty="0">
                <a:solidFill>
                  <a:srgbClr val="00B0F0"/>
                </a:solidFill>
                <a:effectLst/>
                <a:latin typeface="Times New Roman" panose="02020603050405020304" pitchFamily="18" charset="0"/>
                <a:ea typeface="Times New Roman" panose="02020603050405020304" pitchFamily="18" charset="0"/>
              </a:rPr>
              <a:t>Mini Project Presentation</a:t>
            </a:r>
          </a:p>
          <a:p>
            <a:pPr algn="ctr"/>
            <a:r>
              <a:rPr lang="en-IN" sz="2400" b="1" dirty="0">
                <a:solidFill>
                  <a:srgbClr val="00B0F0"/>
                </a:solidFill>
                <a:effectLst/>
                <a:latin typeface="Times New Roman" panose="02020603050405020304" pitchFamily="18" charset="0"/>
                <a:ea typeface="Times New Roman" panose="02020603050405020304" pitchFamily="18" charset="0"/>
              </a:rPr>
              <a:t>ON</a:t>
            </a:r>
          </a:p>
          <a:p>
            <a:pPr algn="ctr"/>
            <a:r>
              <a:rPr lang="en-IN" sz="2400" b="1" dirty="0">
                <a:solidFill>
                  <a:srgbClr val="00B0F0"/>
                </a:solidFill>
                <a:effectLst/>
                <a:latin typeface="Times New Roman" panose="02020603050405020304" pitchFamily="18" charset="0"/>
                <a:ea typeface="Times New Roman" panose="02020603050405020304" pitchFamily="18" charset="0"/>
              </a:rPr>
              <a:t>“</a:t>
            </a:r>
            <a:r>
              <a:rPr lang="en-IN" sz="2400" b="1" dirty="0">
                <a:solidFill>
                  <a:srgbClr val="FF0000"/>
                </a:solidFill>
                <a:latin typeface="Times New Roman" panose="02020603050405020304" pitchFamily="18" charset="0"/>
                <a:ea typeface="Times New Roman" panose="02020603050405020304" pitchFamily="18" charset="0"/>
              </a:rPr>
              <a:t>Movie Recommendation System</a:t>
            </a:r>
            <a:r>
              <a:rPr lang="en-IN" sz="2800" b="1" i="1" dirty="0">
                <a:solidFill>
                  <a:srgbClr val="00B0F0"/>
                </a:solidFill>
                <a:effectLst/>
                <a:latin typeface="Times New Roman" panose="02020603050405020304" pitchFamily="18" charset="0"/>
                <a:ea typeface="Times New Roman" panose="02020603050405020304" pitchFamily="18" charset="0"/>
              </a:rPr>
              <a:t>”</a:t>
            </a:r>
            <a:endParaRPr lang="en-US" b="1" dirty="0">
              <a:latin typeface="Times New Roman" pitchFamily="18" charset="0"/>
              <a:cs typeface="Times New Roman" pitchFamily="18" charset="0"/>
            </a:endParaRPr>
          </a:p>
          <a:p>
            <a:pPr algn="ctr">
              <a:buNone/>
            </a:pPr>
            <a:r>
              <a:rPr lang="en-US" b="1" dirty="0">
                <a:latin typeface="Times New Roman" pitchFamily="18" charset="0"/>
                <a:cs typeface="Times New Roman" pitchFamily="18" charset="0"/>
              </a:rPr>
              <a:t>BY</a:t>
            </a:r>
          </a:p>
          <a:p>
            <a:pPr algn="ctr">
              <a:buNone/>
            </a:pPr>
            <a:r>
              <a:rPr lang="en-US" sz="2000" b="1" dirty="0">
                <a:latin typeface="Times New Roman" pitchFamily="18" charset="0"/>
                <a:cs typeface="Times New Roman" pitchFamily="18" charset="0"/>
              </a:rPr>
              <a:t>Mr. Gaurav Yadav</a:t>
            </a:r>
          </a:p>
          <a:p>
            <a:pPr algn="ctr">
              <a:buNone/>
            </a:pPr>
            <a:r>
              <a:rPr lang="en-US" sz="2000" b="1" dirty="0">
                <a:latin typeface="Times New Roman" pitchFamily="18" charset="0"/>
                <a:cs typeface="Times New Roman" pitchFamily="18" charset="0"/>
              </a:rPr>
              <a:t>Mr. Aayush Vishwakarma</a:t>
            </a:r>
          </a:p>
          <a:p>
            <a:pPr algn="ctr">
              <a:buNone/>
            </a:pPr>
            <a:r>
              <a:rPr lang="en-US" sz="2000" b="1" dirty="0">
                <a:latin typeface="Times New Roman" pitchFamily="18" charset="0"/>
                <a:cs typeface="Times New Roman" pitchFamily="18" charset="0"/>
              </a:rPr>
              <a:t>Mr. Atharv </a:t>
            </a:r>
            <a:r>
              <a:rPr lang="en-US" sz="2000" b="1" dirty="0" err="1">
                <a:latin typeface="Times New Roman" pitchFamily="18" charset="0"/>
                <a:cs typeface="Times New Roman" pitchFamily="18" charset="0"/>
              </a:rPr>
              <a:t>Bangar</a:t>
            </a:r>
            <a:endParaRPr lang="en-US" sz="2000" b="1" dirty="0">
              <a:latin typeface="Times New Roman" pitchFamily="18" charset="0"/>
              <a:cs typeface="Times New Roman" pitchFamily="18" charset="0"/>
            </a:endParaRPr>
          </a:p>
          <a:p>
            <a:pPr algn="ctr">
              <a:buNone/>
            </a:pPr>
            <a:r>
              <a:rPr lang="en-US" sz="2000" b="1" dirty="0">
                <a:latin typeface="Times New Roman" pitchFamily="18" charset="0"/>
                <a:cs typeface="Times New Roman" pitchFamily="18" charset="0"/>
              </a:rPr>
              <a:t>Mr. Smit </a:t>
            </a:r>
            <a:r>
              <a:rPr lang="en-US" sz="2000" b="1" dirty="0" err="1">
                <a:latin typeface="Times New Roman" pitchFamily="18" charset="0"/>
                <a:cs typeface="Times New Roman" pitchFamily="18" charset="0"/>
              </a:rPr>
              <a:t>Gawand</a:t>
            </a:r>
            <a:endParaRPr lang="en-US" sz="2000" b="1" dirty="0">
              <a:latin typeface="Times New Roman" pitchFamily="18" charset="0"/>
              <a:cs typeface="Times New Roman" pitchFamily="18" charset="0"/>
            </a:endParaRPr>
          </a:p>
          <a:p>
            <a:pPr algn="ctr">
              <a:buNone/>
            </a:pPr>
            <a:endParaRPr lang="en-US" sz="2400" b="1" dirty="0">
              <a:latin typeface="Times New Roman" pitchFamily="18" charset="0"/>
              <a:cs typeface="Times New Roman" pitchFamily="18" charset="0"/>
            </a:endParaRPr>
          </a:p>
          <a:p>
            <a:pPr algn="ctr">
              <a:buNone/>
            </a:pPr>
            <a:r>
              <a:rPr lang="en-US" sz="2000" b="1" dirty="0">
                <a:latin typeface="Times New Roman" pitchFamily="18" charset="0"/>
                <a:cs typeface="Times New Roman" pitchFamily="18" charset="0"/>
              </a:rPr>
              <a:t>Under Guidance of</a:t>
            </a:r>
          </a:p>
          <a:p>
            <a:pPr algn="ctr">
              <a:buNone/>
            </a:pPr>
            <a:r>
              <a:rPr lang="en-US" sz="2000" b="1" dirty="0">
                <a:latin typeface="Times New Roman" pitchFamily="18" charset="0"/>
                <a:cs typeface="Times New Roman" pitchFamily="18" charset="0"/>
              </a:rPr>
              <a:t>Prof. Sneha </a:t>
            </a:r>
            <a:r>
              <a:rPr lang="en-US" sz="2000" b="1" dirty="0" err="1">
                <a:latin typeface="Times New Roman" pitchFamily="18" charset="0"/>
                <a:cs typeface="Times New Roman" pitchFamily="18" charset="0"/>
              </a:rPr>
              <a:t>Nimbare</a:t>
            </a:r>
            <a:endParaRPr lang="en-US" sz="2000" b="1" dirty="0">
              <a:latin typeface="Times New Roman" pitchFamily="18" charset="0"/>
              <a:cs typeface="Times New Roman" pitchFamily="18" charset="0"/>
            </a:endParaRPr>
          </a:p>
        </p:txBody>
      </p:sp>
      <p:pic>
        <p:nvPicPr>
          <p:cNvPr id="7" name="Picture 2" descr="http://vishwaniketan.edu.in/images/H1.png">
            <a:extLst>
              <a:ext uri="{FF2B5EF4-FFF2-40B4-BE49-F238E27FC236}">
                <a16:creationId xmlns:a16="http://schemas.microsoft.com/office/drawing/2014/main" id="{DD62AA1B-B882-3EDD-8B4F-74B663398A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431598" cy="11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9019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A72E7-D104-4845-A7A3-9341FFD6B7D6}"/>
              </a:ext>
            </a:extLst>
          </p:cNvPr>
          <p:cNvSpPr>
            <a:spLocks noGrp="1"/>
          </p:cNvSpPr>
          <p:nvPr>
            <p:ph type="title"/>
          </p:nvPr>
        </p:nvSpPr>
        <p:spPr>
          <a:xfrm>
            <a:off x="738692" y="227880"/>
            <a:ext cx="10058400" cy="1450757"/>
          </a:xfrm>
        </p:spPr>
        <p:txBody>
          <a:bodyPr>
            <a:normAutofit/>
          </a:bodyPr>
          <a:lstStyle/>
          <a:p>
            <a:r>
              <a:rPr lang="en-IN" sz="4000" b="1" dirty="0">
                <a:solidFill>
                  <a:srgbClr val="FF000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3289DA39-8385-4251-A199-78C859BAA896}"/>
              </a:ext>
            </a:extLst>
          </p:cNvPr>
          <p:cNvSpPr>
            <a:spLocks noGrp="1"/>
          </p:cNvSpPr>
          <p:nvPr>
            <p:ph idx="1"/>
          </p:nvPr>
        </p:nvSpPr>
        <p:spPr>
          <a:xfrm>
            <a:off x="1097279" y="1845734"/>
            <a:ext cx="10985229" cy="4279858"/>
          </a:xfrm>
        </p:spPr>
        <p:txBody>
          <a:bodyPr>
            <a:normAutofit fontScale="92500" lnSpcReduction="10000"/>
          </a:bodyPr>
          <a:lstStyle/>
          <a:p>
            <a:r>
              <a:rPr lang="en-IN" dirty="0">
                <a:latin typeface="Times New Roman" panose="02020603050405020304" pitchFamily="18" charset="0"/>
                <a:cs typeface="Times New Roman" panose="02020603050405020304" pitchFamily="18" charset="0"/>
              </a:rPr>
              <a:t>1. Introduction.</a:t>
            </a:r>
          </a:p>
          <a:p>
            <a:r>
              <a:rPr lang="en-IN" dirty="0">
                <a:latin typeface="Times New Roman" panose="02020603050405020304" pitchFamily="18" charset="0"/>
                <a:cs typeface="Times New Roman" panose="02020603050405020304" pitchFamily="18" charset="0"/>
              </a:rPr>
              <a:t>2. What is Movie Recommendation System.</a:t>
            </a:r>
          </a:p>
          <a:p>
            <a:r>
              <a:rPr lang="en-IN" dirty="0">
                <a:latin typeface="Times New Roman" panose="02020603050405020304" pitchFamily="18" charset="0"/>
                <a:cs typeface="Times New Roman" panose="02020603050405020304" pitchFamily="18" charset="0"/>
              </a:rPr>
              <a:t>3. Problem Statement..</a:t>
            </a:r>
          </a:p>
          <a:p>
            <a:r>
              <a:rPr lang="en-IN" dirty="0">
                <a:latin typeface="Times New Roman" panose="02020603050405020304" pitchFamily="18" charset="0"/>
                <a:cs typeface="Times New Roman" panose="02020603050405020304" pitchFamily="18" charset="0"/>
              </a:rPr>
              <a:t>4.Techniques. </a:t>
            </a:r>
          </a:p>
          <a:p>
            <a:r>
              <a:rPr lang="en-IN" dirty="0">
                <a:latin typeface="Times New Roman" panose="02020603050405020304" pitchFamily="18" charset="0"/>
                <a:cs typeface="Times New Roman" panose="02020603050405020304" pitchFamily="18" charset="0"/>
              </a:rPr>
              <a:t>5. Literature Review.</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6. Gap Analysis.</a:t>
            </a:r>
          </a:p>
          <a:p>
            <a:r>
              <a:rPr lang="en-US" dirty="0">
                <a:latin typeface="Times New Roman" panose="02020603050405020304" pitchFamily="18" charset="0"/>
                <a:ea typeface="Calibri" panose="020F0502020204030204" pitchFamily="34" charset="0"/>
                <a:cs typeface="Times New Roman" panose="02020603050405020304" pitchFamily="18" charset="0"/>
              </a:rPr>
              <a:t>7</a:t>
            </a:r>
            <a:r>
              <a:rPr lang="en-US" dirty="0">
                <a:effectLst/>
                <a:latin typeface="Times New Roman" panose="02020603050405020304" pitchFamily="18" charset="0"/>
                <a:ea typeface="Calibri" panose="020F0502020204030204" pitchFamily="34" charset="0"/>
                <a:cs typeface="Times New Roman" panose="02020603050405020304" pitchFamily="18" charset="0"/>
              </a:rPr>
              <a:t>. Proposed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System.</a:t>
            </a:r>
          </a:p>
          <a:p>
            <a:r>
              <a:rPr lang="en-IN" dirty="0">
                <a:solidFill>
                  <a:srgbClr val="000000"/>
                </a:solidFill>
                <a:latin typeface="Times New Roman" panose="02020603050405020304" pitchFamily="18" charset="0"/>
                <a:cs typeface="Times New Roman" panose="02020603050405020304" pitchFamily="18" charset="0"/>
              </a:rPr>
              <a:t>8. Scope of Proposed System.</a:t>
            </a:r>
          </a:p>
          <a:p>
            <a:r>
              <a:rPr lang="en-IN" dirty="0">
                <a:solidFill>
                  <a:srgbClr val="000000"/>
                </a:solidFill>
                <a:latin typeface="Times New Roman" panose="02020603050405020304" pitchFamily="18" charset="0"/>
                <a:cs typeface="Times New Roman" panose="02020603050405020304" pitchFamily="18" charset="0"/>
              </a:rPr>
              <a:t>9. Conclusion.</a:t>
            </a:r>
          </a:p>
          <a:p>
            <a:r>
              <a:rPr lang="en-IN" dirty="0">
                <a:solidFill>
                  <a:srgbClr val="000000"/>
                </a:solidFill>
                <a:latin typeface="Times New Roman" panose="02020603050405020304" pitchFamily="18" charset="0"/>
                <a:cs typeface="Times New Roman" panose="02020603050405020304" pitchFamily="18" charset="0"/>
              </a:rPr>
              <a:t>10. Future Scope.</a:t>
            </a:r>
          </a:p>
          <a:p>
            <a:endParaRPr lang="en-IN" dirty="0">
              <a:solidFill>
                <a:srgbClr val="000000"/>
              </a:solidFill>
              <a:latin typeface="Times New Roman" panose="02020603050405020304" pitchFamily="18" charset="0"/>
              <a:cs typeface="Times New Roman" panose="02020603050405020304" pitchFamily="18" charset="0"/>
            </a:endParaRPr>
          </a:p>
          <a:p>
            <a:endParaRPr lang="en-IN" dirty="0">
              <a:solidFill>
                <a:srgbClr val="000000"/>
              </a:solidFill>
              <a:latin typeface="Times New Roman" panose="02020603050405020304" pitchFamily="18" charset="0"/>
              <a:cs typeface="Times New Roman" panose="02020603050405020304" pitchFamily="18" charset="0"/>
            </a:endParaRPr>
          </a:p>
          <a:p>
            <a:endParaRPr lang="en-IN" dirty="0">
              <a:solidFill>
                <a:srgbClr val="000000"/>
              </a:solidFill>
              <a:latin typeface="Times New Roman" panose="02020603050405020304" pitchFamily="18" charset="0"/>
              <a:cs typeface="Times New Roman" panose="02020603050405020304" pitchFamily="18" charset="0"/>
            </a:endParaRPr>
          </a:p>
          <a:p>
            <a:endParaRPr lang="en-IN" dirty="0">
              <a:solidFill>
                <a:srgbClr val="000000"/>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4422246D-7684-4D22-80B7-D10E3DBC6022}"/>
              </a:ext>
            </a:extLst>
          </p:cNvPr>
          <p:cNvSpPr>
            <a:spLocks noGrp="1"/>
          </p:cNvSpPr>
          <p:nvPr>
            <p:ph type="dt" sz="half" idx="10"/>
          </p:nvPr>
        </p:nvSpPr>
        <p:spPr/>
        <p:txBody>
          <a:bodyPr/>
          <a:lstStyle/>
          <a:p>
            <a:fld id="{6F578C7E-054B-4794-8ACB-1634DF5F5C18}" type="datetime1">
              <a:rPr lang="en-IN" smtClean="0"/>
              <a:t>29-07-2024</a:t>
            </a:fld>
            <a:endParaRPr lang="en-IN"/>
          </a:p>
        </p:txBody>
      </p:sp>
      <p:sp>
        <p:nvSpPr>
          <p:cNvPr id="5" name="Footer Placeholder 4">
            <a:extLst>
              <a:ext uri="{FF2B5EF4-FFF2-40B4-BE49-F238E27FC236}">
                <a16:creationId xmlns:a16="http://schemas.microsoft.com/office/drawing/2014/main" id="{D74F2FCC-6C44-4AEC-B993-06F4D556D076}"/>
              </a:ext>
            </a:extLst>
          </p:cNvPr>
          <p:cNvSpPr>
            <a:spLocks noGrp="1"/>
          </p:cNvSpPr>
          <p:nvPr>
            <p:ph type="ftr" sz="quarter" idx="11"/>
          </p:nvPr>
        </p:nvSpPr>
        <p:spPr/>
        <p:txBody>
          <a:bodyPr/>
          <a:lstStyle/>
          <a:p>
            <a:r>
              <a:rPr lang="en-US"/>
              <a:t>ViMEET</a:t>
            </a:r>
            <a:endParaRPr lang="en-IN"/>
          </a:p>
        </p:txBody>
      </p:sp>
      <p:sp>
        <p:nvSpPr>
          <p:cNvPr id="6" name="Slide Number Placeholder 5">
            <a:extLst>
              <a:ext uri="{FF2B5EF4-FFF2-40B4-BE49-F238E27FC236}">
                <a16:creationId xmlns:a16="http://schemas.microsoft.com/office/drawing/2014/main" id="{4338A82E-32D6-4779-A72D-9783E68EB130}"/>
              </a:ext>
            </a:extLst>
          </p:cNvPr>
          <p:cNvSpPr>
            <a:spLocks noGrp="1"/>
          </p:cNvSpPr>
          <p:nvPr>
            <p:ph type="sldNum" sz="quarter" idx="12"/>
          </p:nvPr>
        </p:nvSpPr>
        <p:spPr/>
        <p:txBody>
          <a:bodyPr/>
          <a:lstStyle/>
          <a:p>
            <a:fld id="{85054BDF-0843-4E9A-B15A-CE27D2942E7E}" type="slidenum">
              <a:rPr lang="en-IN" smtClean="0"/>
              <a:t>3</a:t>
            </a:fld>
            <a:endParaRPr lang="en-IN"/>
          </a:p>
        </p:txBody>
      </p:sp>
    </p:spTree>
    <p:extLst>
      <p:ext uri="{BB962C8B-B14F-4D97-AF65-F5344CB8AC3E}">
        <p14:creationId xmlns:p14="http://schemas.microsoft.com/office/powerpoint/2010/main" val="3272598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12882-0731-4D69-8824-A6B14BA8C3C4}"/>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21279199-EA6F-46DE-ABB7-93574EFBD3BA}"/>
              </a:ext>
            </a:extLst>
          </p:cNvPr>
          <p:cNvSpPr>
            <a:spLocks noGrp="1"/>
          </p:cNvSpPr>
          <p:nvPr>
            <p:ph idx="1"/>
          </p:nvPr>
        </p:nvSpPr>
        <p:spPr/>
        <p:txBody>
          <a:bodyPr>
            <a:normAutofit/>
          </a:bodyPr>
          <a:lstStyle/>
          <a:p>
            <a:pPr marL="342900" lvl="0" indent="-342900" algn="just">
              <a:lnSpc>
                <a:spcPct val="150000"/>
              </a:lnSpc>
              <a:buFont typeface="Symbol" panose="05050102010706020507" pitchFamily="18" charset="2"/>
              <a:buChar char=""/>
            </a:pPr>
            <a:r>
              <a:rPr lang="en-US" dirty="0"/>
              <a:t>Movie recommendation systems use algorithms to suggest movies based on your viewing history, ratings, and other factors. These systems can be improved even further with the help of data science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dirty="0"/>
              <a:t>By analyzing large amounts of data, we can create more accurate and personalized recommendations that truly meet our individual tastes.</a:t>
            </a:r>
          </a:p>
          <a:p>
            <a:pPr marL="342900" lvl="0" indent="-342900" algn="just">
              <a:lnSpc>
                <a:spcPct val="150000"/>
              </a:lnSpc>
              <a:spcAft>
                <a:spcPts val="1000"/>
              </a:spcAft>
              <a:buFont typeface="Symbol" panose="05050102010706020507" pitchFamily="18" charset="2"/>
              <a:buChar char=""/>
            </a:pPr>
            <a:r>
              <a:rPr lang="en-US" dirty="0"/>
              <a:t>let's dive into the world of movie recommendation systems and explore how data science can make them even better</a:t>
            </a:r>
          </a:p>
          <a:p>
            <a:endParaRPr lang="en-IN" dirty="0"/>
          </a:p>
        </p:txBody>
      </p:sp>
      <p:sp>
        <p:nvSpPr>
          <p:cNvPr id="4" name="Date Placeholder 3">
            <a:extLst>
              <a:ext uri="{FF2B5EF4-FFF2-40B4-BE49-F238E27FC236}">
                <a16:creationId xmlns:a16="http://schemas.microsoft.com/office/drawing/2014/main" id="{4439FA4B-40B4-4756-9DA3-0957EDC6CED1}"/>
              </a:ext>
            </a:extLst>
          </p:cNvPr>
          <p:cNvSpPr>
            <a:spLocks noGrp="1"/>
          </p:cNvSpPr>
          <p:nvPr>
            <p:ph type="dt" sz="half" idx="10"/>
          </p:nvPr>
        </p:nvSpPr>
        <p:spPr/>
        <p:txBody>
          <a:bodyPr/>
          <a:lstStyle/>
          <a:p>
            <a:fld id="{098A37BE-24AE-4F6A-9480-F3B333EC1C66}" type="datetime1">
              <a:rPr lang="en-IN" smtClean="0"/>
              <a:t>29-07-2024</a:t>
            </a:fld>
            <a:endParaRPr lang="en-IN"/>
          </a:p>
        </p:txBody>
      </p:sp>
      <p:sp>
        <p:nvSpPr>
          <p:cNvPr id="5" name="Footer Placeholder 4">
            <a:extLst>
              <a:ext uri="{FF2B5EF4-FFF2-40B4-BE49-F238E27FC236}">
                <a16:creationId xmlns:a16="http://schemas.microsoft.com/office/drawing/2014/main" id="{3BB3B428-921F-4A12-9F4B-CBD29CE2AFBE}"/>
              </a:ext>
            </a:extLst>
          </p:cNvPr>
          <p:cNvSpPr>
            <a:spLocks noGrp="1"/>
          </p:cNvSpPr>
          <p:nvPr>
            <p:ph type="ftr" sz="quarter" idx="11"/>
          </p:nvPr>
        </p:nvSpPr>
        <p:spPr/>
        <p:txBody>
          <a:bodyPr/>
          <a:lstStyle/>
          <a:p>
            <a:r>
              <a:rPr lang="en-US"/>
              <a:t>ViMEET</a:t>
            </a:r>
            <a:endParaRPr lang="en-IN"/>
          </a:p>
        </p:txBody>
      </p:sp>
      <p:sp>
        <p:nvSpPr>
          <p:cNvPr id="6" name="Slide Number Placeholder 5">
            <a:extLst>
              <a:ext uri="{FF2B5EF4-FFF2-40B4-BE49-F238E27FC236}">
                <a16:creationId xmlns:a16="http://schemas.microsoft.com/office/drawing/2014/main" id="{26D94186-93FA-4758-8A8A-12A91B4FC698}"/>
              </a:ext>
            </a:extLst>
          </p:cNvPr>
          <p:cNvSpPr>
            <a:spLocks noGrp="1"/>
          </p:cNvSpPr>
          <p:nvPr>
            <p:ph type="sldNum" sz="quarter" idx="12"/>
          </p:nvPr>
        </p:nvSpPr>
        <p:spPr/>
        <p:txBody>
          <a:bodyPr/>
          <a:lstStyle/>
          <a:p>
            <a:fld id="{85054BDF-0843-4E9A-B15A-CE27D2942E7E}" type="slidenum">
              <a:rPr lang="en-IN" smtClean="0"/>
              <a:t>4</a:t>
            </a:fld>
            <a:endParaRPr lang="en-IN"/>
          </a:p>
        </p:txBody>
      </p:sp>
    </p:spTree>
    <p:extLst>
      <p:ext uri="{BB962C8B-B14F-4D97-AF65-F5344CB8AC3E}">
        <p14:creationId xmlns:p14="http://schemas.microsoft.com/office/powerpoint/2010/main" val="4195642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12882-0731-4D69-8824-A6B14BA8C3C4}"/>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W</a:t>
            </a:r>
            <a:r>
              <a:rPr lang="en-IN" sz="4000" b="1" dirty="0">
                <a:latin typeface="Times New Roman" panose="02020603050405020304" pitchFamily="18" charset="0"/>
                <a:cs typeface="Times New Roman" panose="02020603050405020304" pitchFamily="18" charset="0"/>
              </a:rPr>
              <a:t>hat are Movie Recommendation System</a:t>
            </a:r>
          </a:p>
        </p:txBody>
      </p:sp>
      <p:sp>
        <p:nvSpPr>
          <p:cNvPr id="3" name="Content Placeholder 2">
            <a:extLst>
              <a:ext uri="{FF2B5EF4-FFF2-40B4-BE49-F238E27FC236}">
                <a16:creationId xmlns:a16="http://schemas.microsoft.com/office/drawing/2014/main" id="{21279199-EA6F-46DE-ABB7-93574EFBD3BA}"/>
              </a:ext>
            </a:extLst>
          </p:cNvPr>
          <p:cNvSpPr>
            <a:spLocks noGrp="1"/>
          </p:cNvSpPr>
          <p:nvPr>
            <p:ph idx="1"/>
          </p:nvPr>
        </p:nvSpPr>
        <p:spPr/>
        <p:txBody>
          <a:bodyPr>
            <a:normAutofit/>
          </a:bodyPr>
          <a:lstStyle/>
          <a:p>
            <a:pPr marL="342900" lvl="0" indent="-342900" algn="just">
              <a:lnSpc>
                <a:spcPct val="150000"/>
              </a:lnSpc>
              <a:buFont typeface="Symbol" panose="05050102010706020507" pitchFamily="18" charset="2"/>
              <a:buChar char=""/>
            </a:pPr>
            <a:r>
              <a:rPr lang="en-US" dirty="0"/>
              <a:t>Movie recommendation systems are computer algorithms that suggest movies to users based on their past viewing history, ratings, and other data points.</a:t>
            </a:r>
          </a:p>
          <a:p>
            <a:pPr marL="0" lvl="0" indent="0" algn="just">
              <a:lnSpc>
                <a:spcPct val="150000"/>
              </a:lnSpc>
              <a:buNone/>
            </a:pPr>
            <a:endParaRPr lang="en-US" dirty="0"/>
          </a:p>
          <a:p>
            <a:pPr marL="342900" lvl="0" indent="-342900" algn="just">
              <a:lnSpc>
                <a:spcPct val="150000"/>
              </a:lnSpc>
              <a:buFont typeface="Symbol" panose="05050102010706020507" pitchFamily="18" charset="2"/>
              <a:buChar char=""/>
            </a:pPr>
            <a:r>
              <a:rPr lang="en-US" dirty="0"/>
              <a:t>These systems use machine learning techniques to analyze the data and make personalized recommendations to each user. The goal of these systems is to help users discover new movies that they may enjoy and keep them engaged with the platform.</a:t>
            </a:r>
            <a:endParaRPr lang="en-IN" dirty="0"/>
          </a:p>
        </p:txBody>
      </p:sp>
      <p:sp>
        <p:nvSpPr>
          <p:cNvPr id="4" name="Date Placeholder 3">
            <a:extLst>
              <a:ext uri="{FF2B5EF4-FFF2-40B4-BE49-F238E27FC236}">
                <a16:creationId xmlns:a16="http://schemas.microsoft.com/office/drawing/2014/main" id="{4439FA4B-40B4-4756-9DA3-0957EDC6CED1}"/>
              </a:ext>
            </a:extLst>
          </p:cNvPr>
          <p:cNvSpPr>
            <a:spLocks noGrp="1"/>
          </p:cNvSpPr>
          <p:nvPr>
            <p:ph type="dt" sz="half" idx="10"/>
          </p:nvPr>
        </p:nvSpPr>
        <p:spPr/>
        <p:txBody>
          <a:bodyPr/>
          <a:lstStyle/>
          <a:p>
            <a:fld id="{098A37BE-24AE-4F6A-9480-F3B333EC1C66}" type="datetime1">
              <a:rPr lang="en-IN" smtClean="0"/>
              <a:t>29-07-2024</a:t>
            </a:fld>
            <a:endParaRPr lang="en-IN"/>
          </a:p>
        </p:txBody>
      </p:sp>
      <p:sp>
        <p:nvSpPr>
          <p:cNvPr id="5" name="Footer Placeholder 4">
            <a:extLst>
              <a:ext uri="{FF2B5EF4-FFF2-40B4-BE49-F238E27FC236}">
                <a16:creationId xmlns:a16="http://schemas.microsoft.com/office/drawing/2014/main" id="{3BB3B428-921F-4A12-9F4B-CBD29CE2AFBE}"/>
              </a:ext>
            </a:extLst>
          </p:cNvPr>
          <p:cNvSpPr>
            <a:spLocks noGrp="1"/>
          </p:cNvSpPr>
          <p:nvPr>
            <p:ph type="ftr" sz="quarter" idx="11"/>
          </p:nvPr>
        </p:nvSpPr>
        <p:spPr/>
        <p:txBody>
          <a:bodyPr/>
          <a:lstStyle/>
          <a:p>
            <a:r>
              <a:rPr lang="en-US"/>
              <a:t>ViMEET</a:t>
            </a:r>
            <a:endParaRPr lang="en-IN"/>
          </a:p>
        </p:txBody>
      </p:sp>
      <p:sp>
        <p:nvSpPr>
          <p:cNvPr id="6" name="Slide Number Placeholder 5">
            <a:extLst>
              <a:ext uri="{FF2B5EF4-FFF2-40B4-BE49-F238E27FC236}">
                <a16:creationId xmlns:a16="http://schemas.microsoft.com/office/drawing/2014/main" id="{26D94186-93FA-4758-8A8A-12A91B4FC698}"/>
              </a:ext>
            </a:extLst>
          </p:cNvPr>
          <p:cNvSpPr>
            <a:spLocks noGrp="1"/>
          </p:cNvSpPr>
          <p:nvPr>
            <p:ph type="sldNum" sz="quarter" idx="12"/>
          </p:nvPr>
        </p:nvSpPr>
        <p:spPr/>
        <p:txBody>
          <a:bodyPr/>
          <a:lstStyle/>
          <a:p>
            <a:fld id="{85054BDF-0843-4E9A-B15A-CE27D2942E7E}" type="slidenum">
              <a:rPr lang="en-IN" smtClean="0"/>
              <a:t>5</a:t>
            </a:fld>
            <a:endParaRPr lang="en-IN"/>
          </a:p>
        </p:txBody>
      </p:sp>
    </p:spTree>
    <p:extLst>
      <p:ext uri="{BB962C8B-B14F-4D97-AF65-F5344CB8AC3E}">
        <p14:creationId xmlns:p14="http://schemas.microsoft.com/office/powerpoint/2010/main" val="1320919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481F6-3EF5-4E62-877A-8B4D201874A4}"/>
              </a:ext>
            </a:extLst>
          </p:cNvPr>
          <p:cNvSpPr>
            <a:spLocks noGrp="1"/>
          </p:cNvSpPr>
          <p:nvPr>
            <p:ph type="dt" sz="half" idx="10"/>
          </p:nvPr>
        </p:nvSpPr>
        <p:spPr/>
        <p:txBody>
          <a:bodyPr/>
          <a:lstStyle/>
          <a:p>
            <a:fld id="{DE8D8D7A-4B85-4945-9F60-A3EC285C9CE2}" type="datetime1">
              <a:rPr lang="en-IN" smtClean="0"/>
              <a:t>29-07-2024</a:t>
            </a:fld>
            <a:endParaRPr lang="en-IN"/>
          </a:p>
        </p:txBody>
      </p:sp>
      <p:sp>
        <p:nvSpPr>
          <p:cNvPr id="3" name="Footer Placeholder 2">
            <a:extLst>
              <a:ext uri="{FF2B5EF4-FFF2-40B4-BE49-F238E27FC236}">
                <a16:creationId xmlns:a16="http://schemas.microsoft.com/office/drawing/2014/main" id="{150F21A2-4E83-4C93-9ADF-1D63CA2F1B34}"/>
              </a:ext>
            </a:extLst>
          </p:cNvPr>
          <p:cNvSpPr>
            <a:spLocks noGrp="1"/>
          </p:cNvSpPr>
          <p:nvPr>
            <p:ph type="ftr" sz="quarter" idx="11"/>
          </p:nvPr>
        </p:nvSpPr>
        <p:spPr/>
        <p:txBody>
          <a:bodyPr/>
          <a:lstStyle/>
          <a:p>
            <a:r>
              <a:rPr lang="en-US"/>
              <a:t>ViMEET</a:t>
            </a:r>
            <a:endParaRPr lang="en-IN"/>
          </a:p>
        </p:txBody>
      </p:sp>
      <p:sp>
        <p:nvSpPr>
          <p:cNvPr id="4" name="Slide Number Placeholder 3">
            <a:extLst>
              <a:ext uri="{FF2B5EF4-FFF2-40B4-BE49-F238E27FC236}">
                <a16:creationId xmlns:a16="http://schemas.microsoft.com/office/drawing/2014/main" id="{56C34A1F-F015-4CE4-81AE-90DDB57F12DF}"/>
              </a:ext>
            </a:extLst>
          </p:cNvPr>
          <p:cNvSpPr>
            <a:spLocks noGrp="1"/>
          </p:cNvSpPr>
          <p:nvPr>
            <p:ph type="sldNum" sz="quarter" idx="12"/>
          </p:nvPr>
        </p:nvSpPr>
        <p:spPr/>
        <p:txBody>
          <a:bodyPr/>
          <a:lstStyle/>
          <a:p>
            <a:fld id="{85054BDF-0843-4E9A-B15A-CE27D2942E7E}" type="slidenum">
              <a:rPr lang="en-IN" smtClean="0"/>
              <a:t>6</a:t>
            </a:fld>
            <a:endParaRPr lang="en-IN"/>
          </a:p>
        </p:txBody>
      </p:sp>
      <p:sp>
        <p:nvSpPr>
          <p:cNvPr id="23" name="Rectangle 17">
            <a:extLst>
              <a:ext uri="{FF2B5EF4-FFF2-40B4-BE49-F238E27FC236}">
                <a16:creationId xmlns:a16="http://schemas.microsoft.com/office/drawing/2014/main" id="{50049053-77F7-473E-B67C-7A705D7A3E14}"/>
              </a:ext>
            </a:extLst>
          </p:cNvPr>
          <p:cNvSpPr>
            <a:spLocks noChangeArrowheads="1"/>
          </p:cNvSpPr>
          <p:nvPr/>
        </p:nvSpPr>
        <p:spPr bwMode="auto">
          <a:xfrm>
            <a:off x="2278467" y="22892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4" name="Rectangle 26">
            <a:extLst>
              <a:ext uri="{FF2B5EF4-FFF2-40B4-BE49-F238E27FC236}">
                <a16:creationId xmlns:a16="http://schemas.microsoft.com/office/drawing/2014/main" id="{E4021C7D-601F-4B93-8ADF-89690FAB808A}"/>
              </a:ext>
            </a:extLst>
          </p:cNvPr>
          <p:cNvSpPr>
            <a:spLocks noChangeArrowheads="1"/>
          </p:cNvSpPr>
          <p:nvPr/>
        </p:nvSpPr>
        <p:spPr bwMode="auto">
          <a:xfrm>
            <a:off x="2251035" y="27464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6" name="Rectangle 2">
            <a:extLst>
              <a:ext uri="{FF2B5EF4-FFF2-40B4-BE49-F238E27FC236}">
                <a16:creationId xmlns:a16="http://schemas.microsoft.com/office/drawing/2014/main" id="{F69E7A25-42CB-427A-9930-2C9295257E81}"/>
              </a:ext>
            </a:extLst>
          </p:cNvPr>
          <p:cNvSpPr>
            <a:spLocks noChangeArrowheads="1"/>
          </p:cNvSpPr>
          <p:nvPr/>
        </p:nvSpPr>
        <p:spPr bwMode="auto">
          <a:xfrm>
            <a:off x="4970082" y="1297623"/>
            <a:ext cx="916654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dirty="0"/>
          </a:p>
        </p:txBody>
      </p:sp>
      <p:sp>
        <p:nvSpPr>
          <p:cNvPr id="30" name="Content Placeholder 2">
            <a:extLst>
              <a:ext uri="{FF2B5EF4-FFF2-40B4-BE49-F238E27FC236}">
                <a16:creationId xmlns:a16="http://schemas.microsoft.com/office/drawing/2014/main" id="{6AC1991F-83C9-4129-8847-D12201B9528B}"/>
              </a:ext>
            </a:extLst>
          </p:cNvPr>
          <p:cNvSpPr txBox="1">
            <a:spLocks/>
          </p:cNvSpPr>
          <p:nvPr/>
        </p:nvSpPr>
        <p:spPr>
          <a:xfrm>
            <a:off x="-265176" y="341751"/>
            <a:ext cx="5330952" cy="1145941"/>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50000"/>
              </a:lnSpc>
            </a:pPr>
            <a:r>
              <a:rPr lang="en-IN" sz="2800" b="1" u="sng" dirty="0">
                <a:solidFill>
                  <a:srgbClr val="FF0000"/>
                </a:solidFill>
                <a:latin typeface="Times New Roman" panose="02020603050405020304" pitchFamily="18" charset="0"/>
                <a:ea typeface="Times New Roman" panose="02020603050405020304" pitchFamily="18" charset="0"/>
              </a:rPr>
              <a:t>Problem Statement</a:t>
            </a:r>
            <a:endParaRPr lang="en-IN" sz="2800" u="sng" dirty="0">
              <a:solidFill>
                <a:srgbClr val="FF0000"/>
              </a:solidFill>
              <a:latin typeface="Times New Roman" panose="02020603050405020304" pitchFamily="18" charset="0"/>
              <a:ea typeface="Times New Roman" panose="02020603050405020304" pitchFamily="18" charset="0"/>
            </a:endParaRPr>
          </a:p>
          <a:p>
            <a:pPr marL="0" indent="0">
              <a:lnSpc>
                <a:spcPct val="115000"/>
              </a:lnSpc>
              <a:buFont typeface="Calibri" panose="020F0502020204030204" pitchFamily="34" charset="0"/>
              <a:buNone/>
            </a:pPr>
            <a:endParaRPr lang="en-IN" sz="3600" dirty="0">
              <a:solidFill>
                <a:srgbClr val="FF0000"/>
              </a:solidFill>
              <a:latin typeface="Times New Roman" panose="02020603050405020304" pitchFamily="18" charset="0"/>
              <a:cs typeface="Times New Roman" panose="02020603050405020304" pitchFamily="18" charset="0"/>
            </a:endParaRPr>
          </a:p>
          <a:p>
            <a:pPr marL="457200" indent="-457200">
              <a:buFont typeface="+mj-lt"/>
              <a:buAutoNum type="alphaLcPeriod"/>
            </a:pPr>
            <a:endParaRPr lang="en-IN" dirty="0"/>
          </a:p>
          <a:p>
            <a:endParaRPr lang="en-IN" dirty="0"/>
          </a:p>
        </p:txBody>
      </p:sp>
      <p:sp>
        <p:nvSpPr>
          <p:cNvPr id="9" name="Content Placeholder 2">
            <a:extLst>
              <a:ext uri="{FF2B5EF4-FFF2-40B4-BE49-F238E27FC236}">
                <a16:creationId xmlns:a16="http://schemas.microsoft.com/office/drawing/2014/main" id="{4D4A9E38-A0BA-4B93-A5C3-7F0A9A98B231}"/>
              </a:ext>
            </a:extLst>
          </p:cNvPr>
          <p:cNvSpPr txBox="1">
            <a:spLocks/>
          </p:cNvSpPr>
          <p:nvPr/>
        </p:nvSpPr>
        <p:spPr>
          <a:xfrm>
            <a:off x="755904" y="1404806"/>
            <a:ext cx="11213592" cy="4968561"/>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50000"/>
              </a:lnSpc>
              <a:buFont typeface="Wingdings" panose="05000000000000000000" pitchFamily="2" charset="2"/>
              <a:buChar char="q"/>
            </a:pPr>
            <a:r>
              <a:rPr lang="en-US" b="0" i="0" dirty="0">
                <a:solidFill>
                  <a:schemeClr val="tx1"/>
                </a:solidFill>
                <a:effectLst/>
                <a:latin typeface="Times New Roman" panose="02020603050405020304" pitchFamily="18" charset="0"/>
                <a:cs typeface="Times New Roman" panose="02020603050405020304" pitchFamily="18" charset="0"/>
              </a:rPr>
              <a:t>We want to make movie suggestions more personalized for people and keep their information safe.</a:t>
            </a:r>
            <a:r>
              <a:rPr lang="en-US" b="0" i="0" dirty="0">
                <a:solidFill>
                  <a:srgbClr val="D1D5DB"/>
                </a:solidFill>
                <a:effectLst/>
                <a:latin typeface="Söhne"/>
              </a:rPr>
              <a:t> </a:t>
            </a:r>
            <a:r>
              <a:rPr lang="en-US" i="0" dirty="0">
                <a:solidFill>
                  <a:schemeClr val="tx1"/>
                </a:solidFill>
                <a:effectLst/>
                <a:latin typeface="Söhne"/>
              </a:rPr>
              <a:t>How</a:t>
            </a:r>
            <a:r>
              <a:rPr lang="en-US" b="0" i="0" dirty="0">
                <a:solidFill>
                  <a:srgbClr val="D1D5DB"/>
                </a:solidFill>
                <a:effectLst/>
                <a:latin typeface="Söhne"/>
              </a:rPr>
              <a:t> </a:t>
            </a:r>
            <a:r>
              <a:rPr lang="en-US" b="0" i="0" dirty="0">
                <a:solidFill>
                  <a:schemeClr val="tx1"/>
                </a:solidFill>
                <a:effectLst/>
                <a:latin typeface="Times New Roman" panose="02020603050405020304" pitchFamily="18" charset="0"/>
                <a:cs typeface="Times New Roman" panose="02020603050405020304" pitchFamily="18" charset="0"/>
              </a:rPr>
              <a:t>can we do this better?"</a:t>
            </a:r>
          </a:p>
          <a:p>
            <a:pPr algn="just">
              <a:lnSpc>
                <a:spcPct val="150000"/>
              </a:lnSpc>
              <a:buFont typeface="Wingdings" panose="05000000000000000000" pitchFamily="2" charset="2"/>
              <a:buChar char="q"/>
            </a:pPr>
            <a:r>
              <a:rPr lang="en-US" b="0" i="0" dirty="0">
                <a:solidFill>
                  <a:schemeClr val="tx1"/>
                </a:solidFill>
                <a:effectLst/>
                <a:latin typeface="Times New Roman" panose="02020603050405020304" pitchFamily="18" charset="0"/>
                <a:cs typeface="Times New Roman" panose="02020603050405020304" pitchFamily="18" charset="0"/>
              </a:rPr>
              <a:t>Movie recommendations are often not very accurate or fair. How can we use computer science to make them better while also protecting user data?“</a:t>
            </a:r>
          </a:p>
          <a:p>
            <a:pPr algn="just">
              <a:lnSpc>
                <a:spcPct val="150000"/>
              </a:lnSpc>
              <a:buFont typeface="Wingdings" panose="05000000000000000000" pitchFamily="2" charset="2"/>
              <a:buChar char="q"/>
            </a:pPr>
            <a:r>
              <a:rPr lang="en-US" b="0" i="0" dirty="0">
                <a:solidFill>
                  <a:schemeClr val="tx1"/>
                </a:solidFill>
                <a:effectLst/>
                <a:latin typeface="Times New Roman" panose="02020603050405020304" pitchFamily="18" charset="0"/>
                <a:cs typeface="Times New Roman" panose="02020603050405020304" pitchFamily="18" charset="0"/>
              </a:rPr>
              <a:t>We need a system that suggests movies people will love. How can we use data science to create such a system, considering fairness and privacy?"</a:t>
            </a:r>
            <a:endParaRPr lang="en-IN" u="sng"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15000"/>
              </a:lnSpc>
              <a:buFont typeface="Calibri" panose="020F0502020204030204" pitchFamily="34" charset="0"/>
              <a:buNone/>
            </a:pPr>
            <a:endParaRPr lang="en-IN" sz="3600" dirty="0">
              <a:solidFill>
                <a:srgbClr val="FF0000"/>
              </a:solidFill>
              <a:latin typeface="Times New Roman" panose="02020603050405020304" pitchFamily="18" charset="0"/>
              <a:cs typeface="Times New Roman" panose="02020603050405020304" pitchFamily="18" charset="0"/>
            </a:endParaRPr>
          </a:p>
          <a:p>
            <a:pPr marL="457200" indent="-457200">
              <a:buFont typeface="+mj-lt"/>
              <a:buAutoNum type="alphaLcPeriod"/>
            </a:pPr>
            <a:endParaRPr lang="en-IN" dirty="0"/>
          </a:p>
          <a:p>
            <a:endParaRPr lang="en-IN" dirty="0"/>
          </a:p>
        </p:txBody>
      </p:sp>
    </p:spTree>
    <p:extLst>
      <p:ext uri="{BB962C8B-B14F-4D97-AF65-F5344CB8AC3E}">
        <p14:creationId xmlns:p14="http://schemas.microsoft.com/office/powerpoint/2010/main" val="4064672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12882-0731-4D69-8824-A6B14BA8C3C4}"/>
              </a:ext>
            </a:extLst>
          </p:cNvPr>
          <p:cNvSpPr>
            <a:spLocks noGrp="1"/>
          </p:cNvSpPr>
          <p:nvPr>
            <p:ph type="title"/>
          </p:nvPr>
        </p:nvSpPr>
        <p:spPr/>
        <p:txBody>
          <a:bodyPr/>
          <a:lstStyle/>
          <a:p>
            <a:r>
              <a:rPr lang="en-IN" sz="4000" b="1" dirty="0">
                <a:latin typeface="Times New Roman" panose="02020603050405020304" pitchFamily="18" charset="0"/>
                <a:ea typeface="Times New Roman" panose="02020603050405020304" pitchFamily="18" charset="0"/>
              </a:rPr>
              <a:t>Different Techniques</a:t>
            </a:r>
            <a:r>
              <a:rPr lang="en-IN" sz="4000" b="1" dirty="0">
                <a:effectLst/>
                <a:latin typeface="Times New Roman" panose="02020603050405020304" pitchFamily="18" charset="0"/>
                <a:ea typeface="Times New Roman" panose="02020603050405020304" pitchFamily="18" charset="0"/>
              </a:rPr>
              <a:t> </a:t>
            </a:r>
            <a:endParaRPr lang="en-IN" dirty="0"/>
          </a:p>
        </p:txBody>
      </p:sp>
      <p:sp>
        <p:nvSpPr>
          <p:cNvPr id="3" name="Content Placeholder 2">
            <a:extLst>
              <a:ext uri="{FF2B5EF4-FFF2-40B4-BE49-F238E27FC236}">
                <a16:creationId xmlns:a16="http://schemas.microsoft.com/office/drawing/2014/main" id="{21279199-EA6F-46DE-ABB7-93574EFBD3BA}"/>
              </a:ext>
            </a:extLst>
          </p:cNvPr>
          <p:cNvSpPr>
            <a:spLocks noGrp="1"/>
          </p:cNvSpPr>
          <p:nvPr>
            <p:ph idx="1"/>
          </p:nvPr>
        </p:nvSpPr>
        <p:spPr/>
        <p:txBody>
          <a:bodyPr>
            <a:normAutofit fontScale="92500" lnSpcReduction="10000"/>
          </a:bodyPr>
          <a:lstStyle/>
          <a:p>
            <a:pPr marL="342900" lvl="0" indent="-342900" algn="just">
              <a:lnSpc>
                <a:spcPct val="110000"/>
              </a:lnSpc>
              <a:spcBef>
                <a:spcPts val="1000"/>
              </a:spcBef>
              <a:buAutoNum type="arabicPeriod"/>
            </a:pPr>
            <a:r>
              <a:rPr lang="en-US" dirty="0"/>
              <a:t>Collaborative Filtering: </a:t>
            </a:r>
          </a:p>
          <a:p>
            <a:pPr marL="0" lvl="0" indent="0" algn="just">
              <a:lnSpc>
                <a:spcPct val="110000"/>
              </a:lnSpc>
              <a:spcBef>
                <a:spcPts val="1000"/>
              </a:spcBef>
              <a:buNone/>
            </a:pPr>
            <a:r>
              <a:rPr lang="en-US" dirty="0"/>
              <a:t>	• User-Based: Recommends movies based on users with similar tastes. </a:t>
            </a:r>
          </a:p>
          <a:p>
            <a:pPr marL="0" lvl="0" indent="0" algn="just">
              <a:lnSpc>
                <a:spcPct val="110000"/>
              </a:lnSpc>
              <a:spcBef>
                <a:spcPts val="1000"/>
              </a:spcBef>
              <a:buNone/>
            </a:pPr>
            <a:r>
              <a:rPr lang="en-US" dirty="0"/>
              <a:t>	• Item-Based: Recommends movies similar to those the user has liked.</a:t>
            </a:r>
            <a:r>
              <a:rPr lang="en-IN"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To provide high-		</a:t>
            </a:r>
            <a:r>
              <a:rPr lang="en-IN" dirty="0">
                <a:latin typeface="Times New Roman" panose="02020603050405020304" pitchFamily="18" charset="0"/>
                <a:ea typeface="Times New Roman" panose="02020603050405020304" pitchFamily="18" charset="0"/>
                <a:cs typeface="Times New Roman" panose="02020603050405020304" pitchFamily="18" charset="0"/>
              </a:rPr>
              <a:t>   </a:t>
            </a:r>
            <a:r>
              <a:rPr lang="en-IN"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level security for data using dynamic slicing and cryptographic 				   	   techniques.</a:t>
            </a:r>
          </a:p>
          <a:p>
            <a:pPr marL="0" lvl="0" indent="0" algn="just">
              <a:lnSpc>
                <a:spcPct val="110000"/>
              </a:lnSpc>
              <a:spcBef>
                <a:spcPts val="1000"/>
              </a:spcBef>
              <a:buNone/>
            </a:pPr>
            <a:r>
              <a:rPr lang="en-US" dirty="0"/>
              <a:t> </a:t>
            </a:r>
            <a:r>
              <a:rPr lang="en-US" dirty="0">
                <a:solidFill>
                  <a:schemeClr val="accent1"/>
                </a:solidFill>
              </a:rPr>
              <a:t>2. </a:t>
            </a:r>
            <a:r>
              <a:rPr lang="en-US" dirty="0"/>
              <a:t>Content-Based Filtering: </a:t>
            </a:r>
          </a:p>
          <a:p>
            <a:pPr marL="0" lvl="0" indent="0" algn="just">
              <a:lnSpc>
                <a:spcPct val="110000"/>
              </a:lnSpc>
              <a:spcBef>
                <a:spcPts val="1000"/>
              </a:spcBef>
              <a:buNone/>
            </a:pPr>
            <a:r>
              <a:rPr lang="en-US" dirty="0"/>
              <a:t>	• Recommends movies based on movie attributes and user preferences </a:t>
            </a:r>
          </a:p>
          <a:p>
            <a:pPr marL="0" lvl="0" indent="0" algn="just">
              <a:lnSpc>
                <a:spcPct val="110000"/>
              </a:lnSpc>
              <a:spcBef>
                <a:spcPts val="1000"/>
              </a:spcBef>
              <a:buNone/>
            </a:pPr>
            <a:r>
              <a:rPr lang="en-US" dirty="0">
                <a:solidFill>
                  <a:schemeClr val="accent1"/>
                </a:solidFill>
              </a:rPr>
              <a:t>3. </a:t>
            </a:r>
            <a:r>
              <a:rPr lang="en-US" dirty="0"/>
              <a:t>Association Rule Mining: </a:t>
            </a:r>
          </a:p>
          <a:p>
            <a:pPr marL="0" lvl="0" indent="0" algn="just">
              <a:lnSpc>
                <a:spcPct val="110000"/>
              </a:lnSpc>
              <a:spcBef>
                <a:spcPts val="1000"/>
              </a:spcBef>
              <a:buNone/>
            </a:pPr>
            <a:r>
              <a:rPr lang="en-US" dirty="0"/>
              <a:t>	• Identifies relationships between different movies based on user 		   	  	   viewing patterns</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0000"/>
              </a:lnSpc>
            </a:pPr>
            <a:endParaRPr lang="en-IN" dirty="0"/>
          </a:p>
        </p:txBody>
      </p:sp>
      <p:sp>
        <p:nvSpPr>
          <p:cNvPr id="4" name="Date Placeholder 3">
            <a:extLst>
              <a:ext uri="{FF2B5EF4-FFF2-40B4-BE49-F238E27FC236}">
                <a16:creationId xmlns:a16="http://schemas.microsoft.com/office/drawing/2014/main" id="{4439FA4B-40B4-4756-9DA3-0957EDC6CED1}"/>
              </a:ext>
            </a:extLst>
          </p:cNvPr>
          <p:cNvSpPr>
            <a:spLocks noGrp="1"/>
          </p:cNvSpPr>
          <p:nvPr>
            <p:ph type="dt" sz="half" idx="10"/>
          </p:nvPr>
        </p:nvSpPr>
        <p:spPr/>
        <p:txBody>
          <a:bodyPr/>
          <a:lstStyle/>
          <a:p>
            <a:fld id="{2F2BE934-0A0B-47EE-BAAC-358332DA799E}" type="datetime1">
              <a:rPr lang="en-IN" smtClean="0"/>
              <a:t>29-07-2024</a:t>
            </a:fld>
            <a:endParaRPr lang="en-IN"/>
          </a:p>
        </p:txBody>
      </p:sp>
      <p:sp>
        <p:nvSpPr>
          <p:cNvPr id="5" name="Footer Placeholder 4">
            <a:extLst>
              <a:ext uri="{FF2B5EF4-FFF2-40B4-BE49-F238E27FC236}">
                <a16:creationId xmlns:a16="http://schemas.microsoft.com/office/drawing/2014/main" id="{3BB3B428-921F-4A12-9F4B-CBD29CE2AFBE}"/>
              </a:ext>
            </a:extLst>
          </p:cNvPr>
          <p:cNvSpPr>
            <a:spLocks noGrp="1"/>
          </p:cNvSpPr>
          <p:nvPr>
            <p:ph type="ftr" sz="quarter" idx="11"/>
          </p:nvPr>
        </p:nvSpPr>
        <p:spPr/>
        <p:txBody>
          <a:bodyPr/>
          <a:lstStyle/>
          <a:p>
            <a:r>
              <a:rPr lang="en-US"/>
              <a:t>ViMEET</a:t>
            </a:r>
            <a:endParaRPr lang="en-IN"/>
          </a:p>
        </p:txBody>
      </p:sp>
      <p:sp>
        <p:nvSpPr>
          <p:cNvPr id="6" name="Slide Number Placeholder 5">
            <a:extLst>
              <a:ext uri="{FF2B5EF4-FFF2-40B4-BE49-F238E27FC236}">
                <a16:creationId xmlns:a16="http://schemas.microsoft.com/office/drawing/2014/main" id="{26D94186-93FA-4758-8A8A-12A91B4FC698}"/>
              </a:ext>
            </a:extLst>
          </p:cNvPr>
          <p:cNvSpPr>
            <a:spLocks noGrp="1"/>
          </p:cNvSpPr>
          <p:nvPr>
            <p:ph type="sldNum" sz="quarter" idx="12"/>
          </p:nvPr>
        </p:nvSpPr>
        <p:spPr/>
        <p:txBody>
          <a:bodyPr/>
          <a:lstStyle/>
          <a:p>
            <a:fld id="{85054BDF-0843-4E9A-B15A-CE27D2942E7E}" type="slidenum">
              <a:rPr lang="en-IN" smtClean="0"/>
              <a:t>7</a:t>
            </a:fld>
            <a:endParaRPr lang="en-IN"/>
          </a:p>
        </p:txBody>
      </p:sp>
    </p:spTree>
    <p:extLst>
      <p:ext uri="{BB962C8B-B14F-4D97-AF65-F5344CB8AC3E}">
        <p14:creationId xmlns:p14="http://schemas.microsoft.com/office/powerpoint/2010/main" val="3006686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481F6-3EF5-4E62-877A-8B4D201874A4}"/>
              </a:ext>
            </a:extLst>
          </p:cNvPr>
          <p:cNvSpPr>
            <a:spLocks noGrp="1"/>
          </p:cNvSpPr>
          <p:nvPr>
            <p:ph type="dt" sz="half" idx="10"/>
          </p:nvPr>
        </p:nvSpPr>
        <p:spPr/>
        <p:txBody>
          <a:bodyPr/>
          <a:lstStyle/>
          <a:p>
            <a:fld id="{C643364C-6CBD-4B1C-AF85-150DA26579A0}" type="datetime1">
              <a:rPr lang="en-IN" smtClean="0"/>
              <a:t>29-07-2024</a:t>
            </a:fld>
            <a:endParaRPr lang="en-IN"/>
          </a:p>
        </p:txBody>
      </p:sp>
      <p:sp>
        <p:nvSpPr>
          <p:cNvPr id="3" name="Footer Placeholder 2">
            <a:extLst>
              <a:ext uri="{FF2B5EF4-FFF2-40B4-BE49-F238E27FC236}">
                <a16:creationId xmlns:a16="http://schemas.microsoft.com/office/drawing/2014/main" id="{150F21A2-4E83-4C93-9ADF-1D63CA2F1B34}"/>
              </a:ext>
            </a:extLst>
          </p:cNvPr>
          <p:cNvSpPr>
            <a:spLocks noGrp="1"/>
          </p:cNvSpPr>
          <p:nvPr>
            <p:ph type="ftr" sz="quarter" idx="11"/>
          </p:nvPr>
        </p:nvSpPr>
        <p:spPr/>
        <p:txBody>
          <a:bodyPr/>
          <a:lstStyle/>
          <a:p>
            <a:r>
              <a:rPr lang="en-US"/>
              <a:t>ViMEET</a:t>
            </a:r>
            <a:endParaRPr lang="en-IN"/>
          </a:p>
        </p:txBody>
      </p:sp>
      <p:sp>
        <p:nvSpPr>
          <p:cNvPr id="4" name="Slide Number Placeholder 3">
            <a:extLst>
              <a:ext uri="{FF2B5EF4-FFF2-40B4-BE49-F238E27FC236}">
                <a16:creationId xmlns:a16="http://schemas.microsoft.com/office/drawing/2014/main" id="{56C34A1F-F015-4CE4-81AE-90DDB57F12DF}"/>
              </a:ext>
            </a:extLst>
          </p:cNvPr>
          <p:cNvSpPr>
            <a:spLocks noGrp="1"/>
          </p:cNvSpPr>
          <p:nvPr>
            <p:ph type="sldNum" sz="quarter" idx="12"/>
          </p:nvPr>
        </p:nvSpPr>
        <p:spPr/>
        <p:txBody>
          <a:bodyPr/>
          <a:lstStyle/>
          <a:p>
            <a:fld id="{85054BDF-0843-4E9A-B15A-CE27D2942E7E}" type="slidenum">
              <a:rPr lang="en-IN" smtClean="0"/>
              <a:t>8</a:t>
            </a:fld>
            <a:endParaRPr lang="en-IN"/>
          </a:p>
        </p:txBody>
      </p:sp>
      <p:sp>
        <p:nvSpPr>
          <p:cNvPr id="23" name="Rectangle 17">
            <a:extLst>
              <a:ext uri="{FF2B5EF4-FFF2-40B4-BE49-F238E27FC236}">
                <a16:creationId xmlns:a16="http://schemas.microsoft.com/office/drawing/2014/main" id="{50049053-77F7-473E-B67C-7A705D7A3E14}"/>
              </a:ext>
            </a:extLst>
          </p:cNvPr>
          <p:cNvSpPr>
            <a:spLocks noChangeArrowheads="1"/>
          </p:cNvSpPr>
          <p:nvPr/>
        </p:nvSpPr>
        <p:spPr bwMode="auto">
          <a:xfrm>
            <a:off x="2278467" y="22892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4" name="Rectangle 26">
            <a:extLst>
              <a:ext uri="{FF2B5EF4-FFF2-40B4-BE49-F238E27FC236}">
                <a16:creationId xmlns:a16="http://schemas.microsoft.com/office/drawing/2014/main" id="{E4021C7D-601F-4B93-8ADF-89690FAB808A}"/>
              </a:ext>
            </a:extLst>
          </p:cNvPr>
          <p:cNvSpPr>
            <a:spLocks noChangeArrowheads="1"/>
          </p:cNvSpPr>
          <p:nvPr/>
        </p:nvSpPr>
        <p:spPr bwMode="auto">
          <a:xfrm>
            <a:off x="2251035" y="27464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6" name="Rectangle 2">
            <a:extLst>
              <a:ext uri="{FF2B5EF4-FFF2-40B4-BE49-F238E27FC236}">
                <a16:creationId xmlns:a16="http://schemas.microsoft.com/office/drawing/2014/main" id="{F69E7A25-42CB-427A-9930-2C9295257E81}"/>
              </a:ext>
            </a:extLst>
          </p:cNvPr>
          <p:cNvSpPr>
            <a:spLocks noChangeArrowheads="1"/>
          </p:cNvSpPr>
          <p:nvPr/>
        </p:nvSpPr>
        <p:spPr bwMode="auto">
          <a:xfrm>
            <a:off x="4970082" y="1297623"/>
            <a:ext cx="916654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dirty="0"/>
          </a:p>
        </p:txBody>
      </p:sp>
      <p:sp>
        <p:nvSpPr>
          <p:cNvPr id="30" name="Content Placeholder 2">
            <a:extLst>
              <a:ext uri="{FF2B5EF4-FFF2-40B4-BE49-F238E27FC236}">
                <a16:creationId xmlns:a16="http://schemas.microsoft.com/office/drawing/2014/main" id="{6AC1991F-83C9-4129-8847-D12201B9528B}"/>
              </a:ext>
            </a:extLst>
          </p:cNvPr>
          <p:cNvSpPr txBox="1">
            <a:spLocks/>
          </p:cNvSpPr>
          <p:nvPr/>
        </p:nvSpPr>
        <p:spPr>
          <a:xfrm>
            <a:off x="905256" y="1637602"/>
            <a:ext cx="10307227" cy="2906966"/>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50000"/>
              </a:lnSpc>
            </a:pPr>
            <a:r>
              <a:rPr lang="en-IN" sz="8000" b="1" u="sng" dirty="0">
                <a:solidFill>
                  <a:srgbClr val="FF0000"/>
                </a:solidFill>
                <a:latin typeface="Times New Roman" panose="02020603050405020304" pitchFamily="18" charset="0"/>
                <a:ea typeface="Times New Roman" panose="02020603050405020304" pitchFamily="18" charset="0"/>
              </a:rPr>
              <a:t>Literature Review</a:t>
            </a:r>
            <a:endParaRPr lang="en-IN" sz="8000" u="sng" dirty="0">
              <a:solidFill>
                <a:srgbClr val="FF0000"/>
              </a:solidFill>
              <a:latin typeface="Times New Roman" panose="02020603050405020304" pitchFamily="18" charset="0"/>
              <a:ea typeface="Times New Roman" panose="02020603050405020304" pitchFamily="18" charset="0"/>
            </a:endParaRPr>
          </a:p>
          <a:p>
            <a:pPr marL="0" indent="0">
              <a:lnSpc>
                <a:spcPct val="115000"/>
              </a:lnSpc>
              <a:buFont typeface="Calibri" panose="020F0502020204030204" pitchFamily="34" charset="0"/>
              <a:buNone/>
            </a:pPr>
            <a:endParaRPr lang="en-IN" sz="3600" dirty="0">
              <a:solidFill>
                <a:srgbClr val="FF0000"/>
              </a:solidFill>
              <a:latin typeface="Times New Roman" panose="02020603050405020304" pitchFamily="18" charset="0"/>
              <a:cs typeface="Times New Roman" panose="02020603050405020304" pitchFamily="18" charset="0"/>
            </a:endParaRPr>
          </a:p>
          <a:p>
            <a:pPr marL="457200" indent="-457200">
              <a:buFont typeface="+mj-lt"/>
              <a:buAutoNum type="alphaLcPeriod"/>
            </a:pPr>
            <a:endParaRPr lang="en-IN" dirty="0"/>
          </a:p>
          <a:p>
            <a:endParaRPr lang="en-IN" dirty="0"/>
          </a:p>
        </p:txBody>
      </p:sp>
    </p:spTree>
    <p:extLst>
      <p:ext uri="{BB962C8B-B14F-4D97-AF65-F5344CB8AC3E}">
        <p14:creationId xmlns:p14="http://schemas.microsoft.com/office/powerpoint/2010/main" val="1341444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50F21A2-4E83-4C93-9ADF-1D63CA2F1B34}"/>
              </a:ext>
            </a:extLst>
          </p:cNvPr>
          <p:cNvSpPr>
            <a:spLocks noGrp="1"/>
          </p:cNvSpPr>
          <p:nvPr>
            <p:ph type="ftr" sz="quarter" idx="11"/>
          </p:nvPr>
        </p:nvSpPr>
        <p:spPr>
          <a:xfrm>
            <a:off x="3136392" y="6459785"/>
            <a:ext cx="5372597" cy="365125"/>
          </a:xfrm>
        </p:spPr>
        <p:txBody>
          <a:bodyPr/>
          <a:lstStyle/>
          <a:p>
            <a:r>
              <a:rPr lang="en-US" dirty="0"/>
              <a:t>Design and Analysis of Security Mechanisms for Data Storage and Communication in Cloud</a:t>
            </a:r>
            <a:endParaRPr lang="en-IN" dirty="0"/>
          </a:p>
        </p:txBody>
      </p:sp>
      <p:sp>
        <p:nvSpPr>
          <p:cNvPr id="4" name="Slide Number Placeholder 3">
            <a:extLst>
              <a:ext uri="{FF2B5EF4-FFF2-40B4-BE49-F238E27FC236}">
                <a16:creationId xmlns:a16="http://schemas.microsoft.com/office/drawing/2014/main" id="{56C34A1F-F015-4CE4-81AE-90DDB57F12DF}"/>
              </a:ext>
            </a:extLst>
          </p:cNvPr>
          <p:cNvSpPr>
            <a:spLocks noGrp="1"/>
          </p:cNvSpPr>
          <p:nvPr>
            <p:ph type="sldNum" sz="quarter" idx="12"/>
          </p:nvPr>
        </p:nvSpPr>
        <p:spPr/>
        <p:txBody>
          <a:bodyPr/>
          <a:lstStyle/>
          <a:p>
            <a:fld id="{85054BDF-0843-4E9A-B15A-CE27D2942E7E}" type="slidenum">
              <a:rPr lang="en-IN" smtClean="0"/>
              <a:t>9</a:t>
            </a:fld>
            <a:endParaRPr lang="en-IN"/>
          </a:p>
        </p:txBody>
      </p:sp>
      <p:sp>
        <p:nvSpPr>
          <p:cNvPr id="5" name="Title 1">
            <a:extLst>
              <a:ext uri="{FF2B5EF4-FFF2-40B4-BE49-F238E27FC236}">
                <a16:creationId xmlns:a16="http://schemas.microsoft.com/office/drawing/2014/main" id="{2F9D77DD-A398-41FE-ACBD-13F021E68085}"/>
              </a:ext>
            </a:extLst>
          </p:cNvPr>
          <p:cNvSpPr txBox="1">
            <a:spLocks/>
          </p:cNvSpPr>
          <p:nvPr/>
        </p:nvSpPr>
        <p:spPr>
          <a:xfrm>
            <a:off x="996696" y="36576"/>
            <a:ext cx="10058400" cy="691592"/>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a:solidFill>
                  <a:srgbClr val="FF0000"/>
                </a:solidFill>
                <a:effectLst/>
                <a:latin typeface="Times New Roman" panose="02020603050405020304" pitchFamily="18" charset="0"/>
                <a:ea typeface="Times New Roman" panose="02020603050405020304" pitchFamily="18" charset="0"/>
              </a:rPr>
              <a:t>Literature Review </a:t>
            </a:r>
            <a:endParaRPr lang="en-IN" sz="3200" b="1" dirty="0">
              <a:solidFill>
                <a:srgbClr val="FF0000"/>
              </a:solidFill>
            </a:endParaRPr>
          </a:p>
        </p:txBody>
      </p:sp>
      <p:sp>
        <p:nvSpPr>
          <p:cNvPr id="23" name="Rectangle 17">
            <a:extLst>
              <a:ext uri="{FF2B5EF4-FFF2-40B4-BE49-F238E27FC236}">
                <a16:creationId xmlns:a16="http://schemas.microsoft.com/office/drawing/2014/main" id="{50049053-77F7-473E-B67C-7A705D7A3E14}"/>
              </a:ext>
            </a:extLst>
          </p:cNvPr>
          <p:cNvSpPr>
            <a:spLocks noChangeArrowheads="1"/>
          </p:cNvSpPr>
          <p:nvPr/>
        </p:nvSpPr>
        <p:spPr bwMode="auto">
          <a:xfrm>
            <a:off x="2278467" y="22892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4" name="Rectangle 26">
            <a:extLst>
              <a:ext uri="{FF2B5EF4-FFF2-40B4-BE49-F238E27FC236}">
                <a16:creationId xmlns:a16="http://schemas.microsoft.com/office/drawing/2014/main" id="{E4021C7D-601F-4B93-8ADF-89690FAB808A}"/>
              </a:ext>
            </a:extLst>
          </p:cNvPr>
          <p:cNvSpPr>
            <a:spLocks noChangeArrowheads="1"/>
          </p:cNvSpPr>
          <p:nvPr/>
        </p:nvSpPr>
        <p:spPr bwMode="auto">
          <a:xfrm>
            <a:off x="2251035" y="27464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6" name="Rectangle 2">
            <a:extLst>
              <a:ext uri="{FF2B5EF4-FFF2-40B4-BE49-F238E27FC236}">
                <a16:creationId xmlns:a16="http://schemas.microsoft.com/office/drawing/2014/main" id="{F69E7A25-42CB-427A-9930-2C9295257E81}"/>
              </a:ext>
            </a:extLst>
          </p:cNvPr>
          <p:cNvSpPr>
            <a:spLocks noChangeArrowheads="1"/>
          </p:cNvSpPr>
          <p:nvPr/>
        </p:nvSpPr>
        <p:spPr bwMode="auto">
          <a:xfrm>
            <a:off x="4970082" y="1297623"/>
            <a:ext cx="916654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dirty="0"/>
          </a:p>
        </p:txBody>
      </p:sp>
      <p:graphicFrame>
        <p:nvGraphicFramePr>
          <p:cNvPr id="6" name="Table 5">
            <a:extLst>
              <a:ext uri="{FF2B5EF4-FFF2-40B4-BE49-F238E27FC236}">
                <a16:creationId xmlns:a16="http://schemas.microsoft.com/office/drawing/2014/main" id="{B356D190-9527-EDDF-5657-BBCBD0D85751}"/>
              </a:ext>
            </a:extLst>
          </p:cNvPr>
          <p:cNvGraphicFramePr>
            <a:graphicFrameLocks noGrp="1"/>
          </p:cNvGraphicFramePr>
          <p:nvPr>
            <p:extLst>
              <p:ext uri="{D42A27DB-BD31-4B8C-83A1-F6EECF244321}">
                <p14:modId xmlns:p14="http://schemas.microsoft.com/office/powerpoint/2010/main" val="2604484906"/>
              </p:ext>
            </p:extLst>
          </p:nvPr>
        </p:nvGraphicFramePr>
        <p:xfrm>
          <a:off x="475488" y="758952"/>
          <a:ext cx="11100816" cy="5559552"/>
        </p:xfrm>
        <a:graphic>
          <a:graphicData uri="http://schemas.openxmlformats.org/drawingml/2006/table">
            <a:tbl>
              <a:tblPr firstRow="1" firstCol="1" bandRow="1">
                <a:tableStyleId>{5C22544A-7EE6-4342-B048-85BDC9FD1C3A}</a:tableStyleId>
              </a:tblPr>
              <a:tblGrid>
                <a:gridCol w="420624">
                  <a:extLst>
                    <a:ext uri="{9D8B030D-6E8A-4147-A177-3AD203B41FA5}">
                      <a16:colId xmlns:a16="http://schemas.microsoft.com/office/drawing/2014/main" val="2200630562"/>
                    </a:ext>
                  </a:extLst>
                </a:gridCol>
                <a:gridCol w="4343502">
                  <a:extLst>
                    <a:ext uri="{9D8B030D-6E8A-4147-A177-3AD203B41FA5}">
                      <a16:colId xmlns:a16="http://schemas.microsoft.com/office/drawing/2014/main" val="765720901"/>
                    </a:ext>
                  </a:extLst>
                </a:gridCol>
                <a:gridCol w="92034">
                  <a:extLst>
                    <a:ext uri="{9D8B030D-6E8A-4147-A177-3AD203B41FA5}">
                      <a16:colId xmlns:a16="http://schemas.microsoft.com/office/drawing/2014/main" val="3571515571"/>
                    </a:ext>
                  </a:extLst>
                </a:gridCol>
                <a:gridCol w="3185012">
                  <a:extLst>
                    <a:ext uri="{9D8B030D-6E8A-4147-A177-3AD203B41FA5}">
                      <a16:colId xmlns:a16="http://schemas.microsoft.com/office/drawing/2014/main" val="2281528894"/>
                    </a:ext>
                  </a:extLst>
                </a:gridCol>
                <a:gridCol w="3059644">
                  <a:extLst>
                    <a:ext uri="{9D8B030D-6E8A-4147-A177-3AD203B41FA5}">
                      <a16:colId xmlns:a16="http://schemas.microsoft.com/office/drawing/2014/main" val="1578438476"/>
                    </a:ext>
                  </a:extLst>
                </a:gridCol>
              </a:tblGrid>
              <a:tr h="694522">
                <a:tc>
                  <a:txBody>
                    <a:bodyPr/>
                    <a:lstStyle/>
                    <a:p>
                      <a:pPr algn="just">
                        <a:tabLst>
                          <a:tab pos="838200" algn="l"/>
                        </a:tabLst>
                      </a:pPr>
                      <a:r>
                        <a:rPr lang="en-US" sz="1600">
                          <a:effectLst/>
                          <a:latin typeface="Times New Roman" panose="02020603050405020304" pitchFamily="18" charset="0"/>
                          <a:cs typeface="Times New Roman" panose="02020603050405020304" pitchFamily="18" charset="0"/>
                        </a:rPr>
                        <a:t>Sr. No</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7" marR="33317" marT="0" marB="0"/>
                </a:tc>
                <a:tc>
                  <a:txBody>
                    <a:bodyPr/>
                    <a:lstStyle/>
                    <a:p>
                      <a:pPr algn="ctr">
                        <a:tabLst>
                          <a:tab pos="838200" algn="l"/>
                        </a:tabLst>
                      </a:pPr>
                      <a:r>
                        <a:rPr lang="en-US" sz="1600">
                          <a:effectLst/>
                          <a:latin typeface="Times New Roman" panose="02020603050405020304" pitchFamily="18" charset="0"/>
                          <a:cs typeface="Times New Roman" panose="02020603050405020304" pitchFamily="18" charset="0"/>
                        </a:rPr>
                        <a:t>Authors Name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7" marR="33317" marT="0" marB="0"/>
                </a:tc>
                <a:tc>
                  <a:txBody>
                    <a:bodyPr/>
                    <a:lstStyle/>
                    <a:p>
                      <a:pPr algn="ctr">
                        <a:tabLst>
                          <a:tab pos="838200" algn="l"/>
                        </a:tabLst>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7" marR="33317" marT="0" marB="0"/>
                </a:tc>
                <a:tc>
                  <a:txBody>
                    <a:bodyPr/>
                    <a:lstStyle/>
                    <a:p>
                      <a:pPr algn="ctr">
                        <a:tabLst>
                          <a:tab pos="838200" algn="l"/>
                        </a:tabLs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Purpose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7" marR="33317" marT="0" marB="0"/>
                </a:tc>
                <a:tc>
                  <a:txBody>
                    <a:bodyPr/>
                    <a:lstStyle/>
                    <a:p>
                      <a:pPr algn="ctr">
                        <a:tabLst>
                          <a:tab pos="838200" algn="l"/>
                        </a:tabLst>
                      </a:pPr>
                      <a:r>
                        <a:rPr lang="en-US" sz="1600">
                          <a:effectLst/>
                          <a:latin typeface="Times New Roman" panose="02020603050405020304" pitchFamily="18" charset="0"/>
                          <a:cs typeface="Times New Roman" panose="02020603050405020304" pitchFamily="18" charset="0"/>
                        </a:rPr>
                        <a:t>Research Gap</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7" marR="33317" marT="0" marB="0"/>
                </a:tc>
                <a:extLst>
                  <a:ext uri="{0D108BD9-81ED-4DB2-BD59-A6C34878D82A}">
                    <a16:rowId xmlns:a16="http://schemas.microsoft.com/office/drawing/2014/main" val="408709181"/>
                  </a:ext>
                </a:extLst>
              </a:tr>
              <a:tr h="1620556">
                <a:tc>
                  <a:txBody>
                    <a:bodyPr/>
                    <a:lstStyle/>
                    <a:p>
                      <a:pPr algn="just">
                        <a:tabLst>
                          <a:tab pos="838200" algn="l"/>
                        </a:tabLst>
                      </a:pPr>
                      <a:r>
                        <a:rPr lang="en-US" sz="1600">
                          <a:effectLst/>
                          <a:latin typeface="Times New Roman" panose="02020603050405020304" pitchFamily="18" charset="0"/>
                          <a:cs typeface="Times New Roman" panose="02020603050405020304" pitchFamily="18" charset="0"/>
                        </a:rPr>
                        <a:t>1</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7" marR="33317" marT="0" marB="0"/>
                </a:tc>
                <a:tc>
                  <a:txBody>
                    <a:bodyPr/>
                    <a:lstStyle/>
                    <a:p>
                      <a:pPr algn="just">
                        <a:tabLst>
                          <a:tab pos="838200" algn="l"/>
                        </a:tabLst>
                      </a:pPr>
                      <a:r>
                        <a:rPr lang="en-IN" sz="1600">
                          <a:effectLst/>
                          <a:latin typeface="Times New Roman" panose="02020603050405020304" pitchFamily="18" charset="0"/>
                          <a:ea typeface="Times New Roman" panose="02020603050405020304" pitchFamily="18" charset="0"/>
                          <a:cs typeface="Times New Roman" panose="02020603050405020304" pitchFamily="18" charset="0"/>
                        </a:rPr>
                        <a:t>Koren, Y., Bell, R., &amp; Volinsky, C. (2009)</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7" marR="33317" marT="0" marB="0"/>
                </a:tc>
                <a:tc>
                  <a:txBody>
                    <a:bodyPr/>
                    <a:lstStyle/>
                    <a:p>
                      <a:pPr algn="just">
                        <a:tabLst>
                          <a:tab pos="838200" algn="l"/>
                        </a:tabLst>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7" marR="33317" marT="0" marB="0"/>
                </a:tc>
                <a:tc>
                  <a:txBody>
                    <a:bodyPr/>
                    <a:lstStyle/>
                    <a:p>
                      <a:pPr algn="just">
                        <a:tabLst>
                          <a:tab pos="838200" algn="l"/>
                        </a:tabLst>
                      </a:pPr>
                      <a:r>
                        <a:rPr lang="en-IN" sz="1600" dirty="0">
                          <a:effectLst/>
                          <a:latin typeface="Times New Roman" panose="02020603050405020304" pitchFamily="18" charset="0"/>
                          <a:cs typeface="Times New Roman" panose="02020603050405020304" pitchFamily="18" charset="0"/>
                        </a:rPr>
                        <a:t>Matrix Factorization Techniques for Recommender Systems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7" marR="33317" marT="0" marB="0"/>
                </a:tc>
                <a:tc>
                  <a:txBody>
                    <a:bodyPr/>
                    <a:lstStyle/>
                    <a:p>
                      <a:pPr algn="just">
                        <a:tabLst>
                          <a:tab pos="838200" algn="l"/>
                        </a:tabLst>
                      </a:pPr>
                      <a:r>
                        <a:rPr lang="en-US" sz="1600" dirty="0">
                          <a:effectLst/>
                          <a:latin typeface="Times New Roman" panose="02020603050405020304" pitchFamily="18" charset="0"/>
                          <a:cs typeface="Times New Roman" panose="02020603050405020304" pitchFamily="18" charset="0"/>
                        </a:rPr>
                        <a:t>This paper introduces matrix factorization techniques, which have been foundational in collaborative filtering-based recommendation systems.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7" marR="33317" marT="0" marB="0"/>
                </a:tc>
                <a:extLst>
                  <a:ext uri="{0D108BD9-81ED-4DB2-BD59-A6C34878D82A}">
                    <a16:rowId xmlns:a16="http://schemas.microsoft.com/office/drawing/2014/main" val="2387230554"/>
                  </a:ext>
                </a:extLst>
              </a:tr>
              <a:tr h="2086934">
                <a:tc>
                  <a:txBody>
                    <a:bodyPr/>
                    <a:lstStyle/>
                    <a:p>
                      <a:pPr algn="just">
                        <a:tabLst>
                          <a:tab pos="838200" algn="l"/>
                        </a:tabLst>
                      </a:pPr>
                      <a:r>
                        <a:rPr lang="en-US" sz="1600">
                          <a:effectLst/>
                          <a:latin typeface="Times New Roman" panose="02020603050405020304" pitchFamily="18" charset="0"/>
                          <a:cs typeface="Times New Roman" panose="02020603050405020304" pitchFamily="18" charset="0"/>
                        </a:rPr>
                        <a:t>2</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7" marR="33317" marT="0" marB="0"/>
                </a:tc>
                <a:tc>
                  <a:txBody>
                    <a:bodyPr/>
                    <a:lstStyle/>
                    <a:p>
                      <a:pPr algn="just">
                        <a:tabLst>
                          <a:tab pos="838200" algn="l"/>
                        </a:tabLst>
                      </a:pPr>
                      <a:r>
                        <a:rPr lang="en-IN" sz="1600" dirty="0">
                          <a:effectLst/>
                          <a:latin typeface="Times New Roman" panose="02020603050405020304" pitchFamily="18" charset="0"/>
                          <a:cs typeface="Times New Roman" panose="02020603050405020304" pitchFamily="18" charset="0"/>
                        </a:rPr>
                        <a:t>Sarwar, B., </a:t>
                      </a:r>
                      <a:r>
                        <a:rPr lang="en-IN" sz="1600" dirty="0" err="1">
                          <a:effectLst/>
                          <a:latin typeface="Times New Roman" panose="02020603050405020304" pitchFamily="18" charset="0"/>
                          <a:cs typeface="Times New Roman" panose="02020603050405020304" pitchFamily="18" charset="0"/>
                        </a:rPr>
                        <a:t>Karypis</a:t>
                      </a:r>
                      <a:r>
                        <a:rPr lang="en-IN" sz="1600" dirty="0">
                          <a:effectLst/>
                          <a:latin typeface="Times New Roman" panose="02020603050405020304" pitchFamily="18" charset="0"/>
                          <a:cs typeface="Times New Roman" panose="02020603050405020304" pitchFamily="18" charset="0"/>
                        </a:rPr>
                        <a:t>, G., </a:t>
                      </a:r>
                      <a:r>
                        <a:rPr lang="en-IN" sz="1600" dirty="0" err="1">
                          <a:effectLst/>
                          <a:latin typeface="Times New Roman" panose="02020603050405020304" pitchFamily="18" charset="0"/>
                          <a:cs typeface="Times New Roman" panose="02020603050405020304" pitchFamily="18" charset="0"/>
                        </a:rPr>
                        <a:t>Konstan</a:t>
                      </a:r>
                      <a:r>
                        <a:rPr lang="en-IN" sz="1600" dirty="0">
                          <a:effectLst/>
                          <a:latin typeface="Times New Roman" panose="02020603050405020304" pitchFamily="18" charset="0"/>
                          <a:cs typeface="Times New Roman" panose="02020603050405020304" pitchFamily="18" charset="0"/>
                        </a:rPr>
                        <a:t>, J., &amp; </a:t>
                      </a:r>
                      <a:r>
                        <a:rPr lang="en-IN" sz="1600" dirty="0" err="1">
                          <a:effectLst/>
                          <a:latin typeface="Times New Roman" panose="02020603050405020304" pitchFamily="18" charset="0"/>
                          <a:cs typeface="Times New Roman" panose="02020603050405020304" pitchFamily="18" charset="0"/>
                        </a:rPr>
                        <a:t>Riedl</a:t>
                      </a:r>
                      <a:r>
                        <a:rPr lang="en-IN" sz="1600" dirty="0">
                          <a:effectLst/>
                          <a:latin typeface="Times New Roman" panose="02020603050405020304" pitchFamily="18" charset="0"/>
                          <a:cs typeface="Times New Roman" panose="02020603050405020304" pitchFamily="18" charset="0"/>
                        </a:rPr>
                        <a:t>, J. (2001)</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7" marR="33317" marT="0" marB="0"/>
                </a:tc>
                <a:tc>
                  <a:txBody>
                    <a:bodyPr/>
                    <a:lstStyle/>
                    <a:p>
                      <a:pPr algn="just">
                        <a:tabLst>
                          <a:tab pos="838200" algn="l"/>
                        </a:tabLst>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7" marR="33317" marT="0" marB="0"/>
                </a:tc>
                <a:tc>
                  <a:txBody>
                    <a:bodyPr/>
                    <a:lstStyle/>
                    <a:p>
                      <a:pPr algn="just"/>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Item-Based Collaborative Filtering Recommendation Algorithms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7" marR="33317" marT="0" marB="0"/>
                </a:tc>
                <a:tc>
                  <a:txBody>
                    <a:bodyPr/>
                    <a:lstStyle/>
                    <a:p>
                      <a:pPr algn="just"/>
                      <a:r>
                        <a:rPr lang="en-US" sz="1600" dirty="0">
                          <a:effectLst/>
                          <a:latin typeface="Times New Roman" panose="02020603050405020304" pitchFamily="18" charset="0"/>
                          <a:cs typeface="Times New Roman" panose="02020603050405020304" pitchFamily="18" charset="0"/>
                        </a:rPr>
                        <a:t> This paper discusses item-based collaborative filtering, a popular recommendation approach.</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7" marR="33317" marT="0" marB="0"/>
                </a:tc>
                <a:extLst>
                  <a:ext uri="{0D108BD9-81ED-4DB2-BD59-A6C34878D82A}">
                    <a16:rowId xmlns:a16="http://schemas.microsoft.com/office/drawing/2014/main" val="2593491386"/>
                  </a:ext>
                </a:extLst>
              </a:tr>
              <a:tr h="1157540">
                <a:tc>
                  <a:txBody>
                    <a:bodyPr/>
                    <a:lstStyle/>
                    <a:p>
                      <a:pPr algn="just">
                        <a:tabLst>
                          <a:tab pos="838200" algn="l"/>
                        </a:tabLst>
                      </a:pPr>
                      <a:r>
                        <a:rPr lang="en-US" sz="1600">
                          <a:effectLst/>
                          <a:latin typeface="Times New Roman" panose="02020603050405020304" pitchFamily="18" charset="0"/>
                          <a:cs typeface="Times New Roman" panose="02020603050405020304" pitchFamily="18" charset="0"/>
                        </a:rPr>
                        <a:t>3</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7" marR="33317" marT="0" marB="0"/>
                </a:tc>
                <a:tc>
                  <a:txBody>
                    <a:bodyPr/>
                    <a:lstStyle/>
                    <a:p>
                      <a:pPr algn="just">
                        <a:tabLst>
                          <a:tab pos="838200" algn="l"/>
                        </a:tabLst>
                      </a:pPr>
                      <a:r>
                        <a:rPr lang="de-DE" sz="1600" dirty="0">
                          <a:effectLst/>
                          <a:latin typeface="Times New Roman" panose="02020603050405020304" pitchFamily="18" charset="0"/>
                          <a:cs typeface="Times New Roman" panose="02020603050405020304" pitchFamily="18" charset="0"/>
                        </a:rPr>
                        <a:t>Rendle, S., Freudenthaler, C., Gantner, Z., &amp; Schmidt-Thieme, L. (2009)</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7" marR="33317" marT="0" marB="0"/>
                </a:tc>
                <a:tc>
                  <a:txBody>
                    <a:bodyPr/>
                    <a:lstStyle/>
                    <a:p>
                      <a:pPr algn="just">
                        <a:tabLst>
                          <a:tab pos="838200" algn="l"/>
                        </a:tabLst>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7" marR="33317" marT="0" marB="0"/>
                </a:tc>
                <a:tc>
                  <a:txBody>
                    <a:bodyPr/>
                    <a:lstStyle/>
                    <a:p>
                      <a:pPr algn="just">
                        <a:tabLst>
                          <a:tab pos="838200" algn="l"/>
                        </a:tabLst>
                      </a:pPr>
                      <a:r>
                        <a:rPr lang="en-US" sz="1600" dirty="0">
                          <a:effectLst/>
                          <a:latin typeface="Times New Roman" panose="02020603050405020304" pitchFamily="18" charset="0"/>
                          <a:cs typeface="Times New Roman" panose="02020603050405020304" pitchFamily="18" charset="0"/>
                        </a:rPr>
                        <a:t>BPR: Bayesian Personalized Ranking from Implicit Feedback</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7" marR="33317" marT="0" marB="0"/>
                </a:tc>
                <a:tc>
                  <a:txBody>
                    <a:bodyPr/>
                    <a:lstStyle/>
                    <a:p>
                      <a:pPr algn="just">
                        <a:tabLst>
                          <a:tab pos="838200" algn="l"/>
                        </a:tabLst>
                      </a:pPr>
                      <a:r>
                        <a:rPr lang="en-US" sz="1600" dirty="0">
                          <a:effectLst/>
                          <a:latin typeface="Times New Roman" panose="02020603050405020304" pitchFamily="18" charset="0"/>
                          <a:cs typeface="Times New Roman" panose="02020603050405020304" pitchFamily="18" charset="0"/>
                        </a:rPr>
                        <a:t>This paper introduces Bayesian Personalized Ranking, a technique used for implicit feedback-based recommendation.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7" marR="33317" marT="0" marB="0"/>
                </a:tc>
                <a:extLst>
                  <a:ext uri="{0D108BD9-81ED-4DB2-BD59-A6C34878D82A}">
                    <a16:rowId xmlns:a16="http://schemas.microsoft.com/office/drawing/2014/main" val="1923079328"/>
                  </a:ext>
                </a:extLst>
              </a:tr>
            </a:tbl>
          </a:graphicData>
        </a:graphic>
      </p:graphicFrame>
    </p:spTree>
    <p:extLst>
      <p:ext uri="{BB962C8B-B14F-4D97-AF65-F5344CB8AC3E}">
        <p14:creationId xmlns:p14="http://schemas.microsoft.com/office/powerpoint/2010/main" val="111796796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17493</TotalTime>
  <Words>1168</Words>
  <Application>Microsoft Office PowerPoint</Application>
  <PresentationFormat>Widescreen</PresentationFormat>
  <Paragraphs>159</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Söhne</vt:lpstr>
      <vt:lpstr>Symbol</vt:lpstr>
      <vt:lpstr>Times New Roman</vt:lpstr>
      <vt:lpstr>Wingdings</vt:lpstr>
      <vt:lpstr>Retrospect</vt:lpstr>
      <vt:lpstr>PowerPoint Presentation</vt:lpstr>
      <vt:lpstr>PowerPoint Presentation</vt:lpstr>
      <vt:lpstr>OUTLINE</vt:lpstr>
      <vt:lpstr>Introduction</vt:lpstr>
      <vt:lpstr>What are Movie Recommendation System</vt:lpstr>
      <vt:lpstr>PowerPoint Presentation</vt:lpstr>
      <vt:lpstr>Different Techniques </vt:lpstr>
      <vt:lpstr>PowerPoint Presentation</vt:lpstr>
      <vt:lpstr>PowerPoint Presentation</vt:lpstr>
      <vt:lpstr>Gap Analysis</vt:lpstr>
      <vt:lpstr>PowerPoint Presentation</vt:lpstr>
      <vt:lpstr>PowerPoint Presentation</vt:lpstr>
      <vt:lpstr>Scope of Proposed Research</vt:lpstr>
      <vt:lpstr>Data Collection &amp; Analysis</vt:lpstr>
      <vt:lpstr> Conclusion</vt:lpstr>
      <vt:lpst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ankush pawar</dc:creator>
  <cp:lastModifiedBy>Aayush Vishwakarma</cp:lastModifiedBy>
  <cp:revision>545</cp:revision>
  <dcterms:created xsi:type="dcterms:W3CDTF">2020-06-21T17:00:33Z</dcterms:created>
  <dcterms:modified xsi:type="dcterms:W3CDTF">2024-07-29T08:21:21Z</dcterms:modified>
</cp:coreProperties>
</file>