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9bac15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9bac15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9bac155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9bac155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39bac155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39bac15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9bac155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9bac155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9bac155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9bac155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9bac15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9bac15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39ccd91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39ccd91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9bac155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9bac155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9bac155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9bac155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9bac155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9bac155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7525" y="228225"/>
            <a:ext cx="85206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FUNDFLUENT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28875" y="1612350"/>
            <a:ext cx="78777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Team HACKIES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MEMBERS:-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AAYUSI BISWAS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KHUSHBOO MAHESHWARI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(Sophomores - CSE Deptt.)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899" y="2485925"/>
            <a:ext cx="4954975" cy="23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Plans</a:t>
            </a:r>
            <a:endParaRPr sz="36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Integrate Google Translator API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Work on the adoption scheme (can be challenging).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Solve the difference in unit of currency (has to be Ether for now)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825" y="152400"/>
            <a:ext cx="59899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 Statement</a:t>
            </a:r>
            <a:endParaRPr sz="48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How might we make micro-financing institutions like Self Help Groups independent and affordable (explicitly for women)?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TAM (for the year 2016-17)</a:t>
            </a:r>
            <a:endParaRPr sz="36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</a:t>
            </a:r>
            <a:r>
              <a:rPr lang="en" sz="2400"/>
              <a:t>16,114 crore rupees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15% (mean interest on self help group loans)</a:t>
            </a:r>
            <a:br>
              <a:rPr lang="en" sz="2400"/>
            </a:b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As per NABARD - A study on Micro finances of India.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74925" y="188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Solution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3530" r="0" t="12219"/>
          <a:stretch/>
        </p:blipFill>
        <p:spPr>
          <a:xfrm>
            <a:off x="48462" y="256300"/>
            <a:ext cx="9047074" cy="46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372950" y="107100"/>
            <a:ext cx="1417200" cy="1119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Aadhar</a:t>
            </a:r>
            <a:endParaRPr b="1" sz="1200"/>
          </a:p>
        </p:txBody>
      </p:sp>
      <p:sp>
        <p:nvSpPr>
          <p:cNvPr id="84" name="Google Shape;84;p18"/>
          <p:cNvSpPr/>
          <p:nvPr/>
        </p:nvSpPr>
        <p:spPr>
          <a:xfrm>
            <a:off x="7834775" y="3839625"/>
            <a:ext cx="1120800" cy="87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Pay Loan</a:t>
            </a:r>
            <a:endParaRPr b="1" sz="1200"/>
          </a:p>
        </p:txBody>
      </p:sp>
      <p:sp>
        <p:nvSpPr>
          <p:cNvPr id="85" name="Google Shape;85;p18"/>
          <p:cNvSpPr/>
          <p:nvPr/>
        </p:nvSpPr>
        <p:spPr>
          <a:xfrm>
            <a:off x="-82450" y="3725200"/>
            <a:ext cx="1228800" cy="817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Initial Members</a:t>
            </a:r>
            <a:endParaRPr b="1" sz="1200"/>
          </a:p>
        </p:txBody>
      </p:sp>
      <p:sp>
        <p:nvSpPr>
          <p:cNvPr id="86" name="Google Shape;86;p18"/>
          <p:cNvSpPr/>
          <p:nvPr/>
        </p:nvSpPr>
        <p:spPr>
          <a:xfrm>
            <a:off x="55625" y="2095500"/>
            <a:ext cx="1714800" cy="95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Members</a:t>
            </a:r>
            <a:endParaRPr b="1" sz="1200"/>
          </a:p>
        </p:txBody>
      </p:sp>
      <p:sp>
        <p:nvSpPr>
          <p:cNvPr id="87" name="Google Shape;87;p18"/>
          <p:cNvSpPr/>
          <p:nvPr/>
        </p:nvSpPr>
        <p:spPr>
          <a:xfrm>
            <a:off x="4877700" y="2119750"/>
            <a:ext cx="1575900" cy="95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Request Money</a:t>
            </a:r>
            <a:endParaRPr b="1" sz="1200"/>
          </a:p>
        </p:txBody>
      </p:sp>
      <p:sp>
        <p:nvSpPr>
          <p:cNvPr id="88" name="Google Shape;88;p18"/>
          <p:cNvSpPr/>
          <p:nvPr/>
        </p:nvSpPr>
        <p:spPr>
          <a:xfrm>
            <a:off x="7384475" y="2095500"/>
            <a:ext cx="1495500" cy="95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Assign Loan</a:t>
            </a:r>
            <a:endParaRPr b="1" sz="1200"/>
          </a:p>
        </p:txBody>
      </p:sp>
      <p:sp>
        <p:nvSpPr>
          <p:cNvPr id="89" name="Google Shape;89;p18"/>
          <p:cNvSpPr/>
          <p:nvPr/>
        </p:nvSpPr>
        <p:spPr>
          <a:xfrm>
            <a:off x="1323650" y="3645925"/>
            <a:ext cx="1228800" cy="1071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Members</a:t>
            </a:r>
            <a:endParaRPr b="1" sz="1200"/>
          </a:p>
        </p:txBody>
      </p:sp>
      <p:sp>
        <p:nvSpPr>
          <p:cNvPr id="90" name="Google Shape;90;p18"/>
          <p:cNvSpPr/>
          <p:nvPr/>
        </p:nvSpPr>
        <p:spPr>
          <a:xfrm>
            <a:off x="2552450" y="2119750"/>
            <a:ext cx="1340100" cy="95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Pool Money</a:t>
            </a:r>
            <a:endParaRPr b="1" sz="1200"/>
          </a:p>
        </p:txBody>
      </p:sp>
      <p:sp>
        <p:nvSpPr>
          <p:cNvPr id="91" name="Google Shape;91;p18"/>
          <p:cNvSpPr/>
          <p:nvPr/>
        </p:nvSpPr>
        <p:spPr>
          <a:xfrm>
            <a:off x="5598775" y="3373825"/>
            <a:ext cx="1759800" cy="1119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Display allowed address for loan</a:t>
            </a:r>
            <a:endParaRPr b="1" sz="1200"/>
          </a:p>
        </p:txBody>
      </p:sp>
      <p:sp>
        <p:nvSpPr>
          <p:cNvPr id="92" name="Google Shape;92;p18"/>
          <p:cNvSpPr/>
          <p:nvPr/>
        </p:nvSpPr>
        <p:spPr>
          <a:xfrm>
            <a:off x="1016750" y="1296338"/>
            <a:ext cx="129600" cy="648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 flipH="1">
            <a:off x="1465325" y="2942504"/>
            <a:ext cx="249300" cy="621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498500" y="2898700"/>
            <a:ext cx="259200" cy="621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817150" y="2501350"/>
            <a:ext cx="7353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070925" y="2501350"/>
            <a:ext cx="7353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646613" y="2501350"/>
            <a:ext cx="6396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 rot="1749301">
            <a:off x="7316543" y="2849900"/>
            <a:ext cx="249397" cy="494659"/>
          </a:xfrm>
          <a:prstGeom prst="downArrow">
            <a:avLst>
              <a:gd fmla="val 19289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209975" y="309225"/>
            <a:ext cx="41745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	</a:t>
            </a:r>
            <a:r>
              <a:rPr lang="en" sz="4800">
                <a:solidFill>
                  <a:srgbClr val="FFFFFF"/>
                </a:solidFill>
              </a:rPr>
              <a:t>Architecture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 rot="-148835">
            <a:off x="8056043" y="3146202"/>
            <a:ext cx="249534" cy="494546"/>
          </a:xfrm>
          <a:prstGeom prst="downArrow">
            <a:avLst>
              <a:gd fmla="val 19289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7318625" y="1755050"/>
            <a:ext cx="1627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3 months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(our value proposition)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Zero interest rates (no predatory money lenders required)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Automated book keeping by smart contracts (rural India doesn’t trust banks)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Anonymity</a:t>
            </a:r>
            <a:r>
              <a:rPr lang="en" sz="2400"/>
              <a:t> ensures equality (casteism </a:t>
            </a:r>
            <a:r>
              <a:rPr lang="en" sz="2400"/>
              <a:t>eradicated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Members need to validate others - credibility ensured without a credit score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Peer pressure introduced if not paid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language: Solidity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Framework : Web3 and truffle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IDE: Remix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Ropsten Testnet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Metamask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Aadhar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Model : SAAS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62825" y="1251600"/>
            <a:ext cx="7209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Plans to partner with the Government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