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5" r:id="rId4"/>
  </p:sldMasterIdLst>
  <p:notesMasterIdLst>
    <p:notesMasterId r:id="rId26"/>
  </p:notesMasterIdLst>
  <p:handoutMasterIdLst>
    <p:handoutMasterId r:id="rId27"/>
  </p:handoutMasterIdLst>
  <p:sldIdLst>
    <p:sldId id="277" r:id="rId5"/>
    <p:sldId id="399" r:id="rId6"/>
    <p:sldId id="400" r:id="rId7"/>
    <p:sldId id="401" r:id="rId8"/>
    <p:sldId id="408" r:id="rId9"/>
    <p:sldId id="402" r:id="rId10"/>
    <p:sldId id="403" r:id="rId11"/>
    <p:sldId id="409" r:id="rId12"/>
    <p:sldId id="410" r:id="rId13"/>
    <p:sldId id="404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05" r:id="rId22"/>
    <p:sldId id="406" r:id="rId23"/>
    <p:sldId id="407" r:id="rId24"/>
    <p:sldId id="4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822" y="-102"/>
      </p:cViewPr>
      <p:guideLst>
        <p:guide orient="horz" pos="2160"/>
        <p:guide pos="3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haleanddorr.com/internet_law/Utah_Lighthouse/prelim.html" TargetMode="External"/><Relationship Id="rId5" Type="http://schemas.openxmlformats.org/officeDocument/2006/relationships/hyperlink" Target="http://cyber.law.harvard.edu/ecommerce/austin.ppt" TargetMode="External"/><Relationship Id="rId4" Type="http://schemas.openxmlformats.org/officeDocument/2006/relationships/hyperlink" Target="http://www.oregoninnovation.org/pressroom/glossary.a-c.html" TargetMode="External"/><Relationship Id="rId3" Type="http://schemas.openxmlformats.org/officeDocument/2006/relationships/hyperlink" Target="http://www2.uta.edu/ecomm/resources/glossaryComplete.asp" TargetMode="External"/><Relationship Id="rId2" Type="http://schemas.openxmlformats.org/officeDocument/2006/relationships/hyperlink" Target="http://ecommerce.internet.com/resources/library/paysolutions" TargetMode="External"/><Relationship Id="rId1" Type="http://schemas.openxmlformats.org/officeDocument/2006/relationships/hyperlink" Target="http://www.ecom.cmu.edu/resources/elibrary/eclgloss.shtml" TargetMode="Externa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sAVoLPqkRQ" TargetMode="External"/><Relationship Id="rId5" Type="http://schemas.openxmlformats.org/officeDocument/2006/relationships/hyperlink" Target="https://www.youtube.com/watch?v=NsqLLPCZpUo" TargetMode="External"/><Relationship Id="rId4" Type="http://schemas.openxmlformats.org/officeDocument/2006/relationships/hyperlink" Target="https://www.youtube.com/watch?v=P8YuWEkTeuE" TargetMode="External"/><Relationship Id="rId3" Type="http://schemas.openxmlformats.org/officeDocument/2006/relationships/hyperlink" Target="http://cyber.law.harvard.edu/property00/metatags/main.html" TargetMode="External"/><Relationship Id="rId2" Type="http://schemas.openxmlformats.org/officeDocument/2006/relationships/hyperlink" Target="http://caselaw.lp.findlaw.com/scripts/getcase.pl?navby=case&amp;court=us&amp;vol=464&amp;page=417" TargetMode="External"/><Relationship Id="rId1" Type="http://schemas.openxmlformats.org/officeDocument/2006/relationships/hyperlink" Target="http://caselaw.lp.findlaw.com/scripts/ts_search.pl?title=17&amp;sec=10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BIG DATA ANALYTICS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>
                <a:latin typeface="Raleway ExtraBold" pitchFamily="34" charset="-52"/>
              </a:rPr>
              <a:t>ECOMERCE WEBSITE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3949" y="4138678"/>
            <a:ext cx="374205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 smtClean="0"/>
          </a:p>
          <a:p>
            <a:r>
              <a:rPr lang="en-US" sz="2000" b="1" dirty="0" smtClean="0"/>
              <a:t>AYUSH SURYAWANSHI 20BCS4424</a:t>
            </a:r>
            <a:endParaRPr lang="en-US" sz="2000" b="1" dirty="0" smtClean="0"/>
          </a:p>
          <a:p>
            <a:r>
              <a:rPr lang="en-US" sz="2000" b="1" dirty="0" smtClean="0"/>
              <a:t>AMARPREET SINGH 20BCS4438</a:t>
            </a:r>
            <a:endParaRPr lang="en-US" sz="2000" b="1" dirty="0" smtClean="0"/>
          </a:p>
          <a:p>
            <a:r>
              <a:rPr lang="en-US" sz="2000" b="1" dirty="0" smtClean="0"/>
              <a:t>OMKAR DHISHAN 20BCS4425</a:t>
            </a:r>
            <a:endParaRPr lang="en-US" sz="2000" b="1" dirty="0" smtClean="0"/>
          </a:p>
          <a:p>
            <a:r>
              <a:rPr lang="en-US" sz="2000" b="1" dirty="0" smtClean="0"/>
              <a:t>SAGAR GROVER 20BCS3802</a:t>
            </a:r>
            <a:endParaRPr lang="en-US" sz="2000" b="1" dirty="0" smtClean="0"/>
          </a:p>
          <a:p>
            <a:r>
              <a:rPr lang="en-US" sz="2000" b="1" dirty="0" smtClean="0"/>
              <a:t>ADITYA ARORA 20BCS3758</a:t>
            </a:r>
            <a:endParaRPr lang="en-US" sz="2000" b="1" dirty="0"/>
          </a:p>
          <a:p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b="1" dirty="0" smtClean="0"/>
          </a:p>
          <a:p>
            <a:r>
              <a:rPr lang="en-US" sz="2000" b="1" dirty="0" smtClean="0"/>
              <a:t>MRS. PUNEET KAUR MAM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53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1737" y="1543091"/>
            <a:ext cx="9226270" cy="47140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55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1782" y="641754"/>
            <a:ext cx="10057431" cy="56545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56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5210" y="576439"/>
            <a:ext cx="10467703" cy="5885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57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8274" y="628691"/>
            <a:ext cx="10389326" cy="58411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59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8719" y="628690"/>
            <a:ext cx="9984377" cy="56134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60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26899" y="654817"/>
            <a:ext cx="10220071" cy="57459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62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2068" y="471937"/>
            <a:ext cx="10545349" cy="59288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Screenshot (863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0971" y="602565"/>
            <a:ext cx="9932126" cy="55840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E-commerce </a:t>
            </a:r>
            <a:r>
              <a:rPr lang="en-US" dirty="0" smtClean="0"/>
              <a:t>(electronic commerce) is the buying and selling of goods and services, or the transmitting of funds or data, over an electronic network, primarily the </a:t>
            </a:r>
            <a:r>
              <a:rPr lang="en-US" dirty="0" smtClean="0"/>
              <a:t>internet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Hence, our project E-commerce website provides the design and working that how a E-commerce website will work.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world is constantly updating in the terms of Information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Technology. Due to this people are showing less interest in the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outdoor shipping and we can also see that the percentage of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Digital Buyers is increased to 47.3%. So making this the way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there are many E-commerce website coming day by day in the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market . So, this ecommerce website have a large scope in the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future</a:t>
            </a: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/>
                <a:cs typeface="Times New Roman" panose="02020603050405020304"/>
              </a:rPr>
              <a:t>Aim of the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Project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Results and Outputs</a:t>
            </a:r>
            <a:endParaRPr lang="en-US" spc="-1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pc="-1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http://www.ecom.cmu.edu/resources/elibrary/eclgloss.shtml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http://ecommerce.internet.com/resources/library/paysolutions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3"/>
              </a:rPr>
              <a:t>http://www2.uta.edu/ecomm/resources/glossaryComplete.asp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/>
              <a:t> </a:t>
            </a:r>
            <a:r>
              <a:rPr lang="en-US" sz="1800" dirty="0" smtClean="0">
                <a:hlinkClick r:id="rId4"/>
              </a:rPr>
              <a:t>http://www.oregoninnovation.org/pressroom/glossary.a-c.html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5"/>
              </a:rPr>
              <a:t>http://cyber.law.harvard.edu/ecommerce/austin.ppt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6"/>
              </a:rPr>
              <a:t>http://www.haleanddorr.com/internet_law/Utah_Lighthouse/prelim.html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331"/>
            <a:ext cx="10515600" cy="5484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http://caselaw.lp.findlaw.com/scripts/ts_search.pl?title=17&amp;sec=107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http://caselaw.lp.findlaw.com/scripts/getcase.pl?navby=case&amp;court=us&amp;vol=464&amp;page=417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hlinkClick r:id="rId3"/>
              </a:rPr>
              <a:t>http://cyber.law.harvard.edu/property00/metatags/main.html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Ayo, Charles K. (2006). “The Prospects of e-Commerce Implementation in Nigeria, Journal of Internet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Banking and Commerce”, Vol. 11, No.3, pp. 68-75</a:t>
            </a: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https://www.youtube.com/watch?v=P8YuWEkTeuE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https://www.youtube.com/watch?v=NsqLLPCZpUo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https://www.youtube.com/watch?v=QsAVoLPqkRQ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Our  project aim is to create a ecommerce website using the front end techniques (mainly </a:t>
            </a:r>
            <a:r>
              <a:rPr lang="en-US" sz="3200" dirty="0" err="1" smtClean="0"/>
              <a:t>html,css,javascript</a:t>
            </a:r>
            <a:r>
              <a:rPr lang="en-US" sz="3200" dirty="0" smtClean="0"/>
              <a:t> etc).  Using this website the user can buy costumes, cosmetics etc.</a:t>
            </a:r>
            <a:endParaRPr lang="en-US" sz="3200" dirty="0" smtClean="0"/>
          </a:p>
          <a:p>
            <a:pPr>
              <a:buNone/>
            </a:pPr>
            <a:r>
              <a:rPr lang="en-US" dirty="0"/>
              <a:t>   We have done our backend with php using xamp server and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E-Commerce?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E-Commerce commonly known as Electronic commerce. It consist of buying and selling product and services over an electronic systems Such as the internet and other computer networks.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the process of making money transfers, and transferring data over an electronic medium (Internet).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E-Commerce allows people to do business without the constraint of distance and time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Ecommerce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to Consumer (B2C)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Business to Business (B2B)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Consumer to Consumer (C2C)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Consumer to Business (C2B)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electronic commerce is and how it is experiencing a second wave of growth with a new focus on profitability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economic forces have created a business environment that is developing the second wave of electronic commerce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Internet based technologies to demonstrate the value creation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of the users, and facilitate the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me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28800" y="1737360"/>
            <a:ext cx="7955280" cy="46765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Design methodology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Scoping and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agile methodology</a:t>
            </a:r>
            <a:endParaRPr lang="en-US" sz="3600" dirty="0" smtClean="0"/>
          </a:p>
          <a:p>
            <a:r>
              <a:rPr lang="en-US" sz="3600" dirty="0" smtClean="0"/>
              <a:t>Conceptual design and research</a:t>
            </a:r>
            <a:endParaRPr lang="en-US" sz="3600" dirty="0" smtClean="0"/>
          </a:p>
          <a:p>
            <a:r>
              <a:rPr lang="en-US" sz="3600" dirty="0" smtClean="0"/>
              <a:t>Development of methodology</a:t>
            </a:r>
            <a:endParaRPr lang="en-US" sz="3600" dirty="0" smtClean="0"/>
          </a:p>
          <a:p>
            <a:r>
              <a:rPr lang="en-US" sz="3600" dirty="0" smtClean="0"/>
              <a:t>Implementation of methodology</a:t>
            </a:r>
            <a:endParaRPr lang="en-US" sz="3600" dirty="0" smtClean="0"/>
          </a:p>
          <a:p>
            <a:r>
              <a:rPr lang="en-US" sz="3600" dirty="0" smtClean="0"/>
              <a:t>Revision of methodology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Website-Development-Life-Cycle-1024x5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9809" y="990904"/>
            <a:ext cx="9752382" cy="4876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0</TotalTime>
  <Words>3363</Words>
  <Application>WPS Presentation</Application>
  <PresentationFormat>Custom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King</vt:lpstr>
      <vt:lpstr>Segoe Print</vt:lpstr>
      <vt:lpstr>Casper</vt:lpstr>
      <vt:lpstr>Yu Gothic UI</vt:lpstr>
      <vt:lpstr>Karla</vt:lpstr>
      <vt:lpstr>Times New Roman</vt:lpstr>
      <vt:lpstr>Raleway ExtraBold</vt:lpstr>
      <vt:lpstr>Times New Roman</vt:lpstr>
      <vt:lpstr>Microsoft YaHei</vt:lpstr>
      <vt:lpstr>Arial Unicode MS</vt:lpstr>
      <vt:lpstr>Calibri Light</vt:lpstr>
      <vt:lpstr>Calibri</vt:lpstr>
      <vt:lpstr>1_Office Theme</vt:lpstr>
      <vt:lpstr>2_Office Theme</vt:lpstr>
      <vt:lpstr>Contents Slide Master</vt:lpstr>
      <vt:lpstr>PowerPoint 演示文稿</vt:lpstr>
      <vt:lpstr>Outline</vt:lpstr>
      <vt:lpstr>Aim of the project</vt:lpstr>
      <vt:lpstr>What is E-Commerce?</vt:lpstr>
      <vt:lpstr>Types of Ecommerce Models</vt:lpstr>
      <vt:lpstr>Objectives of the Work</vt:lpstr>
      <vt:lpstr>Methodology used</vt:lpstr>
      <vt:lpstr>Design methodology </vt:lpstr>
      <vt:lpstr>PowerPoint 演示文稿</vt:lpstr>
      <vt:lpstr>Results and Outputs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Future Scope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Dell</cp:lastModifiedBy>
  <cp:revision>506</cp:revision>
  <dcterms:created xsi:type="dcterms:W3CDTF">2019-01-09T10:33:00Z</dcterms:created>
  <dcterms:modified xsi:type="dcterms:W3CDTF">2022-11-19T04:30:48Z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7D24A646E51943F481756A4CC2D6FE6A</vt:lpwstr>
  </property>
  <property fmtid="{D5CDD505-2E9C-101B-9397-08002B2CF9AE}" pid="3" name="KSOProductBuildVer">
    <vt:lpwstr>1033-11.2.0.11214</vt:lpwstr>
  </property>
</Properties>
</file>