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29CD-1CEF-4626-A578-E6133739A55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6231-DD28-43A0-89DC-1984401E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1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29CD-1CEF-4626-A578-E6133739A55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6231-DD28-43A0-89DC-1984401E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5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29CD-1CEF-4626-A578-E6133739A55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6231-DD28-43A0-89DC-1984401E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0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29CD-1CEF-4626-A578-E6133739A55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6231-DD28-43A0-89DC-1984401E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3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29CD-1CEF-4626-A578-E6133739A55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6231-DD28-43A0-89DC-1984401E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5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29CD-1CEF-4626-A578-E6133739A55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6231-DD28-43A0-89DC-1984401E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8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29CD-1CEF-4626-A578-E6133739A55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6231-DD28-43A0-89DC-1984401E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2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29CD-1CEF-4626-A578-E6133739A55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6231-DD28-43A0-89DC-1984401E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7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29CD-1CEF-4626-A578-E6133739A55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6231-DD28-43A0-89DC-1984401E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3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29CD-1CEF-4626-A578-E6133739A55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6231-DD28-43A0-89DC-1984401E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1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29CD-1CEF-4626-A578-E6133739A55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6231-DD28-43A0-89DC-1984401E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7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229CD-1CEF-4626-A578-E6133739A55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36231-DD28-43A0-89DC-1984401E6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6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1066" y="2335327"/>
            <a:ext cx="10515600" cy="1325563"/>
          </a:xfrm>
        </p:spPr>
        <p:txBody>
          <a:bodyPr/>
          <a:lstStyle/>
          <a:p>
            <a:r>
              <a:rPr lang="en-US" dirty="0" smtClean="0"/>
              <a:t>PPT for the summary of the company. </a:t>
            </a:r>
            <a:br>
              <a:rPr lang="en-US" dirty="0" smtClean="0"/>
            </a:br>
            <a:r>
              <a:rPr lang="en-US" sz="2000" dirty="0" smtClean="0"/>
              <a:t>By Ayushma Paudel, student id: 48708453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30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17" y="2109084"/>
            <a:ext cx="10515600" cy="1325563"/>
          </a:xfrm>
        </p:spPr>
        <p:txBody>
          <a:bodyPr/>
          <a:lstStyle/>
          <a:p>
            <a:r>
              <a:rPr lang="en-US" dirty="0" smtClean="0"/>
              <a:t>Analysis of the startup’s performance using financial and media data over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98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17233"/>
            <a:ext cx="10515600" cy="389579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Dataset overview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</a:t>
            </a:r>
            <a:r>
              <a:rPr lang="en-US" dirty="0" smtClean="0"/>
              <a:t>racks data of company’s performance including: </a:t>
            </a:r>
            <a:br>
              <a:rPr lang="en-US" dirty="0" smtClean="0"/>
            </a:br>
            <a:r>
              <a:rPr lang="en-US" dirty="0" smtClean="0"/>
              <a:t>Payroll </a:t>
            </a:r>
            <a:br>
              <a:rPr lang="en-US" dirty="0" smtClean="0"/>
            </a:br>
            <a:r>
              <a:rPr lang="en-US" dirty="0" smtClean="0"/>
              <a:t>Revenue</a:t>
            </a:r>
            <a:br>
              <a:rPr lang="en-US" dirty="0" smtClean="0"/>
            </a:br>
            <a:r>
              <a:rPr lang="en-US" dirty="0" smtClean="0"/>
              <a:t>Scandals</a:t>
            </a:r>
            <a:br>
              <a:rPr lang="en-US" dirty="0" smtClean="0"/>
            </a:br>
            <a:r>
              <a:rPr lang="en-US" dirty="0" smtClean="0"/>
              <a:t>Media coverage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8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785" y="402832"/>
            <a:ext cx="10515600" cy="5762298"/>
          </a:xfrm>
        </p:spPr>
        <p:txBody>
          <a:bodyPr>
            <a:normAutofit/>
          </a:bodyPr>
          <a:lstStyle/>
          <a:p>
            <a:r>
              <a:rPr lang="en-US" b="1" dirty="0" smtClean="0"/>
              <a:t>Revenue forecasting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3200" dirty="0"/>
              <a:t>F</a:t>
            </a:r>
            <a:r>
              <a:rPr lang="en-US" sz="3200" dirty="0" smtClean="0"/>
              <a:t>ollowing models are used for the revenue forecasting: </a:t>
            </a:r>
            <a:br>
              <a:rPr lang="en-US" sz="3200" dirty="0" smtClean="0"/>
            </a:br>
            <a:r>
              <a:rPr lang="en-US" sz="3200" dirty="0" smtClean="0"/>
              <a:t>a. Regression modeling </a:t>
            </a:r>
            <a:br>
              <a:rPr lang="en-US" sz="3200" dirty="0" smtClean="0"/>
            </a:br>
            <a:r>
              <a:rPr lang="en-US" sz="3200" dirty="0" smtClean="0"/>
              <a:t>b. exponential modeling </a:t>
            </a:r>
            <a:br>
              <a:rPr lang="en-US" sz="3200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5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06116"/>
          </a:xfrm>
        </p:spPr>
        <p:txBody>
          <a:bodyPr/>
          <a:lstStyle/>
          <a:p>
            <a:r>
              <a:rPr lang="en-US" b="1" dirty="0" smtClean="0"/>
              <a:t>One year analysis  </a:t>
            </a:r>
            <a:br>
              <a:rPr lang="en-US" b="1" dirty="0" smtClean="0"/>
            </a:b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sz="3200" dirty="0" smtClean="0"/>
              <a:t>Revenue rising moderately </a:t>
            </a:r>
            <a:br>
              <a:rPr lang="en-US" sz="3200" dirty="0" smtClean="0"/>
            </a:br>
            <a:r>
              <a:rPr lang="en-US" sz="3200" dirty="0" smtClean="0"/>
              <a:t>Payroll remains stable</a:t>
            </a:r>
            <a:br>
              <a:rPr lang="en-US" sz="3200" dirty="0" smtClean="0"/>
            </a:br>
            <a:r>
              <a:rPr lang="en-US" sz="3200" dirty="0" smtClean="0"/>
              <a:t>Media coverage begin shifting more positive but with the probability of remaining negative sentiment still needs attention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815" y="623059"/>
            <a:ext cx="4540584" cy="241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9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773" y="1958255"/>
            <a:ext cx="10515600" cy="1325563"/>
          </a:xfrm>
        </p:spPr>
        <p:txBody>
          <a:bodyPr/>
          <a:lstStyle/>
          <a:p>
            <a:r>
              <a:rPr lang="en-US" b="1" dirty="0" smtClean="0"/>
              <a:t>Recommendation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3315" y="2944452"/>
            <a:ext cx="8069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assumes consistent market condition and ignores external factors like competition or economic downturns.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Unrealistic exponential forecast.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Copping with the growth rates to make projection more grounded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8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078" y="2297619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THANK YOU FOR YOUR TIME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5723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63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PPT for the summary of the company.  By Ayushma Paudel, student id: 48708453</vt:lpstr>
      <vt:lpstr>Analysis of the startup’s performance using financial and media data over time.</vt:lpstr>
      <vt:lpstr>Dataset overview Tracks data of company’s performance including:  Payroll  Revenue Scandals Media coverage</vt:lpstr>
      <vt:lpstr>Revenue forecasting Following models are used for the revenue forecasting:  a. Regression modeling  b. exponential modeling  </vt:lpstr>
      <vt:lpstr>One year analysis     Revenue rising moderately  Payroll remains stable Media coverage begin shifting more positive but with the probability of remaining negative sentiment still needs attention</vt:lpstr>
      <vt:lpstr>Recommendation 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for the summary of the company.  By Ayushma Paudel, student id: 48708453</dc:title>
  <dc:creator>aayushma paudel</dc:creator>
  <cp:lastModifiedBy>aayushma paudel</cp:lastModifiedBy>
  <cp:revision>4</cp:revision>
  <dcterms:created xsi:type="dcterms:W3CDTF">2025-04-07T06:31:31Z</dcterms:created>
  <dcterms:modified xsi:type="dcterms:W3CDTF">2025-04-07T07:22:22Z</dcterms:modified>
</cp:coreProperties>
</file>