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3"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C3D8A7-5D34-4B0C-8145-97BCFB87CE85}"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95F1A9A-4418-4C65-A1E2-BD6BC253B0CB}" type="slidenum">
              <a:rPr lang="en-US" smtClean="0"/>
              <a:t>‹#›</a:t>
            </a:fld>
            <a:endParaRPr lang="en-US"/>
          </a:p>
        </p:txBody>
      </p:sp>
    </p:spTree>
    <p:extLst>
      <p:ext uri="{BB962C8B-B14F-4D97-AF65-F5344CB8AC3E}">
        <p14:creationId xmlns:p14="http://schemas.microsoft.com/office/powerpoint/2010/main" val="3921503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3D8A7-5D34-4B0C-8145-97BCFB87CE85}"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F1A9A-4418-4C65-A1E2-BD6BC253B0CB}" type="slidenum">
              <a:rPr lang="en-US" smtClean="0"/>
              <a:t>‹#›</a:t>
            </a:fld>
            <a:endParaRPr lang="en-US"/>
          </a:p>
        </p:txBody>
      </p:sp>
    </p:spTree>
    <p:extLst>
      <p:ext uri="{BB962C8B-B14F-4D97-AF65-F5344CB8AC3E}">
        <p14:creationId xmlns:p14="http://schemas.microsoft.com/office/powerpoint/2010/main" val="311319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3D8A7-5D34-4B0C-8145-97BCFB87CE85}"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F1A9A-4418-4C65-A1E2-BD6BC253B0CB}" type="slidenum">
              <a:rPr lang="en-US" smtClean="0"/>
              <a:t>‹#›</a:t>
            </a:fld>
            <a:endParaRPr lang="en-US"/>
          </a:p>
        </p:txBody>
      </p:sp>
    </p:spTree>
    <p:extLst>
      <p:ext uri="{BB962C8B-B14F-4D97-AF65-F5344CB8AC3E}">
        <p14:creationId xmlns:p14="http://schemas.microsoft.com/office/powerpoint/2010/main" val="3573681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3D8A7-5D34-4B0C-8145-97BCFB87CE85}"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F1A9A-4418-4C65-A1E2-BD6BC253B0CB}" type="slidenum">
              <a:rPr lang="en-US" smtClean="0"/>
              <a:t>‹#›</a:t>
            </a:fld>
            <a:endParaRPr lang="en-US"/>
          </a:p>
        </p:txBody>
      </p:sp>
    </p:spTree>
    <p:extLst>
      <p:ext uri="{BB962C8B-B14F-4D97-AF65-F5344CB8AC3E}">
        <p14:creationId xmlns:p14="http://schemas.microsoft.com/office/powerpoint/2010/main" val="2616928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AC3D8A7-5D34-4B0C-8145-97BCFB87CE85}" type="datetimeFigureOut">
              <a:rPr lang="en-US" smtClean="0"/>
              <a:t>7/28/2022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95F1A9A-4418-4C65-A1E2-BD6BC253B0CB}" type="slidenum">
              <a:rPr lang="en-US" smtClean="0"/>
              <a:t>‹#›</a:t>
            </a:fld>
            <a:endParaRPr lang="en-US"/>
          </a:p>
        </p:txBody>
      </p:sp>
    </p:spTree>
    <p:extLst>
      <p:ext uri="{BB962C8B-B14F-4D97-AF65-F5344CB8AC3E}">
        <p14:creationId xmlns:p14="http://schemas.microsoft.com/office/powerpoint/2010/main" val="396716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C3D8A7-5D34-4B0C-8145-97BCFB87CE85}"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F1A9A-4418-4C65-A1E2-BD6BC253B0CB}" type="slidenum">
              <a:rPr lang="en-US" smtClean="0"/>
              <a:t>‹#›</a:t>
            </a:fld>
            <a:endParaRPr lang="en-US"/>
          </a:p>
        </p:txBody>
      </p:sp>
    </p:spTree>
    <p:extLst>
      <p:ext uri="{BB962C8B-B14F-4D97-AF65-F5344CB8AC3E}">
        <p14:creationId xmlns:p14="http://schemas.microsoft.com/office/powerpoint/2010/main" val="329983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C3D8A7-5D34-4B0C-8145-97BCFB87CE85}"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F1A9A-4418-4C65-A1E2-BD6BC253B0CB}" type="slidenum">
              <a:rPr lang="en-US" smtClean="0"/>
              <a:t>‹#›</a:t>
            </a:fld>
            <a:endParaRPr lang="en-US"/>
          </a:p>
        </p:txBody>
      </p:sp>
    </p:spTree>
    <p:extLst>
      <p:ext uri="{BB962C8B-B14F-4D97-AF65-F5344CB8AC3E}">
        <p14:creationId xmlns:p14="http://schemas.microsoft.com/office/powerpoint/2010/main" val="3615465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C3D8A7-5D34-4B0C-8145-97BCFB87CE85}"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F1A9A-4418-4C65-A1E2-BD6BC253B0CB}" type="slidenum">
              <a:rPr lang="en-US" smtClean="0"/>
              <a:t>‹#›</a:t>
            </a:fld>
            <a:endParaRPr lang="en-US"/>
          </a:p>
        </p:txBody>
      </p:sp>
    </p:spTree>
    <p:extLst>
      <p:ext uri="{BB962C8B-B14F-4D97-AF65-F5344CB8AC3E}">
        <p14:creationId xmlns:p14="http://schemas.microsoft.com/office/powerpoint/2010/main" val="367902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3D8A7-5D34-4B0C-8145-97BCFB87CE85}" type="datetimeFigureOut">
              <a:rPr lang="en-US" smtClean="0"/>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5F1A9A-4418-4C65-A1E2-BD6BC253B0CB}" type="slidenum">
              <a:rPr lang="en-US" smtClean="0"/>
              <a:t>‹#›</a:t>
            </a:fld>
            <a:endParaRPr lang="en-US"/>
          </a:p>
        </p:txBody>
      </p:sp>
    </p:spTree>
    <p:extLst>
      <p:ext uri="{BB962C8B-B14F-4D97-AF65-F5344CB8AC3E}">
        <p14:creationId xmlns:p14="http://schemas.microsoft.com/office/powerpoint/2010/main" val="90172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3D8A7-5D34-4B0C-8145-97BCFB87CE85}"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95F1A9A-4418-4C65-A1E2-BD6BC253B0CB}" type="slidenum">
              <a:rPr lang="en-US" smtClean="0"/>
              <a:t>‹#›</a:t>
            </a:fld>
            <a:endParaRPr lang="en-US"/>
          </a:p>
        </p:txBody>
      </p:sp>
    </p:spTree>
    <p:extLst>
      <p:ext uri="{BB962C8B-B14F-4D97-AF65-F5344CB8AC3E}">
        <p14:creationId xmlns:p14="http://schemas.microsoft.com/office/powerpoint/2010/main" val="190374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3D8A7-5D34-4B0C-8145-97BCFB87CE85}" type="datetimeFigureOut">
              <a:rPr lang="en-US" smtClean="0"/>
              <a:t>7/28/2022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95F1A9A-4418-4C65-A1E2-BD6BC253B0CB}" type="slidenum">
              <a:rPr lang="en-US" smtClean="0"/>
              <a:t>‹#›</a:t>
            </a:fld>
            <a:endParaRPr lang="en-US"/>
          </a:p>
        </p:txBody>
      </p:sp>
    </p:spTree>
    <p:extLst>
      <p:ext uri="{BB962C8B-B14F-4D97-AF65-F5344CB8AC3E}">
        <p14:creationId xmlns:p14="http://schemas.microsoft.com/office/powerpoint/2010/main" val="173680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AC3D8A7-5D34-4B0C-8145-97BCFB87CE85}" type="datetimeFigureOut">
              <a:rPr lang="en-US" smtClean="0"/>
              <a:t>7/28/2022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95F1A9A-4418-4C65-A1E2-BD6BC253B0CB}" type="slidenum">
              <a:rPr lang="en-US" smtClean="0"/>
              <a:t>‹#›</a:t>
            </a:fld>
            <a:endParaRPr lang="en-US"/>
          </a:p>
        </p:txBody>
      </p:sp>
    </p:spTree>
    <p:extLst>
      <p:ext uri="{BB962C8B-B14F-4D97-AF65-F5344CB8AC3E}">
        <p14:creationId xmlns:p14="http://schemas.microsoft.com/office/powerpoint/2010/main" val="5715713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exels.com/photo/american-car-american-muscle-cars-dodge-951510/" TargetMode="External"/><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wallpaperflare.com/photo-of-red-pagani-coupe-laferrari-cars-supercars-exotic-wallpaper-mgvlf"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thank-you-stamp-template-red-1656195/"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2FE6-4158-4480-99BB-BDC5EB81CCA6}"/>
              </a:ext>
            </a:extLst>
          </p:cNvPr>
          <p:cNvSpPr>
            <a:spLocks noGrp="1"/>
          </p:cNvSpPr>
          <p:nvPr>
            <p:ph type="ctrTitle"/>
          </p:nvPr>
        </p:nvSpPr>
        <p:spPr>
          <a:xfrm>
            <a:off x="1069848" y="1399032"/>
            <a:ext cx="9966960" cy="3035808"/>
          </a:xfrm>
        </p:spPr>
        <p:txBody>
          <a:bodyPr/>
          <a:lstStyle/>
          <a:p>
            <a:pPr algn="just"/>
            <a:r>
              <a:rPr lang="en-US" b="1" dirty="0">
                <a:latin typeface="Arial Black" panose="020B0A04020102020204" pitchFamily="34" charset="0"/>
              </a:rPr>
              <a:t>Cars</a:t>
            </a:r>
          </a:p>
        </p:txBody>
      </p:sp>
      <p:sp>
        <p:nvSpPr>
          <p:cNvPr id="3" name="Subtitle 2">
            <a:extLst>
              <a:ext uri="{FF2B5EF4-FFF2-40B4-BE49-F238E27FC236}">
                <a16:creationId xmlns:a16="http://schemas.microsoft.com/office/drawing/2014/main" id="{77E89A28-2A3D-4F4B-837D-8A0BEDBD9DB8}"/>
              </a:ext>
            </a:extLst>
          </p:cNvPr>
          <p:cNvSpPr>
            <a:spLocks noGrp="1"/>
          </p:cNvSpPr>
          <p:nvPr>
            <p:ph type="subTitle" idx="1"/>
          </p:nvPr>
        </p:nvSpPr>
        <p:spPr/>
        <p:txBody>
          <a:bodyPr>
            <a:normAutofit/>
          </a:bodyPr>
          <a:lstStyle/>
          <a:p>
            <a:pPr algn="r"/>
            <a:r>
              <a:rPr lang="en-US" sz="3600" dirty="0"/>
              <a:t>Presented By : </a:t>
            </a:r>
            <a:r>
              <a:rPr lang="en-US" sz="3600" dirty="0" err="1"/>
              <a:t>Aazan</a:t>
            </a:r>
            <a:r>
              <a:rPr lang="en-US" sz="3600" dirty="0"/>
              <a:t> Amir</a:t>
            </a:r>
          </a:p>
        </p:txBody>
      </p:sp>
    </p:spTree>
    <p:extLst>
      <p:ext uri="{BB962C8B-B14F-4D97-AF65-F5344CB8AC3E}">
        <p14:creationId xmlns:p14="http://schemas.microsoft.com/office/powerpoint/2010/main" val="31015509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B77F0-0525-4F86-AFA3-A8A36BCEF73B}"/>
              </a:ext>
            </a:extLst>
          </p:cNvPr>
          <p:cNvSpPr>
            <a:spLocks noGrp="1"/>
          </p:cNvSpPr>
          <p:nvPr>
            <p:ph type="title"/>
          </p:nvPr>
        </p:nvSpPr>
        <p:spPr/>
        <p:txBody>
          <a:bodyPr>
            <a:normAutofit/>
          </a:bodyPr>
          <a:lstStyle/>
          <a:p>
            <a:pPr algn="just"/>
            <a:r>
              <a:rPr lang="en-US" sz="9600" dirty="0">
                <a:latin typeface="Arial Black" panose="020B0A04020102020204" pitchFamily="34" charset="0"/>
              </a:rPr>
              <a:t>Content</a:t>
            </a:r>
          </a:p>
        </p:txBody>
      </p:sp>
      <p:sp>
        <p:nvSpPr>
          <p:cNvPr id="3" name="Content Placeholder 2">
            <a:extLst>
              <a:ext uri="{FF2B5EF4-FFF2-40B4-BE49-F238E27FC236}">
                <a16:creationId xmlns:a16="http://schemas.microsoft.com/office/drawing/2014/main" id="{C8B85C59-C0CB-421A-A261-D8DFEBADE245}"/>
              </a:ext>
            </a:extLst>
          </p:cNvPr>
          <p:cNvSpPr>
            <a:spLocks noGrp="1"/>
          </p:cNvSpPr>
          <p:nvPr>
            <p:ph idx="1"/>
          </p:nvPr>
        </p:nvSpPr>
        <p:spPr/>
        <p:txBody>
          <a:bodyPr>
            <a:normAutofit lnSpcReduction="10000"/>
          </a:bodyPr>
          <a:lstStyle/>
          <a:p>
            <a:pPr algn="just"/>
            <a:r>
              <a:rPr lang="en-US" sz="3200" dirty="0"/>
              <a:t>Title</a:t>
            </a:r>
          </a:p>
          <a:p>
            <a:pPr algn="just"/>
            <a:r>
              <a:rPr lang="en-US" sz="3200" dirty="0"/>
              <a:t>Definition of Cars</a:t>
            </a:r>
          </a:p>
          <a:p>
            <a:pPr algn="just"/>
            <a:r>
              <a:rPr lang="en-US" sz="3200" dirty="0"/>
              <a:t>Types of Cars</a:t>
            </a:r>
          </a:p>
          <a:p>
            <a:pPr algn="just"/>
            <a:r>
              <a:rPr lang="en-US" sz="3200" dirty="0"/>
              <a:t>Comparison</a:t>
            </a:r>
          </a:p>
          <a:p>
            <a:pPr algn="just"/>
            <a:r>
              <a:rPr lang="en-US" sz="3200" dirty="0"/>
              <a:t>Picture using Title Slide</a:t>
            </a:r>
          </a:p>
          <a:p>
            <a:pPr algn="just"/>
            <a:r>
              <a:rPr lang="en-US" sz="3200" dirty="0"/>
              <a:t>Picture</a:t>
            </a:r>
          </a:p>
          <a:p>
            <a:pPr algn="just"/>
            <a:r>
              <a:rPr lang="en-US" sz="3200" dirty="0"/>
              <a:t>Thank You Slide</a:t>
            </a:r>
          </a:p>
          <a:p>
            <a:endParaRPr lang="en-US" sz="3200" dirty="0"/>
          </a:p>
        </p:txBody>
      </p:sp>
    </p:spTree>
    <p:extLst>
      <p:ext uri="{BB962C8B-B14F-4D97-AF65-F5344CB8AC3E}">
        <p14:creationId xmlns:p14="http://schemas.microsoft.com/office/powerpoint/2010/main" val="20767326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07FA-ACF9-47E3-9280-044985A0D6D9}"/>
              </a:ext>
            </a:extLst>
          </p:cNvPr>
          <p:cNvSpPr>
            <a:spLocks noGrp="1"/>
          </p:cNvSpPr>
          <p:nvPr>
            <p:ph type="title"/>
          </p:nvPr>
        </p:nvSpPr>
        <p:spPr>
          <a:xfrm>
            <a:off x="2167128" y="1225296"/>
            <a:ext cx="9281160" cy="1335024"/>
          </a:xfrm>
        </p:spPr>
        <p:txBody>
          <a:bodyPr>
            <a:normAutofit/>
          </a:bodyPr>
          <a:lstStyle/>
          <a:p>
            <a:pPr algn="just"/>
            <a:r>
              <a:rPr lang="en-US" sz="9600" dirty="0">
                <a:latin typeface="Arial Black" panose="020B0A04020102020204" pitchFamily="34" charset="0"/>
              </a:rPr>
              <a:t>Cars</a:t>
            </a:r>
          </a:p>
        </p:txBody>
      </p:sp>
      <p:sp>
        <p:nvSpPr>
          <p:cNvPr id="3" name="Text Placeholder 2">
            <a:extLst>
              <a:ext uri="{FF2B5EF4-FFF2-40B4-BE49-F238E27FC236}">
                <a16:creationId xmlns:a16="http://schemas.microsoft.com/office/drawing/2014/main" id="{8E093EB0-DEC5-40A2-91FD-FE4BA8713756}"/>
              </a:ext>
            </a:extLst>
          </p:cNvPr>
          <p:cNvSpPr>
            <a:spLocks noGrp="1"/>
          </p:cNvSpPr>
          <p:nvPr>
            <p:ph type="body" idx="1"/>
          </p:nvPr>
        </p:nvSpPr>
        <p:spPr>
          <a:xfrm>
            <a:off x="2106069" y="2312895"/>
            <a:ext cx="9052560" cy="4313816"/>
          </a:xfrm>
        </p:spPr>
        <p:txBody>
          <a:bodyPr/>
          <a:lstStyle/>
          <a:p>
            <a:pPr algn="just"/>
            <a:r>
              <a:rPr lang="en-US" dirty="0"/>
              <a:t>A car (or automobile) is a wheeled motor vehicle that is used for transportation. Most definitions of cars say that they run primarily on roads, seat one to eight people, have four wheels, and mainly transport people instead of goods.</a:t>
            </a:r>
          </a:p>
          <a:p>
            <a:pPr algn="just"/>
            <a:r>
              <a:rPr lang="en-US" dirty="0"/>
              <a:t>The year 1886 is regarded as the birth year of the car when German inventor Carl Benz patented his Benz Patent-Motorwagen. Cars became widely available during the 20th century. One of the first cars affordable by the masses was the 1908 Model T, an American car manufactured by the Ford Motor Company. Cars were rapidly adopted in the US, where they replaced animal-drawn carriages and carts. In Europe and other parts of the world, demand for automobiles did not increase until after World War II. The car is considered an essential part of the developed economy.</a:t>
            </a:r>
          </a:p>
        </p:txBody>
      </p:sp>
    </p:spTree>
    <p:extLst>
      <p:ext uri="{BB962C8B-B14F-4D97-AF65-F5344CB8AC3E}">
        <p14:creationId xmlns:p14="http://schemas.microsoft.com/office/powerpoint/2010/main" val="3933367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1BCA7-5EAC-4D14-914A-130FEA5332FA}"/>
              </a:ext>
            </a:extLst>
          </p:cNvPr>
          <p:cNvSpPr>
            <a:spLocks noGrp="1"/>
          </p:cNvSpPr>
          <p:nvPr>
            <p:ph type="title"/>
          </p:nvPr>
        </p:nvSpPr>
        <p:spPr/>
        <p:txBody>
          <a:bodyPr>
            <a:normAutofit fontScale="90000"/>
          </a:bodyPr>
          <a:lstStyle/>
          <a:p>
            <a:pPr algn="just"/>
            <a:r>
              <a:rPr lang="en-US" sz="9600" dirty="0">
                <a:latin typeface="Arial Black" panose="020B0A04020102020204" pitchFamily="34" charset="0"/>
              </a:rPr>
              <a:t>Types of Cars</a:t>
            </a:r>
          </a:p>
        </p:txBody>
      </p:sp>
      <p:sp>
        <p:nvSpPr>
          <p:cNvPr id="3" name="Content Placeholder 2">
            <a:extLst>
              <a:ext uri="{FF2B5EF4-FFF2-40B4-BE49-F238E27FC236}">
                <a16:creationId xmlns:a16="http://schemas.microsoft.com/office/drawing/2014/main" id="{C07A6B8A-7787-4CF9-B51A-31FA80556076}"/>
              </a:ext>
            </a:extLst>
          </p:cNvPr>
          <p:cNvSpPr>
            <a:spLocks noGrp="1"/>
          </p:cNvSpPr>
          <p:nvPr>
            <p:ph sz="half" idx="1"/>
          </p:nvPr>
        </p:nvSpPr>
        <p:spPr/>
        <p:txBody>
          <a:bodyPr/>
          <a:lstStyle/>
          <a:p>
            <a:pPr algn="just"/>
            <a:r>
              <a:rPr lang="en-US" dirty="0"/>
              <a:t>A sedan is defined as a 4-door passenger car with a trunk that is separate from the passengers with a three-box body: the engine, the area for passengers, and the trunk. Throughout the generations, the definition of a sedan has been the same.</a:t>
            </a:r>
          </a:p>
        </p:txBody>
      </p:sp>
      <p:sp>
        <p:nvSpPr>
          <p:cNvPr id="4" name="Content Placeholder 3">
            <a:extLst>
              <a:ext uri="{FF2B5EF4-FFF2-40B4-BE49-F238E27FC236}">
                <a16:creationId xmlns:a16="http://schemas.microsoft.com/office/drawing/2014/main" id="{F1535168-4862-47BD-94F1-3477B40343DC}"/>
              </a:ext>
            </a:extLst>
          </p:cNvPr>
          <p:cNvSpPr>
            <a:spLocks noGrp="1"/>
          </p:cNvSpPr>
          <p:nvPr>
            <p:ph sz="half" idx="2"/>
          </p:nvPr>
        </p:nvSpPr>
        <p:spPr/>
        <p:txBody>
          <a:bodyPr/>
          <a:lstStyle/>
          <a:p>
            <a:pPr algn="just"/>
            <a:r>
              <a:rPr lang="en-US" dirty="0"/>
              <a:t>Some of the primary competitors were the Chevrolet Camaro, Pontiac GTO, Shelby Cobra, Oldsmobile 442 and Buick Gran Sport. Muscle car manufacturers were all trying to get the fastest speeds, most powerful engines and the lowest price to reach a wide swath of buyers.27-Jan-2021</a:t>
            </a:r>
          </a:p>
        </p:txBody>
      </p:sp>
    </p:spTree>
    <p:extLst>
      <p:ext uri="{BB962C8B-B14F-4D97-AF65-F5344CB8AC3E}">
        <p14:creationId xmlns:p14="http://schemas.microsoft.com/office/powerpoint/2010/main" val="17960842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A1BD-CCEE-42DD-965D-43FA0D2A3C53}"/>
              </a:ext>
            </a:extLst>
          </p:cNvPr>
          <p:cNvSpPr>
            <a:spLocks noGrp="1"/>
          </p:cNvSpPr>
          <p:nvPr>
            <p:ph type="title"/>
          </p:nvPr>
        </p:nvSpPr>
        <p:spPr/>
        <p:txBody>
          <a:bodyPr>
            <a:normAutofit/>
          </a:bodyPr>
          <a:lstStyle/>
          <a:p>
            <a:pPr algn="just"/>
            <a:r>
              <a:rPr lang="en-US" sz="9600" dirty="0">
                <a:latin typeface="Arial Black" panose="020B0A04020102020204" pitchFamily="34" charset="0"/>
              </a:rPr>
              <a:t>Comparison</a:t>
            </a:r>
          </a:p>
        </p:txBody>
      </p:sp>
      <p:sp>
        <p:nvSpPr>
          <p:cNvPr id="3" name="Text Placeholder 2">
            <a:extLst>
              <a:ext uri="{FF2B5EF4-FFF2-40B4-BE49-F238E27FC236}">
                <a16:creationId xmlns:a16="http://schemas.microsoft.com/office/drawing/2014/main" id="{BF5B44CF-AB71-46DE-BDFF-C7B1028447BF}"/>
              </a:ext>
            </a:extLst>
          </p:cNvPr>
          <p:cNvSpPr>
            <a:spLocks noGrp="1"/>
          </p:cNvSpPr>
          <p:nvPr>
            <p:ph type="body" idx="1"/>
          </p:nvPr>
        </p:nvSpPr>
        <p:spPr/>
        <p:txBody>
          <a:bodyPr/>
          <a:lstStyle/>
          <a:p>
            <a:pPr algn="just"/>
            <a:r>
              <a:rPr lang="en-US" dirty="0"/>
              <a:t>Muscle Car</a:t>
            </a:r>
          </a:p>
        </p:txBody>
      </p:sp>
      <p:sp>
        <p:nvSpPr>
          <p:cNvPr id="4" name="Content Placeholder 3">
            <a:extLst>
              <a:ext uri="{FF2B5EF4-FFF2-40B4-BE49-F238E27FC236}">
                <a16:creationId xmlns:a16="http://schemas.microsoft.com/office/drawing/2014/main" id="{E08E3034-BD50-4494-BDAB-236ADBA2D269}"/>
              </a:ext>
            </a:extLst>
          </p:cNvPr>
          <p:cNvSpPr>
            <a:spLocks noGrp="1"/>
          </p:cNvSpPr>
          <p:nvPr>
            <p:ph sz="half" idx="2"/>
          </p:nvPr>
        </p:nvSpPr>
        <p:spPr/>
        <p:txBody>
          <a:bodyPr/>
          <a:lstStyle/>
          <a:p>
            <a:pPr algn="just"/>
            <a:r>
              <a:rPr lang="en-US" dirty="0"/>
              <a:t>Muscle car is a description according to Merriam-Webster Dictionary that came to use in 1966 for "a group of American-made two-door sports coupes with powerful gas powered engines designed for high-performance driving." </a:t>
            </a:r>
          </a:p>
        </p:txBody>
      </p:sp>
      <p:sp>
        <p:nvSpPr>
          <p:cNvPr id="5" name="Text Placeholder 4">
            <a:extLst>
              <a:ext uri="{FF2B5EF4-FFF2-40B4-BE49-F238E27FC236}">
                <a16:creationId xmlns:a16="http://schemas.microsoft.com/office/drawing/2014/main" id="{DDB7AA92-BF99-4A25-B20D-8603804B651C}"/>
              </a:ext>
            </a:extLst>
          </p:cNvPr>
          <p:cNvSpPr>
            <a:spLocks noGrp="1"/>
          </p:cNvSpPr>
          <p:nvPr>
            <p:ph type="body" sz="quarter" idx="3"/>
          </p:nvPr>
        </p:nvSpPr>
        <p:spPr/>
        <p:txBody>
          <a:bodyPr/>
          <a:lstStyle/>
          <a:p>
            <a:pPr algn="just"/>
            <a:r>
              <a:rPr lang="en-US" dirty="0"/>
              <a:t>Super Car</a:t>
            </a:r>
          </a:p>
        </p:txBody>
      </p:sp>
      <p:sp>
        <p:nvSpPr>
          <p:cNvPr id="6" name="Content Placeholder 5">
            <a:extLst>
              <a:ext uri="{FF2B5EF4-FFF2-40B4-BE49-F238E27FC236}">
                <a16:creationId xmlns:a16="http://schemas.microsoft.com/office/drawing/2014/main" id="{57D583F9-6802-41B2-8A0C-F724011F6F2E}"/>
              </a:ext>
            </a:extLst>
          </p:cNvPr>
          <p:cNvSpPr>
            <a:spLocks noGrp="1"/>
          </p:cNvSpPr>
          <p:nvPr>
            <p:ph sz="quarter" idx="4"/>
          </p:nvPr>
        </p:nvSpPr>
        <p:spPr/>
        <p:txBody>
          <a:bodyPr/>
          <a:lstStyle/>
          <a:p>
            <a:pPr algn="just"/>
            <a:r>
              <a:rPr lang="en-US" dirty="0"/>
              <a:t>A supercar – also called exotic car – is a loosely defined description of street-legal, high-performance sports cars. Since the 2000s or 2010s, the term </a:t>
            </a:r>
            <a:r>
              <a:rPr lang="en-US" dirty="0" err="1"/>
              <a:t>hypercar</a:t>
            </a:r>
            <a:r>
              <a:rPr lang="en-US" dirty="0"/>
              <a:t> has come into use for the highest performing supercars. </a:t>
            </a:r>
          </a:p>
        </p:txBody>
      </p:sp>
    </p:spTree>
    <p:extLst>
      <p:ext uri="{BB962C8B-B14F-4D97-AF65-F5344CB8AC3E}">
        <p14:creationId xmlns:p14="http://schemas.microsoft.com/office/powerpoint/2010/main" val="18889872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D471-4516-4BA0-99F9-AA2C6D17CD53}"/>
              </a:ext>
            </a:extLst>
          </p:cNvPr>
          <p:cNvSpPr>
            <a:spLocks noGrp="1"/>
          </p:cNvSpPr>
          <p:nvPr>
            <p:ph type="title"/>
          </p:nvPr>
        </p:nvSpPr>
        <p:spPr>
          <a:xfrm>
            <a:off x="1163081" y="387276"/>
            <a:ext cx="10058400" cy="2420470"/>
          </a:xfrm>
        </p:spPr>
        <p:txBody>
          <a:bodyPr>
            <a:normAutofit fontScale="90000"/>
          </a:bodyPr>
          <a:lstStyle/>
          <a:p>
            <a:r>
              <a:rPr lang="en-US" sz="9600" dirty="0">
                <a:latin typeface="Arial Black" panose="020B0A04020102020204" pitchFamily="34" charset="0"/>
              </a:rPr>
              <a:t>MODELS</a:t>
            </a:r>
            <a:br>
              <a:rPr lang="en-US" sz="9600" dirty="0">
                <a:latin typeface="Arial Black" panose="020B0A04020102020204" pitchFamily="34" charset="0"/>
              </a:rPr>
            </a:br>
            <a:br>
              <a:rPr lang="en-US" sz="2200" dirty="0"/>
            </a:br>
            <a:endParaRPr lang="en-US" dirty="0"/>
          </a:p>
        </p:txBody>
      </p:sp>
      <p:sp>
        <p:nvSpPr>
          <p:cNvPr id="4" name="Content Placeholder 3">
            <a:extLst>
              <a:ext uri="{FF2B5EF4-FFF2-40B4-BE49-F238E27FC236}">
                <a16:creationId xmlns:a16="http://schemas.microsoft.com/office/drawing/2014/main" id="{AE91F325-C716-4CEB-9B5D-0E3AC3C7F064}"/>
              </a:ext>
            </a:extLst>
          </p:cNvPr>
          <p:cNvSpPr>
            <a:spLocks noGrp="1"/>
          </p:cNvSpPr>
          <p:nvPr>
            <p:ph idx="1"/>
          </p:nvPr>
        </p:nvSpPr>
        <p:spPr/>
        <p:txBody>
          <a:bodyPr/>
          <a:lstStyle/>
          <a:p>
            <a:r>
              <a:rPr lang="en-US" dirty="0"/>
              <a:t>Porsche 911. Now on its 992 Series or eight generation.</a:t>
            </a:r>
          </a:p>
          <a:p>
            <a:r>
              <a:rPr lang="en-US" dirty="0"/>
              <a:t>Ford GT. ...</a:t>
            </a:r>
          </a:p>
          <a:p>
            <a:r>
              <a:rPr lang="en-US" dirty="0"/>
              <a:t>Ferrari Enzo. ...</a:t>
            </a:r>
          </a:p>
          <a:p>
            <a:r>
              <a:rPr lang="en-US" dirty="0"/>
              <a:t>Bugatti Veyron. ...</a:t>
            </a:r>
          </a:p>
          <a:p>
            <a:r>
              <a:rPr lang="en-US" dirty="0"/>
              <a:t>Ferrari LaFerrari. ...</a:t>
            </a:r>
          </a:p>
          <a:p>
            <a:r>
              <a:rPr lang="en-US" dirty="0"/>
              <a:t>Lamborghini Huracan. ...</a:t>
            </a:r>
          </a:p>
          <a:p>
            <a:r>
              <a:rPr lang="en-US" dirty="0"/>
              <a:t>Audi R8. ...</a:t>
            </a:r>
          </a:p>
          <a:p>
            <a:r>
              <a:rPr lang="en-US" dirty="0"/>
              <a:t>Ferrari 488.</a:t>
            </a:r>
          </a:p>
        </p:txBody>
      </p:sp>
    </p:spTree>
    <p:extLst>
      <p:ext uri="{BB962C8B-B14F-4D97-AF65-F5344CB8AC3E}">
        <p14:creationId xmlns:p14="http://schemas.microsoft.com/office/powerpoint/2010/main" val="34799770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62A5-58F6-49CD-A4C7-FB64224F913A}"/>
              </a:ext>
            </a:extLst>
          </p:cNvPr>
          <p:cNvSpPr>
            <a:spLocks noGrp="1"/>
          </p:cNvSpPr>
          <p:nvPr>
            <p:ph type="title"/>
          </p:nvPr>
        </p:nvSpPr>
        <p:spPr/>
        <p:txBody>
          <a:bodyPr>
            <a:normAutofit/>
          </a:bodyPr>
          <a:lstStyle/>
          <a:p>
            <a:pPr algn="just"/>
            <a:r>
              <a:rPr lang="en-US" sz="9600" dirty="0">
                <a:latin typeface="Arial Black" panose="020B0A04020102020204" pitchFamily="34" charset="0"/>
              </a:rPr>
              <a:t>Cars</a:t>
            </a:r>
          </a:p>
        </p:txBody>
      </p:sp>
      <p:pic>
        <p:nvPicPr>
          <p:cNvPr id="4" name="Picture 3">
            <a:extLst>
              <a:ext uri="{FF2B5EF4-FFF2-40B4-BE49-F238E27FC236}">
                <a16:creationId xmlns:a16="http://schemas.microsoft.com/office/drawing/2014/main" id="{0A5FB101-F88C-4BA7-95D6-7DFB1732B84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26372" y="2093977"/>
            <a:ext cx="8627633" cy="419182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464088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7E8159-2C23-4CF0-BEA5-1082367BD2B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64366" y="802142"/>
            <a:ext cx="8855398" cy="543731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150199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A0C845-44BA-438A-9911-0B9301AD225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23058" y="2242765"/>
            <a:ext cx="7797885" cy="2372470"/>
          </a:xfrm>
          <a:prstGeom prst="rect">
            <a:avLst/>
          </a:prstGeom>
        </p:spPr>
      </p:pic>
    </p:spTree>
    <p:extLst>
      <p:ext uri="{BB962C8B-B14F-4D97-AF65-F5344CB8AC3E}">
        <p14:creationId xmlns:p14="http://schemas.microsoft.com/office/powerpoint/2010/main" val="13615334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53</TotalTime>
  <Words>398</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 Black</vt:lpstr>
      <vt:lpstr>Rockwell</vt:lpstr>
      <vt:lpstr>Rockwell Condensed</vt:lpstr>
      <vt:lpstr>Wingdings</vt:lpstr>
      <vt:lpstr>Wood Type</vt:lpstr>
      <vt:lpstr>Cars</vt:lpstr>
      <vt:lpstr>Content</vt:lpstr>
      <vt:lpstr>Cars</vt:lpstr>
      <vt:lpstr>Types of Cars</vt:lpstr>
      <vt:lpstr>Comparison</vt:lpstr>
      <vt:lpstr>MODELS  </vt:lpstr>
      <vt:lpstr>Cars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Cars</dc:title>
  <dc:creator>asp</dc:creator>
  <cp:lastModifiedBy>asp</cp:lastModifiedBy>
  <cp:revision>11</cp:revision>
  <dcterms:created xsi:type="dcterms:W3CDTF">2022-07-28T04:50:24Z</dcterms:created>
  <dcterms:modified xsi:type="dcterms:W3CDTF">2022-07-28T05:46:28Z</dcterms:modified>
</cp:coreProperties>
</file>