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460" autoAdjust="0"/>
  </p:normalViewPr>
  <p:slideViewPr>
    <p:cSldViewPr snapToGrid="0">
      <p:cViewPr varScale="1">
        <p:scale>
          <a:sx n="69" d="100"/>
          <a:sy n="69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19-May-17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19-May-17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6387"/>
            <a:ext cx="9650420" cy="2677648"/>
          </a:xfrm>
        </p:spPr>
        <p:txBody>
          <a:bodyPr/>
          <a:lstStyle/>
          <a:p>
            <a:r>
              <a:rPr lang="en-US" sz="4400" dirty="0" smtClean="0"/>
              <a:t>Restaurant  Ranking Application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129566"/>
            <a:ext cx="8825658" cy="2509234"/>
          </a:xfrm>
        </p:spPr>
        <p:txBody>
          <a:bodyPr>
            <a:normAutofit/>
          </a:bodyPr>
          <a:lstStyle/>
          <a:p>
            <a:r>
              <a:rPr lang="en-US" dirty="0" smtClean="0"/>
              <a:t>By :</a:t>
            </a:r>
          </a:p>
          <a:p>
            <a:r>
              <a:rPr lang="en-US" dirty="0" err="1" smtClean="0"/>
              <a:t>Zubair</a:t>
            </a:r>
            <a:r>
              <a:rPr lang="en-US" dirty="0" smtClean="0"/>
              <a:t> </a:t>
            </a:r>
            <a:r>
              <a:rPr lang="en-US" dirty="0" err="1" smtClean="0"/>
              <a:t>sagheer</a:t>
            </a:r>
            <a:r>
              <a:rPr lang="en-US" dirty="0" smtClean="0"/>
              <a:t> (BSCS13038)</a:t>
            </a:r>
          </a:p>
          <a:p>
            <a:r>
              <a:rPr lang="en-US" dirty="0" err="1" smtClean="0"/>
              <a:t>Maham</a:t>
            </a:r>
            <a:r>
              <a:rPr lang="en-US" dirty="0" smtClean="0"/>
              <a:t> </a:t>
            </a:r>
            <a:r>
              <a:rPr lang="en-US" dirty="0" err="1" smtClean="0"/>
              <a:t>Jhonsons</a:t>
            </a:r>
            <a:r>
              <a:rPr lang="en-US" dirty="0" smtClean="0"/>
              <a:t> (BSCS13052)</a:t>
            </a:r>
          </a:p>
          <a:p>
            <a:r>
              <a:rPr lang="en-US" dirty="0" smtClean="0"/>
              <a:t>Hamza Javed (BSCS13061)</a:t>
            </a:r>
          </a:p>
          <a:p>
            <a:r>
              <a:rPr lang="en-US" dirty="0" err="1" smtClean="0"/>
              <a:t>AAzaz</a:t>
            </a:r>
            <a:r>
              <a:rPr lang="en-US" dirty="0" smtClean="0"/>
              <a:t> ul haq(BSCS13068)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Zuhaib</a:t>
            </a:r>
            <a:r>
              <a:rPr lang="en-US" dirty="0" smtClean="0"/>
              <a:t> </a:t>
            </a:r>
            <a:r>
              <a:rPr lang="en-US" dirty="0" err="1" smtClean="0"/>
              <a:t>Quraishi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BSCS13076)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4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Procedures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23" y="2139861"/>
            <a:ext cx="8761413" cy="341630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User like events </a:t>
            </a:r>
          </a:p>
          <a:p>
            <a:endParaRPr lang="en-US" sz="2400" dirty="0"/>
          </a:p>
          <a:p>
            <a:r>
              <a:rPr lang="en-US" sz="2400" dirty="0" smtClean="0"/>
              <a:t>User dislike event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79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Sketches: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70" y="2404880"/>
            <a:ext cx="7358708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First step : login detail</a:t>
            </a:r>
          </a:p>
          <a:p>
            <a:endParaRPr lang="en-US" sz="2400" dirty="0"/>
          </a:p>
          <a:p>
            <a:r>
              <a:rPr lang="en-US" sz="2400" dirty="0" smtClean="0"/>
              <a:t>Second step: show you the map (you can use the map to search restaurant )</a:t>
            </a:r>
          </a:p>
          <a:p>
            <a:endParaRPr lang="en-US" sz="2400" dirty="0"/>
          </a:p>
          <a:p>
            <a:r>
              <a:rPr lang="en-US" sz="2400" dirty="0" smtClean="0"/>
              <a:t>Third step : Nearby restaurant by on your location </a:t>
            </a:r>
          </a:p>
          <a:p>
            <a:endParaRPr lang="en-US" sz="2400" dirty="0"/>
          </a:p>
          <a:p>
            <a:r>
              <a:rPr lang="en-US" sz="2400" dirty="0" smtClean="0"/>
              <a:t>Fourth step : Order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777" y="463640"/>
            <a:ext cx="4102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0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 dirty="0" smtClean="0"/>
              <a:t>Sketches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2448954"/>
            <a:ext cx="7261725" cy="3416300"/>
          </a:xfrm>
        </p:spPr>
        <p:txBody>
          <a:bodyPr>
            <a:noAutofit/>
          </a:bodyPr>
          <a:lstStyle/>
          <a:p>
            <a:r>
              <a:rPr lang="en-US" sz="2400" dirty="0"/>
              <a:t>First step : login detail</a:t>
            </a:r>
          </a:p>
          <a:p>
            <a:endParaRPr lang="en-US" sz="2400" dirty="0"/>
          </a:p>
          <a:p>
            <a:r>
              <a:rPr lang="en-US" sz="2400" dirty="0"/>
              <a:t>Second step: </a:t>
            </a:r>
            <a:r>
              <a:rPr lang="en-US" sz="2400" dirty="0" smtClean="0"/>
              <a:t>Select location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Third step : </a:t>
            </a:r>
            <a:r>
              <a:rPr lang="en-US" sz="2400" dirty="0" smtClean="0"/>
              <a:t>List of restaurant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Fourth step : </a:t>
            </a:r>
            <a:r>
              <a:rPr lang="en-US" sz="2400" dirty="0" smtClean="0"/>
              <a:t>Deals (order 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243" y="373487"/>
            <a:ext cx="4356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6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Sketches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First step : login detail</a:t>
            </a:r>
          </a:p>
          <a:p>
            <a:endParaRPr lang="en-US" sz="2400" dirty="0"/>
          </a:p>
          <a:p>
            <a:r>
              <a:rPr lang="en-US" sz="2400" dirty="0"/>
              <a:t>Second step: Select location </a:t>
            </a:r>
          </a:p>
          <a:p>
            <a:endParaRPr lang="en-US" sz="2400" dirty="0"/>
          </a:p>
          <a:p>
            <a:r>
              <a:rPr lang="en-US" sz="2400" dirty="0"/>
              <a:t>Third step : List of restaurant </a:t>
            </a:r>
          </a:p>
          <a:p>
            <a:endParaRPr lang="en-US" sz="2400" dirty="0"/>
          </a:p>
          <a:p>
            <a:r>
              <a:rPr lang="en-US" sz="2400" dirty="0"/>
              <a:t>Fourth step : Deals (order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75" y="489397"/>
            <a:ext cx="4310414" cy="63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7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Sketches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30" y="1941569"/>
            <a:ext cx="6149095" cy="46041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step : login detail</a:t>
            </a:r>
          </a:p>
          <a:p>
            <a:endParaRPr lang="en-US" sz="2400" dirty="0" smtClean="0"/>
          </a:p>
          <a:p>
            <a:r>
              <a:rPr lang="en-US" sz="2400" dirty="0" smtClean="0"/>
              <a:t>Second step: Add photo </a:t>
            </a:r>
          </a:p>
          <a:p>
            <a:endParaRPr lang="en-US" sz="2400" dirty="0" smtClean="0"/>
          </a:p>
          <a:p>
            <a:r>
              <a:rPr lang="en-US" sz="2400" dirty="0" smtClean="0"/>
              <a:t>Third step : Enter code</a:t>
            </a:r>
          </a:p>
          <a:p>
            <a:r>
              <a:rPr lang="en-US" sz="2400" dirty="0" smtClean="0"/>
              <a:t>Fourth step : looking for location</a:t>
            </a:r>
          </a:p>
          <a:p>
            <a:r>
              <a:rPr lang="en-US" sz="2400" dirty="0" smtClean="0"/>
              <a:t>Fifth step: Select food and order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47" y="0"/>
            <a:ext cx="4687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4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smtClean="0"/>
              <a:t>Sketches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28" y="2324720"/>
            <a:ext cx="6266852" cy="3416300"/>
          </a:xfrm>
        </p:spPr>
        <p:txBody>
          <a:bodyPr>
            <a:noAutofit/>
          </a:bodyPr>
          <a:lstStyle/>
          <a:p>
            <a:r>
              <a:rPr lang="en-US" sz="2400" dirty="0"/>
              <a:t>First step : login detail</a:t>
            </a:r>
          </a:p>
          <a:p>
            <a:endParaRPr lang="en-US" sz="2400" dirty="0"/>
          </a:p>
          <a:p>
            <a:r>
              <a:rPr lang="en-US" sz="2400" dirty="0"/>
              <a:t>Second step: </a:t>
            </a:r>
            <a:r>
              <a:rPr lang="en-US" sz="2400" dirty="0" smtClean="0"/>
              <a:t>Order ,Rank ..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Third step : </a:t>
            </a:r>
            <a:r>
              <a:rPr lang="en-US" sz="2400" dirty="0" smtClean="0"/>
              <a:t>Branded ,Local</a:t>
            </a:r>
          </a:p>
          <a:p>
            <a:r>
              <a:rPr lang="en-US" sz="2400" dirty="0" smtClean="0"/>
              <a:t>Fourth </a:t>
            </a:r>
            <a:r>
              <a:rPr lang="en-US" sz="2400" dirty="0"/>
              <a:t>step : </a:t>
            </a:r>
            <a:r>
              <a:rPr lang="en-US" sz="2400" dirty="0" smtClean="0"/>
              <a:t>Select your price range</a:t>
            </a:r>
            <a:endParaRPr lang="en-US" sz="2400" dirty="0"/>
          </a:p>
          <a:p>
            <a:r>
              <a:rPr lang="en-US" sz="2400" dirty="0"/>
              <a:t>Fifth step: </a:t>
            </a:r>
            <a:r>
              <a:rPr lang="en-US" sz="2400" dirty="0" smtClean="0"/>
              <a:t>Select price range</a:t>
            </a:r>
          </a:p>
          <a:p>
            <a:r>
              <a:rPr lang="en-US" sz="2400" dirty="0" smtClean="0"/>
              <a:t>Fifth step: List of restaurant </a:t>
            </a:r>
          </a:p>
          <a:p>
            <a:r>
              <a:rPr lang="en-US" sz="2400" dirty="0" smtClean="0"/>
              <a:t>Sixth step : select and order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80" y="482846"/>
            <a:ext cx="4971230" cy="62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Storyboards: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54" y="2180567"/>
            <a:ext cx="6991759" cy="34163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Simple task :</a:t>
            </a:r>
          </a:p>
          <a:p>
            <a:r>
              <a:rPr lang="en-US" sz="2400" dirty="0" smtClean="0"/>
              <a:t>Sam wants to use nearby restaurant </a:t>
            </a:r>
          </a:p>
          <a:p>
            <a:r>
              <a:rPr lang="en-US" sz="2400" dirty="0" smtClean="0"/>
              <a:t>He use restaurant ranking app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13" y="443753"/>
            <a:ext cx="437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1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54" y="2415241"/>
            <a:ext cx="710403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Moderate task:</a:t>
            </a:r>
          </a:p>
          <a:p>
            <a:r>
              <a:rPr lang="en-US" sz="2400" dirty="0" smtClean="0"/>
              <a:t>The time is 2 am</a:t>
            </a:r>
          </a:p>
          <a:p>
            <a:r>
              <a:rPr lang="en-US" sz="2400" dirty="0" smtClean="0"/>
              <a:t>He feels hungry </a:t>
            </a:r>
          </a:p>
          <a:p>
            <a:r>
              <a:rPr lang="en-US" sz="2400" dirty="0" smtClean="0"/>
              <a:t>He used restaurant ranking app</a:t>
            </a:r>
          </a:p>
          <a:p>
            <a:r>
              <a:rPr lang="en-US" sz="2400" dirty="0" smtClean="0"/>
              <a:t>He ordered food </a:t>
            </a:r>
          </a:p>
          <a:p>
            <a:r>
              <a:rPr lang="en-US" sz="2400" dirty="0" smtClean="0"/>
              <a:t>Then he received his order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Storyboards: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88" y="457200"/>
            <a:ext cx="4618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Storyboards: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47" y="2401794"/>
            <a:ext cx="6336488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Complex task 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He chats with his friend</a:t>
            </a:r>
          </a:p>
          <a:p>
            <a:r>
              <a:rPr lang="en-US" sz="2400" dirty="0" smtClean="0"/>
              <a:t>He share bad experience about one restaurant and asked how to review </a:t>
            </a:r>
          </a:p>
          <a:p>
            <a:r>
              <a:rPr lang="en-US" sz="2400" dirty="0" smtClean="0"/>
              <a:t>Then he gave one star review to that restaurant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34" y="484095"/>
            <a:ext cx="4879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49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284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Restaurant  Ranking Application</vt:lpstr>
      <vt:lpstr>Concept Sketches:</vt:lpstr>
      <vt:lpstr>Concept Sketches (2)</vt:lpstr>
      <vt:lpstr>Concept Sketches (3)</vt:lpstr>
      <vt:lpstr>UI Sketches</vt:lpstr>
      <vt:lpstr>UI Sketches 2</vt:lpstr>
      <vt:lpstr>UI Storyboards: </vt:lpstr>
      <vt:lpstr>UI Storyboards: </vt:lpstr>
      <vt:lpstr>UI Storyboards: </vt:lpstr>
      <vt:lpstr>Testing Procedures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 Ranking Application</dc:title>
  <dc:creator>Hamza Javed</dc:creator>
  <cp:lastModifiedBy>Aazaz ul haq</cp:lastModifiedBy>
  <cp:revision>35</cp:revision>
  <dcterms:created xsi:type="dcterms:W3CDTF">2017-02-19T14:14:23Z</dcterms:created>
  <dcterms:modified xsi:type="dcterms:W3CDTF">2017-05-19T01:09:44Z</dcterms:modified>
</cp:coreProperties>
</file>