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</p:embeddedFont>
    <p:embeddedFont>
      <p:font typeface="Wingdings 3" panose="05040102010807070707" pitchFamily="18" charset="2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7" autoAdjust="0"/>
  </p:normalViewPr>
  <p:slideViewPr>
    <p:cSldViewPr snapToGrid="0">
      <p:cViewPr>
        <p:scale>
          <a:sx n="75" d="100"/>
          <a:sy n="75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1742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08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01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69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11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1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92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47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968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06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82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32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368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87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805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1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10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234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39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509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441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42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50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925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7Ae6ywkxA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66008" y="3982599"/>
            <a:ext cx="4229100" cy="118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000" dirty="0">
                <a:solidFill>
                  <a:srgbClr val="00BCD4"/>
                </a:solidFill>
              </a:rPr>
              <a:t>Concept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000" dirty="0" smtClean="0">
                <a:solidFill>
                  <a:srgbClr val="00BCD4"/>
                </a:solidFill>
              </a:rPr>
              <a:t>Video Presentation</a:t>
            </a:r>
            <a:endParaRPr lang="en-GB" sz="4000" dirty="0">
              <a:solidFill>
                <a:srgbClr val="00BCD4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 idx="4294967295"/>
          </p:nvPr>
        </p:nvSpPr>
        <p:spPr>
          <a:xfrm>
            <a:off x="666008" y="2474495"/>
            <a:ext cx="4808133" cy="525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0" dirty="0" smtClean="0">
                <a:solidFill>
                  <a:schemeClr val="tx2">
                    <a:lumMod val="75000"/>
                  </a:schemeClr>
                </a:solidFill>
              </a:rPr>
              <a:t>Restaurant Ranking application</a:t>
            </a:r>
            <a:endParaRPr lang="en-GB" sz="18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5632047" y="2589945"/>
            <a:ext cx="1501775" cy="409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1200" dirty="0" err="1" smtClean="0">
                <a:solidFill>
                  <a:schemeClr val="tx2">
                    <a:lumMod val="75000"/>
                  </a:schemeClr>
                </a:solidFill>
              </a:rPr>
              <a:t>Aazaz</a:t>
            </a:r>
            <a:r>
              <a:rPr lang="en-US" altLang="en-GB" sz="1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GB" sz="1200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altLang="en-GB" sz="1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GB" sz="1200" dirty="0" err="1" smtClean="0">
                <a:solidFill>
                  <a:schemeClr val="tx2">
                    <a:lumMod val="75000"/>
                  </a:schemeClr>
                </a:solidFill>
              </a:rPr>
              <a:t>Haq</a:t>
            </a:r>
            <a:endParaRPr lang="en-US" altLang="en-GB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7290145" y="2609679"/>
            <a:ext cx="1501775" cy="409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1200" dirty="0" err="1" smtClean="0">
                <a:solidFill>
                  <a:schemeClr val="tx2">
                    <a:lumMod val="75000"/>
                  </a:schemeClr>
                </a:solidFill>
              </a:rPr>
              <a:t>Zubair</a:t>
            </a:r>
            <a:r>
              <a:rPr lang="en-US" altLang="en-GB" sz="1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GB" sz="1200" dirty="0" err="1" smtClean="0">
                <a:solidFill>
                  <a:schemeClr val="tx2">
                    <a:lumMod val="75000"/>
                  </a:schemeClr>
                </a:solidFill>
              </a:rPr>
              <a:t>sageer</a:t>
            </a:r>
            <a:endParaRPr lang="en-US" altLang="en-GB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 idx="4294967295"/>
          </p:nvPr>
        </p:nvSpPr>
        <p:spPr>
          <a:xfrm>
            <a:off x="5702487" y="4692650"/>
            <a:ext cx="1501775" cy="409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1200" dirty="0" err="1" smtClean="0">
                <a:solidFill>
                  <a:schemeClr val="tx2">
                    <a:lumMod val="75000"/>
                  </a:schemeClr>
                </a:solidFill>
              </a:rPr>
              <a:t>Maham</a:t>
            </a:r>
            <a:r>
              <a:rPr lang="en-US" altLang="en-GB" sz="1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GB" sz="1200" dirty="0" smtClean="0">
                <a:solidFill>
                  <a:schemeClr val="tx2">
                    <a:lumMod val="75000"/>
                  </a:schemeClr>
                </a:solidFill>
              </a:rPr>
              <a:t>Johnson </a:t>
            </a:r>
            <a:endParaRPr lang="en-US" altLang="en-GB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 idx="4294967295"/>
          </p:nvPr>
        </p:nvSpPr>
        <p:spPr>
          <a:xfrm>
            <a:off x="7330796" y="4692650"/>
            <a:ext cx="1501775" cy="409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dirty="0" smtClean="0">
                <a:solidFill>
                  <a:schemeClr val="tx2">
                    <a:lumMod val="75000"/>
                  </a:schemeClr>
                </a:solidFill>
              </a:rPr>
              <a:t>Hamza Javed</a:t>
            </a:r>
            <a:endParaRPr lang="en-GB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41" y="1297558"/>
            <a:ext cx="1498609" cy="1360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28" y="1313922"/>
            <a:ext cx="1540843" cy="1370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41" y="3285248"/>
            <a:ext cx="1498609" cy="1470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50" y="3285249"/>
            <a:ext cx="1482321" cy="1470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606149" y="647028"/>
            <a:ext cx="5243001" cy="10720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3200" b="0" dirty="0"/>
              <a:t>Restaurant </a:t>
            </a:r>
            <a:r>
              <a:rPr lang="en-GB" sz="3200" b="0" dirty="0" smtClean="0"/>
              <a:t>Ranking</a:t>
            </a:r>
            <a:br>
              <a:rPr lang="en-GB" sz="3200" b="0" dirty="0" smtClean="0"/>
            </a:br>
            <a:r>
              <a:rPr lang="en-GB" sz="3200" b="0" dirty="0" smtClean="0"/>
              <a:t>application</a:t>
            </a:r>
            <a:endParaRPr lang="en-GB" sz="3200" b="0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84650" y="1635000"/>
            <a:ext cx="5620200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dirty="0" smtClean="0">
                <a:solidFill>
                  <a:schemeClr val="tx2">
                    <a:lumMod val="75000"/>
                  </a:schemeClr>
                </a:solidFill>
              </a:rPr>
              <a:t>Value Proposition 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74140" y="2530202"/>
            <a:ext cx="6364500" cy="21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Problem:-</a:t>
            </a:r>
            <a:r>
              <a:rPr lang="en-US" dirty="0" smtClean="0"/>
              <a:t>People face difficulty while searching for local food courts. Sometime people are not able to find good and low cost food.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Solution:-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</a:t>
            </a:r>
            <a:r>
              <a:rPr lang="en-US" dirty="0" smtClean="0"/>
              <a:t>e are making a platform to solve such problems where people will be able to find all type of local and branded food and they will be able to order and rank.  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60000" y="969700"/>
            <a:ext cx="4801500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TASK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19228" y="2158318"/>
            <a:ext cx="6458700" cy="28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 smtClean="0"/>
              <a:t>   There </a:t>
            </a:r>
            <a:r>
              <a:rPr lang="en-US" sz="2400" dirty="0"/>
              <a:t>is no such a platform which help people to </a:t>
            </a:r>
            <a:r>
              <a:rPr lang="en-US" sz="2400" dirty="0" smtClean="0"/>
              <a:t>Find all nearby Local Restaurant.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60000" y="956250"/>
            <a:ext cx="4801500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MODERATE TASK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714703" y="2436101"/>
            <a:ext cx="6543675" cy="31781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 smtClean="0"/>
              <a:t>    People can find and Order food at           any   time</a:t>
            </a:r>
            <a:endParaRPr lang="en-GB"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COMPLEX TASK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076" y="2070538"/>
            <a:ext cx="658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People can also rank restaurant according to their services </a:t>
            </a:r>
          </a:p>
        </p:txBody>
      </p:sp>
    </p:spTree>
    <p:extLst>
      <p:ext uri="{BB962C8B-B14F-4D97-AF65-F5344CB8AC3E}">
        <p14:creationId xmlns:p14="http://schemas.microsoft.com/office/powerpoint/2010/main" val="9319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616400" y="1679900"/>
            <a:ext cx="6136799" cy="13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STORYBOARD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346840"/>
            <a:ext cx="4680858" cy="4720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-386872" y="1592850"/>
            <a:ext cx="6136799" cy="13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STORYBOARD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16" y="336332"/>
            <a:ext cx="4214813" cy="4807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-636920" y="1658425"/>
            <a:ext cx="6136799" cy="13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STORYBOARD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58" y="325821"/>
            <a:ext cx="3857625" cy="47197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416850" y="2163450"/>
            <a:ext cx="8022957" cy="1546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GB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  <a:hlinkClick r:id="rId3"/>
              </a:rPr>
              <a:t>https://www.youtube.com/watch?v=kfuEhLaAC0I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793</TotalTime>
  <Words>127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Wingdings 3</vt:lpstr>
      <vt:lpstr>Arial</vt:lpstr>
      <vt:lpstr>Century Gothic</vt:lpstr>
      <vt:lpstr>Ion Boardroom</vt:lpstr>
      <vt:lpstr>Concept  Video Presentation</vt:lpstr>
      <vt:lpstr>Restaurant Ranking application</vt:lpstr>
      <vt:lpstr>SIMPLE TASK</vt:lpstr>
      <vt:lpstr>MODERATE TASK</vt:lpstr>
      <vt:lpstr>COMPLEX TASK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 Video</dc:title>
  <dc:creator>Hamza Javed</dc:creator>
  <cp:lastModifiedBy>Hamza Javed</cp:lastModifiedBy>
  <cp:revision>28</cp:revision>
  <dcterms:created xsi:type="dcterms:W3CDTF">2017-04-19T17:33:12Z</dcterms:created>
  <dcterms:modified xsi:type="dcterms:W3CDTF">2017-04-26T07:59:40Z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