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6387"/>
            <a:ext cx="9650420" cy="2677648"/>
          </a:xfrm>
        </p:spPr>
        <p:txBody>
          <a:bodyPr/>
          <a:lstStyle/>
          <a:p>
            <a:r>
              <a:rPr lang="en-US" sz="4400" dirty="0" smtClean="0"/>
              <a:t>Restaurant  Ranking Application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29566"/>
            <a:ext cx="8825658" cy="2509234"/>
          </a:xfrm>
        </p:spPr>
        <p:txBody>
          <a:bodyPr>
            <a:normAutofit/>
          </a:bodyPr>
          <a:lstStyle/>
          <a:p>
            <a:r>
              <a:rPr lang="en-US" dirty="0" smtClean="0"/>
              <a:t>By :</a:t>
            </a:r>
          </a:p>
          <a:p>
            <a:r>
              <a:rPr lang="en-US" dirty="0" err="1" smtClean="0"/>
              <a:t>Zubair</a:t>
            </a:r>
            <a:r>
              <a:rPr lang="en-US" dirty="0" smtClean="0"/>
              <a:t> </a:t>
            </a:r>
            <a:r>
              <a:rPr lang="en-US" dirty="0" err="1" smtClean="0"/>
              <a:t>sagheer</a:t>
            </a:r>
            <a:r>
              <a:rPr lang="en-US" dirty="0" smtClean="0"/>
              <a:t> (BSCS13038)</a:t>
            </a:r>
            <a:endParaRPr lang="en-US" dirty="0" smtClean="0"/>
          </a:p>
          <a:p>
            <a:r>
              <a:rPr lang="en-US" dirty="0" err="1" smtClean="0"/>
              <a:t>Maham</a:t>
            </a:r>
            <a:r>
              <a:rPr lang="en-US" dirty="0" smtClean="0"/>
              <a:t> </a:t>
            </a:r>
            <a:r>
              <a:rPr lang="en-US" dirty="0" err="1" smtClean="0"/>
              <a:t>Jhonsons</a:t>
            </a:r>
            <a:r>
              <a:rPr lang="en-US" dirty="0" smtClean="0"/>
              <a:t> (BSCS13052)</a:t>
            </a:r>
            <a:endParaRPr lang="en-US" dirty="0" smtClean="0"/>
          </a:p>
          <a:p>
            <a:r>
              <a:rPr lang="en-US" dirty="0" smtClean="0"/>
              <a:t>Hamza </a:t>
            </a:r>
            <a:r>
              <a:rPr lang="en-US" dirty="0" smtClean="0"/>
              <a:t>Javed (BSCS13061)</a:t>
            </a:r>
            <a:endParaRPr lang="en-US" dirty="0" smtClean="0"/>
          </a:p>
          <a:p>
            <a:r>
              <a:rPr lang="en-US" dirty="0" err="1" smtClean="0"/>
              <a:t>Aizaz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(BSCS13068)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Zuhaib</a:t>
            </a:r>
            <a:r>
              <a:rPr lang="en-US" dirty="0" smtClean="0"/>
              <a:t> </a:t>
            </a:r>
            <a:r>
              <a:rPr lang="en-US" dirty="0" err="1" smtClean="0"/>
              <a:t>Quraishi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BSCS13076)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saw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2139861"/>
            <a:ext cx="8761413" cy="34163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is no such a platform which help people to select their Restaurant by proper feedback of customers </a:t>
            </a:r>
            <a:endParaRPr lang="en-US" sz="2400" dirty="0"/>
          </a:p>
          <a:p>
            <a:r>
              <a:rPr lang="en-US" sz="2400" dirty="0" smtClean="0"/>
              <a:t>People are in touch with technology especially they use mobile applications </a:t>
            </a:r>
            <a:endParaRPr lang="en-US" sz="2400" dirty="0"/>
          </a:p>
          <a:p>
            <a:r>
              <a:rPr lang="en-US" sz="2400" dirty="0" smtClean="0"/>
              <a:t>Restaurant management want to show their right picture to their customers so they want a platform where they compete with others</a:t>
            </a:r>
            <a:endParaRPr lang="en-US" sz="2400" dirty="0"/>
          </a:p>
          <a:p>
            <a:r>
              <a:rPr lang="en-US" sz="2400" dirty="0" smtClean="0"/>
              <a:t>People show interest in using our Restaurant rating related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9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 so far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Discuss and refine idea of measure Rating of different Restaurants depends upon their taste, service and price.</a:t>
            </a:r>
          </a:p>
          <a:p>
            <a:endParaRPr lang="en-US" sz="2400" dirty="0"/>
          </a:p>
          <a:p>
            <a:r>
              <a:rPr lang="en-US" sz="2400" dirty="0" smtClean="0"/>
              <a:t>We conduct surveys to get information from our Primary stakeholders </a:t>
            </a:r>
          </a:p>
          <a:p>
            <a:endParaRPr lang="en-US" sz="2400" dirty="0" smtClean="0"/>
          </a:p>
          <a:p>
            <a:r>
              <a:rPr lang="en-US" sz="2400" dirty="0" smtClean="0"/>
              <a:t>We realized that in market there exist a need for our application </a:t>
            </a:r>
          </a:p>
          <a:p>
            <a:endParaRPr lang="en-US" sz="2400" dirty="0"/>
          </a:p>
          <a:p>
            <a:r>
              <a:rPr lang="en-US" sz="2400" dirty="0" smtClean="0"/>
              <a:t>So we are going to develop mobile and web application on this.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3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Holder's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who were conscious about their food selection</a:t>
            </a:r>
          </a:p>
          <a:p>
            <a:endParaRPr lang="en-US" sz="2400" dirty="0"/>
          </a:p>
          <a:p>
            <a:r>
              <a:rPr lang="en-US" sz="2400" dirty="0" smtClean="0"/>
              <a:t>People Who want to get knowledge about Restaurants</a:t>
            </a:r>
          </a:p>
          <a:p>
            <a:endParaRPr lang="en-US" sz="2400" dirty="0"/>
          </a:p>
          <a:p>
            <a:r>
              <a:rPr lang="en-US" sz="2400" dirty="0" smtClean="0"/>
              <a:t>Restaurant Managers </a:t>
            </a:r>
          </a:p>
          <a:p>
            <a:endParaRPr lang="en-US" sz="2400" dirty="0"/>
          </a:p>
          <a:p>
            <a:r>
              <a:rPr lang="en-US" sz="2400" dirty="0" smtClean="0"/>
              <a:t>People who are engaged by Technology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6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find Our Participants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408" y="2242892"/>
            <a:ext cx="8761413" cy="34163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visit Public places like Markets to find food lovers</a:t>
            </a:r>
          </a:p>
          <a:p>
            <a:endParaRPr lang="en-US" sz="2400" dirty="0"/>
          </a:p>
          <a:p>
            <a:r>
              <a:rPr lang="en-US" sz="2400" dirty="0" smtClean="0"/>
              <a:t>We Make a Google form to get engage people from different fields</a:t>
            </a:r>
          </a:p>
          <a:p>
            <a:endParaRPr lang="en-US" sz="2400" dirty="0"/>
          </a:p>
          <a:p>
            <a:r>
              <a:rPr lang="en-US" sz="2400" dirty="0" smtClean="0"/>
              <a:t>We visit some restaurants e.g. Red Chili, Fri Chicks, </a:t>
            </a:r>
            <a:r>
              <a:rPr lang="en-US" sz="2400" dirty="0" err="1" smtClean="0"/>
              <a:t>Dhabba</a:t>
            </a:r>
            <a:r>
              <a:rPr lang="en-US" sz="2400" dirty="0" smtClean="0"/>
              <a:t> to get their opinion</a:t>
            </a:r>
          </a:p>
          <a:p>
            <a:endParaRPr lang="en-US" sz="2400" dirty="0"/>
          </a:p>
          <a:p>
            <a:r>
              <a:rPr lang="en-US" sz="2400" dirty="0" smtClean="0"/>
              <a:t>We interviewed some students to get their opinion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9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Interview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interviewed People at public Market</a:t>
            </a:r>
          </a:p>
          <a:p>
            <a:endParaRPr lang="en-US" sz="2400" dirty="0"/>
          </a:p>
          <a:p>
            <a:r>
              <a:rPr lang="en-US" sz="2400" dirty="0" smtClean="0"/>
              <a:t>We interviewed Manager of Red Chili at ASTP</a:t>
            </a:r>
          </a:p>
          <a:p>
            <a:endParaRPr lang="en-US" sz="2400" dirty="0"/>
          </a:p>
          <a:p>
            <a:r>
              <a:rPr lang="en-US" sz="2400" dirty="0" smtClean="0"/>
              <a:t>We Interview one Student of ITU who have facing similar problem</a:t>
            </a:r>
          </a:p>
          <a:p>
            <a:endParaRPr lang="en-US" sz="2400" dirty="0"/>
          </a:p>
          <a:p>
            <a:r>
              <a:rPr lang="en-US" sz="2400" dirty="0" smtClean="0"/>
              <a:t>People were Not Allowing us to take Photographs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07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asked(From Hotel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3803"/>
            <a:ext cx="8761413" cy="46041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Have </a:t>
            </a:r>
            <a:r>
              <a:rPr lang="en-US" sz="2400" dirty="0"/>
              <a:t>you ever face any challenge in communication with customers?</a:t>
            </a:r>
          </a:p>
          <a:p>
            <a:r>
              <a:rPr lang="en-US" sz="2400" dirty="0" smtClean="0"/>
              <a:t>Do </a:t>
            </a:r>
            <a:r>
              <a:rPr lang="en-US" sz="2400" dirty="0"/>
              <a:t>you want to improve your service by getting feedback from customers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Do </a:t>
            </a:r>
            <a:r>
              <a:rPr lang="en-US" sz="2400" dirty="0"/>
              <a:t>you have presence on social media or on internet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smtClean="0"/>
              <a:t>Would </a:t>
            </a:r>
            <a:r>
              <a:rPr lang="en-US" sz="2400" dirty="0"/>
              <a:t>you like to get feedback from customers through web or social media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Do you want to join us on our portal?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4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asked(From Customers)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 many times in a month you prefer to go outside for a meal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Do you Prefer </a:t>
            </a:r>
            <a:r>
              <a:rPr lang="en-US" sz="2400" dirty="0"/>
              <a:t>Brand over local food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Are you conscious about quality of food?</a:t>
            </a:r>
          </a:p>
          <a:p>
            <a:r>
              <a:rPr lang="en-US" sz="2400" dirty="0"/>
              <a:t>Have you ever use food related mobile application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Do you like to rate the brands after having meal there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If a restaurant is highly rated, would you prefer to go there?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(Customer’s Opinion)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People Want to check rating of Restaurants</a:t>
            </a:r>
          </a:p>
          <a:p>
            <a:endParaRPr lang="en-US" sz="2400" dirty="0"/>
          </a:p>
          <a:p>
            <a:r>
              <a:rPr lang="en-US" sz="2400" dirty="0" smtClean="0"/>
              <a:t>They are very conscious about Taste of food </a:t>
            </a:r>
          </a:p>
          <a:p>
            <a:endParaRPr lang="en-US" sz="2400" dirty="0"/>
          </a:p>
          <a:p>
            <a:r>
              <a:rPr lang="en-US" sz="2400" dirty="0" smtClean="0"/>
              <a:t>For Some person quality of service does not matters and some want to get good service</a:t>
            </a:r>
          </a:p>
          <a:p>
            <a:endParaRPr lang="en-US" sz="2400" dirty="0"/>
          </a:p>
          <a:p>
            <a:r>
              <a:rPr lang="en-US" sz="2400" dirty="0" smtClean="0"/>
              <a:t>Most of the people want an application which would guide them in selection of Restaurant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63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Young people would like to use Mobile application</a:t>
            </a:r>
          </a:p>
          <a:p>
            <a:endParaRPr lang="en-US" sz="2400" dirty="0"/>
          </a:p>
          <a:p>
            <a:r>
              <a:rPr lang="en-US" sz="2400" dirty="0" smtClean="0"/>
              <a:t>Some aged persons do not feel comfortable in using mobile app</a:t>
            </a:r>
          </a:p>
          <a:p>
            <a:endParaRPr lang="en-US" sz="2400" dirty="0"/>
          </a:p>
          <a:p>
            <a:r>
              <a:rPr lang="en-US" sz="2400" dirty="0" smtClean="0"/>
              <a:t>Many people are already using different mobile applications like food panda and they love it.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(Customer’s Opinion) </a:t>
            </a:r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(Restaurant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Restaurant Managers want to get feedback from customers to improve their quality.</a:t>
            </a:r>
          </a:p>
          <a:p>
            <a:endParaRPr lang="en-US" sz="2400" dirty="0"/>
          </a:p>
          <a:p>
            <a:r>
              <a:rPr lang="en-US" sz="2400" dirty="0" smtClean="0"/>
              <a:t>Some Restaurants are facing difficulties in getting feedback</a:t>
            </a:r>
          </a:p>
          <a:p>
            <a:endParaRPr lang="en-US" sz="2400" dirty="0"/>
          </a:p>
          <a:p>
            <a:r>
              <a:rPr lang="en-US" sz="2400" dirty="0" smtClean="0"/>
              <a:t>They want to join community where they compare themselves with their competitors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04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539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Restaurant  Ranking Application</vt:lpstr>
      <vt:lpstr>Stack Holder's Detail</vt:lpstr>
      <vt:lpstr>Where We find Our Participants </vt:lpstr>
      <vt:lpstr>Where We Interview </vt:lpstr>
      <vt:lpstr>We asked(From Hotel Management)</vt:lpstr>
      <vt:lpstr>We asked(From Customers)</vt:lpstr>
      <vt:lpstr>Results (Customer’s Opinion) </vt:lpstr>
      <vt:lpstr>Results (Customer’s Opinion) [1]</vt:lpstr>
      <vt:lpstr>Result (Restaurant Management)</vt:lpstr>
      <vt:lpstr>Where we saw opportunity</vt:lpstr>
      <vt:lpstr>What we have done so far (Summary)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Ranking Application</dc:title>
  <dc:creator>Hamza Javed</dc:creator>
  <cp:lastModifiedBy>Hamza Javed</cp:lastModifiedBy>
  <cp:revision>26</cp:revision>
  <dcterms:created xsi:type="dcterms:W3CDTF">2017-02-19T14:14:23Z</dcterms:created>
  <dcterms:modified xsi:type="dcterms:W3CDTF">2017-02-19T15:54:39Z</dcterms:modified>
</cp:coreProperties>
</file>